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26"/>
  </p:notesMasterIdLst>
  <p:sldIdLst>
    <p:sldId id="256" r:id="rId4"/>
    <p:sldId id="257" r:id="rId5"/>
    <p:sldId id="278" r:id="rId6"/>
    <p:sldId id="259" r:id="rId7"/>
    <p:sldId id="280" r:id="rId8"/>
    <p:sldId id="282" r:id="rId9"/>
    <p:sldId id="283" r:id="rId10"/>
    <p:sldId id="277" r:id="rId11"/>
    <p:sldId id="281" r:id="rId12"/>
    <p:sldId id="270" r:id="rId13"/>
    <p:sldId id="275" r:id="rId14"/>
    <p:sldId id="262" r:id="rId15"/>
    <p:sldId id="268" r:id="rId16"/>
    <p:sldId id="267" r:id="rId17"/>
    <p:sldId id="266" r:id="rId18"/>
    <p:sldId id="264" r:id="rId19"/>
    <p:sldId id="263" r:id="rId20"/>
    <p:sldId id="273" r:id="rId21"/>
    <p:sldId id="276" r:id="rId22"/>
    <p:sldId id="265" r:id="rId23"/>
    <p:sldId id="274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9B72E-5A9C-4470-8896-3C77DCE30B1F}" type="datetimeFigureOut">
              <a:rPr lang="ru-RU" smtClean="0"/>
              <a:pPr/>
              <a:t>20.07.11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5B84F-F2CA-47D5-928F-5520269A3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0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B84F-F2CA-47D5-928F-5520269A3CE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3/18/2008</a:t>
            </a:r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1DE49-C646-4EA5-8DA5-538F117BE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3/18/2008</a:t>
            </a: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06D3-057B-43E5-BA82-9306916C0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3/18/2008</a:t>
            </a:r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1F24-913B-46D6-A1A6-C3F380BFF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3/18/2008</a:t>
            </a:r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8DBBF-3B57-410F-98FD-67C7F93D7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3/18/2008</a:t>
            </a:r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DFE4-586F-4769-B002-0E34B4ABB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3/18/2008</a:t>
            </a:r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B4BC-1797-4124-B2D2-D495FF036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3/18/2008</a:t>
            </a:r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947B-0EDD-46AD-A141-EBE7D6DC8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3/18/2008</a:t>
            </a: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9E9E2-A31C-4C84-B6EC-DA01911D5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3/18/2008</a:t>
            </a:r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091EF-4A81-406A-AE40-896EC6886A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3/18/2008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FF564-C74B-4189-B02A-21C134455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15564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18588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0099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30804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04938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67882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08683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79392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00873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73395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29715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3/18/2008</a:t>
            </a:r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3569894-F3A2-4140-9C1B-B5D724C1AB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418" descr="violet_45line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41" name="Picture 415" descr="Безымянн-1"/>
          <p:cNvPicPr>
            <a:picLocks noChangeAspect="1" noChangeArrowheads="1"/>
          </p:cNvPicPr>
          <p:nvPr userDrawn="1"/>
        </p:nvPicPr>
        <p:blipFill>
          <a:blip r:embed="rId13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419" descr="gerb_new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885113" y="80963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xmlns:p14="http://schemas.microsoft.com/office/powerpoint/2010/main" spd="slow">
    <p:zo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20.07.11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8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xmlns:p14="http://schemas.microsoft.com/office/powerpoint/2010/main"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%D0%9A%D0%BE%D0%BC%D0%BF%20%D0%BB%D0%B0%D0%B1%D0%B0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hyperlink" Target="%D0%9A%D0%BE%D0%BC%D0%BF%20%D0%BB%D0%B0%D0%B1%D0%B0.avi" TargetMode="Externa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slide" Target="slide20.xml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%D0%9A%D0%BE%D0%BC%D0%BF%20%D0%BB%D0%B0%D0%B1%D0%B0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hyperlink" Target="Panorama2.mov" TargetMode="External"/><Relationship Id="rId5" Type="http://schemas.openxmlformats.org/officeDocument/2006/relationships/image" Target="../media/image19.jpeg"/><Relationship Id="rId6" Type="http://schemas.openxmlformats.org/officeDocument/2006/relationships/hyperlink" Target="%D0%9A%D0%BE%D0%BC%D0%BF%20%D0%BB%D0%B0%D0%B1%D0%B0.avi" TargetMode="Externa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hyperlink" Target="Panorama.m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%D0%9A%D0%BE%D0%BC%D0%BF%20%D0%BB%D0%B0%D0%B1%D0%B0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D0%9A%D0%BE%D0%BC%D0%BF%20%D0%BB%D0%B0%D0%B1%D0%B0.avi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D0%9A%D0%BE%D0%BC%D0%BF%20%D0%BB%D0%B0%D0%B1%D0%B0.avi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45"/>
          <p:cNvSpPr txBox="1">
            <a:spLocks noChangeArrowheads="1"/>
          </p:cNvSpPr>
          <p:nvPr/>
        </p:nvSpPr>
        <p:spPr bwMode="auto">
          <a:xfrm>
            <a:off x="757238" y="0"/>
            <a:ext cx="8386762" cy="584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 smtClean="0">
                <a:solidFill>
                  <a:srgbClr val="800000"/>
                </a:solidFill>
                <a:latin typeface="Arial Black" pitchFamily="34" charset="0"/>
              </a:rPr>
              <a:t>Лабораторная установка</a:t>
            </a:r>
            <a:endParaRPr lang="ru-RU" sz="32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ортфель\Фотографии\Школьные фото\2010 Фронтальная компьютерная лабораторная работа по физике 10 класс\IMG_01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101"/>
            <a:ext cx="9144000" cy="65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45"/>
          <p:cNvSpPr txBox="1">
            <a:spLocks noChangeArrowheads="1"/>
          </p:cNvSpPr>
          <p:nvPr/>
        </p:nvSpPr>
        <p:spPr bwMode="auto">
          <a:xfrm>
            <a:off x="757238" y="0"/>
            <a:ext cx="838676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solidFill>
                  <a:srgbClr val="800000"/>
                </a:solidFill>
                <a:latin typeface="Arial Black" pitchFamily="34" charset="0"/>
              </a:rPr>
              <a:t>Лабораторная работа по механике 2010</a:t>
            </a:r>
            <a:endParaRPr lang="ru-RU" sz="28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971687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ортфель\Проекты\Педагогический марафон 2010\Статья Особенности технологии выполнения фронтального эксперимента по физике в цифровой школе\Рис.1. 9 экспериментальный класс Компьютерная л.р. Исследование радиоактивност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71480"/>
            <a:ext cx="9144001" cy="6286520"/>
          </a:xfrm>
          <a:prstGeom prst="rect">
            <a:avLst/>
          </a:prstGeom>
          <a:noFill/>
        </p:spPr>
      </p:pic>
      <p:sp>
        <p:nvSpPr>
          <p:cNvPr id="9" name="Text Box 545"/>
          <p:cNvSpPr txBox="1">
            <a:spLocks noChangeArrowheads="1"/>
          </p:cNvSpPr>
          <p:nvPr/>
        </p:nvSpPr>
        <p:spPr bwMode="auto">
          <a:xfrm>
            <a:off x="757238" y="0"/>
            <a:ext cx="8386762" cy="55399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000" dirty="0" smtClean="0">
                <a:solidFill>
                  <a:srgbClr val="800000"/>
                </a:solidFill>
                <a:latin typeface="Arial Black" pitchFamily="34" charset="0"/>
              </a:rPr>
              <a:t>9-ый экспериментальный класс 2009</a:t>
            </a:r>
            <a:endParaRPr lang="ru-RU" sz="30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401"/>
            <a:ext cx="7572428" cy="54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45"/>
          <p:cNvSpPr txBox="1">
            <a:spLocks noChangeArrowheads="1"/>
          </p:cNvSpPr>
          <p:nvPr/>
        </p:nvSpPr>
        <p:spPr bwMode="auto">
          <a:xfrm>
            <a:off x="757238" y="0"/>
            <a:ext cx="8386762" cy="584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 smtClean="0">
                <a:solidFill>
                  <a:srgbClr val="800000"/>
                </a:solidFill>
                <a:latin typeface="Arial Black" pitchFamily="34" charset="0"/>
              </a:rPr>
              <a:t>Программный комплекс «Радуга»</a:t>
            </a:r>
            <a:endParaRPr lang="ru-RU" sz="32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3053"/>
            <a:ext cx="9144000" cy="677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Фигура, имеющая форму буквы L 9"/>
          <p:cNvSpPr/>
          <p:nvPr/>
        </p:nvSpPr>
        <p:spPr>
          <a:xfrm>
            <a:off x="19634" y="0"/>
            <a:ext cx="1857375" cy="1500188"/>
          </a:xfrm>
          <a:prstGeom prst="corner">
            <a:avLst>
              <a:gd name="adj1" fmla="val 67524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8" y="620688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9" name="Text Box 545"/>
          <p:cNvSpPr txBox="1">
            <a:spLocks noChangeArrowheads="1"/>
          </p:cNvSpPr>
          <p:nvPr/>
        </p:nvSpPr>
        <p:spPr bwMode="auto">
          <a:xfrm>
            <a:off x="23284" y="0"/>
            <a:ext cx="9124366" cy="4770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500" dirty="0" smtClean="0">
                <a:solidFill>
                  <a:srgbClr val="800000"/>
                </a:solidFill>
                <a:latin typeface="Arial Black" pitchFamily="34" charset="0"/>
              </a:rPr>
              <a:t>10-ый экспериментальный </a:t>
            </a:r>
            <a:r>
              <a:rPr lang="ru-RU" sz="2500" dirty="0" err="1" smtClean="0">
                <a:solidFill>
                  <a:srgbClr val="800000"/>
                </a:solidFill>
                <a:latin typeface="Arial Black" pitchFamily="34" charset="0"/>
              </a:rPr>
              <a:t>физ</a:t>
            </a:r>
            <a:r>
              <a:rPr lang="ru-RU" sz="2500" dirty="0" smtClean="0">
                <a:solidFill>
                  <a:srgbClr val="800000"/>
                </a:solidFill>
                <a:latin typeface="Arial Black" pitchFamily="34" charset="0"/>
              </a:rPr>
              <a:t>-мат класс 2011</a:t>
            </a:r>
            <a:endParaRPr lang="ru-RU" sz="2500" dirty="0">
              <a:solidFill>
                <a:srgbClr val="8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ортфель\Фотографии\Школьные фото\2011 12 марта фото столов в кабинете физики\IMG_06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88" y="0"/>
            <a:ext cx="9158888" cy="68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45"/>
          <p:cNvSpPr txBox="1">
            <a:spLocks noChangeArrowheads="1"/>
          </p:cNvSpPr>
          <p:nvPr/>
        </p:nvSpPr>
        <p:spPr bwMode="auto">
          <a:xfrm>
            <a:off x="757238" y="0"/>
            <a:ext cx="8386762" cy="584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 smtClean="0">
                <a:solidFill>
                  <a:srgbClr val="800000"/>
                </a:solidFill>
                <a:latin typeface="Arial Black" pitchFamily="34" charset="0"/>
              </a:rPr>
              <a:t>Анализ результатов работы</a:t>
            </a:r>
            <a:endParaRPr lang="ru-RU" sz="32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1226581"/>
            <a:ext cx="8421717" cy="563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45"/>
          <p:cNvSpPr txBox="1">
            <a:spLocks noChangeArrowheads="1"/>
          </p:cNvSpPr>
          <p:nvPr/>
        </p:nvSpPr>
        <p:spPr bwMode="auto">
          <a:xfrm>
            <a:off x="757238" y="0"/>
            <a:ext cx="8386762" cy="584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 smtClean="0">
                <a:solidFill>
                  <a:srgbClr val="800000"/>
                </a:solidFill>
                <a:latin typeface="Arial Black" pitchFamily="34" charset="0"/>
              </a:rPr>
              <a:t>Протокол обмена данными</a:t>
            </a:r>
            <a:endParaRPr lang="ru-RU" sz="32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ортфель\Проекты\Педагогический марафон 2010\Статья Особенности технологии выполнения фронтального эксперимента по физике в цифровой школе\Рис.6. Схема обмена данным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8583613" cy="4805008"/>
          </a:xfrm>
          <a:prstGeom prst="rect">
            <a:avLst/>
          </a:prstGeom>
          <a:noFill/>
        </p:spPr>
      </p:pic>
      <p:sp>
        <p:nvSpPr>
          <p:cNvPr id="9" name="Text Box 545"/>
          <p:cNvSpPr txBox="1">
            <a:spLocks noChangeArrowheads="1"/>
          </p:cNvSpPr>
          <p:nvPr/>
        </p:nvSpPr>
        <p:spPr bwMode="auto">
          <a:xfrm>
            <a:off x="757238" y="0"/>
            <a:ext cx="8386762" cy="584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 smtClean="0">
                <a:solidFill>
                  <a:srgbClr val="800000"/>
                </a:solidFill>
                <a:latin typeface="Arial Black" pitchFamily="34" charset="0"/>
              </a:rPr>
              <a:t>Схема обмена данными</a:t>
            </a:r>
            <a:endParaRPr lang="ru-RU" sz="32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45"/>
          <p:cNvSpPr txBox="1">
            <a:spLocks noChangeArrowheads="1"/>
          </p:cNvSpPr>
          <p:nvPr/>
        </p:nvSpPr>
        <p:spPr bwMode="auto">
          <a:xfrm>
            <a:off x="757238" y="0"/>
            <a:ext cx="8386762" cy="10772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 smtClean="0">
                <a:solidFill>
                  <a:srgbClr val="800000"/>
                </a:solidFill>
                <a:latin typeface="Arial Black" pitchFamily="34" charset="0"/>
              </a:rPr>
              <a:t>Организация </a:t>
            </a:r>
            <a:r>
              <a:rPr lang="ru-RU" sz="3200" smtClean="0">
                <a:solidFill>
                  <a:srgbClr val="800000"/>
                </a:solidFill>
                <a:latin typeface="Arial Black" pitchFamily="34" charset="0"/>
              </a:rPr>
              <a:t>файлового хранилища</a:t>
            </a:r>
            <a:endParaRPr lang="ru-RU" sz="32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0186" y="1500188"/>
            <a:ext cx="310165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Параллели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29177" y="2276872"/>
            <a:ext cx="316835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Классы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57375" y="3068960"/>
            <a:ext cx="4968552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Предметы </a:t>
            </a:r>
          </a:p>
          <a:p>
            <a:r>
              <a:rPr lang="ru-RU" sz="1600" dirty="0" smtClean="0"/>
              <a:t>(Физика, информатика, иностранный и т.д.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31840" y="5229200"/>
            <a:ext cx="5400600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Тип заданий </a:t>
            </a:r>
            <a:r>
              <a:rPr lang="ru-RU" sz="1600" dirty="0" smtClean="0"/>
              <a:t>(контрольные, лабораторные, домашние и </a:t>
            </a:r>
            <a:r>
              <a:rPr lang="ru-RU" sz="1600" dirty="0" err="1" smtClean="0"/>
              <a:t>т.д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445909" y="6211669"/>
            <a:ext cx="469809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Номера работ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4546" y="4149080"/>
            <a:ext cx="552584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Выдача, сдача и  получение проверенных заданий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2524882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25604"/>
            <a:ext cx="8532440" cy="53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45"/>
          <p:cNvSpPr txBox="1">
            <a:spLocks noChangeArrowheads="1"/>
          </p:cNvSpPr>
          <p:nvPr/>
        </p:nvSpPr>
        <p:spPr bwMode="auto">
          <a:xfrm>
            <a:off x="757238" y="0"/>
            <a:ext cx="8386762" cy="584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 smtClean="0">
                <a:solidFill>
                  <a:srgbClr val="800000"/>
                </a:solidFill>
                <a:latin typeface="Arial Black" pitchFamily="34" charset="0"/>
              </a:rPr>
              <a:t>Получение работы с </a:t>
            </a:r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>FTP </a:t>
            </a:r>
            <a:r>
              <a:rPr lang="ru-RU" sz="3200" dirty="0" smtClean="0">
                <a:solidFill>
                  <a:srgbClr val="800000"/>
                </a:solidFill>
                <a:latin typeface="Arial Black" pitchFamily="34" charset="0"/>
              </a:rPr>
              <a:t>сервера</a:t>
            </a:r>
            <a:endParaRPr lang="ru-RU" sz="32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729332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45"/>
          <p:cNvSpPr txBox="1">
            <a:spLocks noChangeArrowheads="1"/>
          </p:cNvSpPr>
          <p:nvPr/>
        </p:nvSpPr>
        <p:spPr bwMode="auto">
          <a:xfrm>
            <a:off x="757238" y="0"/>
            <a:ext cx="8386762" cy="584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 smtClean="0">
                <a:solidFill>
                  <a:srgbClr val="800000"/>
                </a:solidFill>
                <a:latin typeface="Arial Black" pitchFamily="34" charset="0"/>
              </a:rPr>
              <a:t>МОУ СОШ 29 г.Подольск</a:t>
            </a:r>
            <a:endParaRPr lang="ru-RU" sz="32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6" name="Прямоугольник 15"/>
          <p:cNvSpPr/>
          <p:nvPr/>
        </p:nvSpPr>
        <p:spPr>
          <a:xfrm>
            <a:off x="238998" y="2428868"/>
            <a:ext cx="890500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Фронтальные лабораторные 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работы по физике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цифровой школе</a:t>
            </a:r>
            <a:endParaRPr lang="ru-RU" sz="40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G:\Новое Фото школы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72192"/>
            <a:ext cx="9144000" cy="268580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81503E-6 L 0.00278 -0.0899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428604"/>
            <a:ext cx="9144000" cy="6429396"/>
            <a:chOff x="0" y="0"/>
            <a:chExt cx="9144000" cy="6429396"/>
          </a:xfrm>
        </p:grpSpPr>
        <p:pic>
          <p:nvPicPr>
            <p:cNvPr id="7" name="Рисунок 6" descr="D:\Портфель\Проекты\Педагогический марафон 2010\Статья Особенности методики выполнения фронтальных лабораторных работ в цифровой школе\Рис.7. Лабораторная работа Изохора.bmp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42939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285852" y="1928802"/>
              <a:ext cx="2643206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545"/>
          <p:cNvSpPr txBox="1">
            <a:spLocks noChangeArrowheads="1"/>
          </p:cNvSpPr>
          <p:nvPr/>
        </p:nvSpPr>
        <p:spPr bwMode="auto">
          <a:xfrm>
            <a:off x="757238" y="0"/>
            <a:ext cx="8386762" cy="584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 smtClean="0">
                <a:solidFill>
                  <a:srgbClr val="800000"/>
                </a:solidFill>
                <a:latin typeface="Arial Black" pitchFamily="34" charset="0"/>
              </a:rPr>
              <a:t>Проверка работы</a:t>
            </a:r>
            <a:endParaRPr lang="ru-RU" sz="32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Портфель\Школа\школа 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54079" cy="607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532339"/>
      </p:ext>
    </p:extLst>
  </p:cSld>
  <p:clrMapOvr>
    <a:masterClrMapping/>
  </p:clrMapOvr>
  <p:transition xmlns:p14="http://schemas.microsoft.com/office/powerpoint/2010/main" spd="slow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9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4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757238" y="0"/>
            <a:ext cx="838676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solidFill>
                  <a:srgbClr val="800000"/>
                </a:solidFill>
                <a:latin typeface="Arial Black" pitchFamily="34" charset="0"/>
              </a:rPr>
              <a:t>Школьный 3</a:t>
            </a:r>
            <a:r>
              <a:rPr lang="en-US" sz="2800" dirty="0">
                <a:solidFill>
                  <a:srgbClr val="800000"/>
                </a:solidFill>
                <a:latin typeface="Arial Black" pitchFamily="34" charset="0"/>
              </a:rPr>
              <a:t>D</a:t>
            </a:r>
            <a:r>
              <a:rPr lang="ru-RU" sz="2800" dirty="0" smtClean="0">
                <a:solidFill>
                  <a:srgbClr val="800000"/>
                </a:solidFill>
                <a:latin typeface="Arial Black" pitchFamily="34" charset="0"/>
              </a:rPr>
              <a:t> кинотеатр</a:t>
            </a:r>
            <a:endParaRPr lang="ru-RU" sz="28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8" name="Picture 5" descr="D:\Портфель\Фотографии\Школьные фото\2010 посещение планеария\8А - 2816 (7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75015" y="682023"/>
            <a:ext cx="4668985" cy="35004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08186"/>
            <a:ext cx="5940151" cy="394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11693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586" y="3867284"/>
            <a:ext cx="3888000" cy="29193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14414" y="938326"/>
            <a:ext cx="3888000" cy="29193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3" name="Picture 3" descr="D:\Портфель\Фотографии\Школьные фото\2010 Телестудия подготтовка новостей\IMG_325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3504" y="938326"/>
            <a:ext cx="3888000" cy="29193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4" name="Picture 2" descr="C:\Users\Пользователь\Desktop\Доклад Цифровая школа второго поколения\IMG_034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96" y="3882586"/>
            <a:ext cx="3888000" cy="2904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Text Box 545">
            <a:hlinkClick r:id="rId6" action="ppaction://hlinkfile"/>
          </p:cNvPr>
          <p:cNvSpPr txBox="1">
            <a:spLocks noChangeArrowheads="1"/>
          </p:cNvSpPr>
          <p:nvPr/>
        </p:nvSpPr>
        <p:spPr bwMode="auto">
          <a:xfrm>
            <a:off x="757238" y="0"/>
            <a:ext cx="838676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solidFill>
                  <a:srgbClr val="800000"/>
                </a:solidFill>
                <a:latin typeface="Arial Black" pitchFamily="34" charset="0"/>
              </a:rPr>
              <a:t>Виртуальная студия</a:t>
            </a:r>
            <a:endParaRPr lang="ru-RU" sz="28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4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757238" y="0"/>
            <a:ext cx="838676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solidFill>
                  <a:srgbClr val="800000"/>
                </a:solidFill>
                <a:latin typeface="Arial Black" pitchFamily="34" charset="0"/>
              </a:rPr>
              <a:t>Астрономический комплекс школы</a:t>
            </a:r>
            <a:endParaRPr lang="ru-RU" sz="28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7" name="Picture 2" descr="D:\Портфель\Конкурсы\Конкурс Шаг в будущее\Рис 10. Открытие школьного планетария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618974"/>
            <a:ext cx="5110162" cy="339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4" descr="D:\Портфель\Астрономия - Обсерватория\Фото обсерватории\IMG_31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4019550"/>
            <a:ext cx="5105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" name="Picture 2" descr="D:\Мой портфель\Школа\Рекламная компания\телескоп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571612"/>
            <a:ext cx="381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4" name="TextBox 13"/>
          <p:cNvSpPr txBox="1"/>
          <p:nvPr/>
        </p:nvSpPr>
        <p:spPr>
          <a:xfrm>
            <a:off x="6715140" y="3571876"/>
            <a:ext cx="2286000" cy="400050"/>
          </a:xfrm>
          <a:prstGeom prst="rect">
            <a:avLst/>
          </a:prstGeom>
          <a:solidFill>
            <a:schemeClr val="accent3">
              <a:lumMod val="20000"/>
              <a:lumOff val="80000"/>
              <a:alpha val="46000"/>
            </a:schemeClr>
          </a:solidFill>
          <a:ln w="9525">
            <a:solidFill>
              <a:schemeClr val="tx1"/>
            </a:solidFill>
          </a:ln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1.Планетарий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7818" y="6457950"/>
            <a:ext cx="3786182" cy="400050"/>
          </a:xfrm>
          <a:prstGeom prst="rect">
            <a:avLst/>
          </a:prstGeom>
          <a:solidFill>
            <a:schemeClr val="accent3">
              <a:lumMod val="20000"/>
              <a:lumOff val="80000"/>
              <a:alpha val="45000"/>
            </a:schemeClr>
          </a:solidFill>
          <a:ln w="9525">
            <a:solidFill>
              <a:schemeClr val="tx1"/>
            </a:solidFill>
          </a:ln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2. Смотровая  площадка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457950"/>
            <a:ext cx="2743200" cy="400050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3. Обсерватория</a:t>
            </a:r>
          </a:p>
        </p:txBody>
      </p:sp>
    </p:spTree>
    <p:extLst>
      <p:ext uri="{BB962C8B-B14F-4D97-AF65-F5344CB8AC3E}">
        <p14:creationId xmlns:p14="http://schemas.microsoft.com/office/powerpoint/2010/main" val="161611693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Портфель\Фотографии\Школьные фото\2009 Астр комплекс\Урок в школьном планетарии 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5214942" cy="3427601"/>
          </a:xfrm>
          <a:prstGeom prst="rect">
            <a:avLst/>
          </a:prstGeom>
          <a:noFill/>
        </p:spPr>
      </p:pic>
      <p:pic>
        <p:nvPicPr>
          <p:cNvPr id="8" name="Picture 2" descr="D:\Портфель\Фотографии\Школьные фото\2009 Астр комплекс\Урок в школьном планетарии 2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573926"/>
            <a:ext cx="4929190" cy="3284074"/>
          </a:xfrm>
          <a:prstGeom prst="rect">
            <a:avLst/>
          </a:prstGeom>
          <a:noFill/>
        </p:spPr>
      </p:pic>
      <p:sp>
        <p:nvSpPr>
          <p:cNvPr id="9" name="Text Box 545">
            <a:hlinkClick r:id="rId6" action="ppaction://hlinkfile"/>
          </p:cNvPr>
          <p:cNvSpPr txBox="1">
            <a:spLocks noChangeArrowheads="1"/>
          </p:cNvSpPr>
          <p:nvPr/>
        </p:nvSpPr>
        <p:spPr bwMode="auto">
          <a:xfrm>
            <a:off x="757238" y="0"/>
            <a:ext cx="838676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solidFill>
                  <a:srgbClr val="800000"/>
                </a:solidFill>
                <a:latin typeface="Arial Black" pitchFamily="34" charset="0"/>
              </a:rPr>
              <a:t>Цифровой планетарий</a:t>
            </a:r>
            <a:endParaRPr lang="ru-RU" sz="28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672880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4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757238" y="0"/>
            <a:ext cx="838676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solidFill>
                  <a:srgbClr val="800000"/>
                </a:solidFill>
                <a:latin typeface="Arial Black" pitchFamily="34" charset="0"/>
              </a:rPr>
              <a:t>Экспериментальный класс</a:t>
            </a:r>
            <a:endParaRPr lang="ru-RU" sz="28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26" name="Picture 2" descr="D:\Портфель\Фотографии\Школьные фото\2011 Работа 9Э\IMG_043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32686"/>
            <a:ext cx="403333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868" y="2254726"/>
            <a:ext cx="5028587" cy="375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552776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ортфель\Фотографии\Школьные фото\2011 12 марта фото столов в кабинете физики\IMG_06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01624" y="1324844"/>
            <a:ext cx="6334780" cy="47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45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757238" y="0"/>
            <a:ext cx="838676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solidFill>
                  <a:srgbClr val="800000"/>
                </a:solidFill>
                <a:latin typeface="Arial Black" pitchFamily="34" charset="0"/>
              </a:rPr>
              <a:t>Цифровая лаборатория физики</a:t>
            </a:r>
            <a:endParaRPr lang="ru-RU" sz="28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532937" y="1875234"/>
            <a:ext cx="4861005" cy="363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244147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ртфель\Проекты\XXI МЕЖДУНАРОДНАЯ КОНФЕРЕНЦИЯ\Доклад Фронтальные лабораторные работы по физике в цифровой школе\IMG_16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530" cy="6858000"/>
          </a:xfrm>
          <a:prstGeom prst="rect">
            <a:avLst/>
          </a:prstGeom>
          <a:noFill/>
        </p:spPr>
      </p:pic>
      <p:sp>
        <p:nvSpPr>
          <p:cNvPr id="9" name="Text Box 545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757238" y="0"/>
            <a:ext cx="838676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solidFill>
                  <a:srgbClr val="800000"/>
                </a:solidFill>
                <a:latin typeface="Arial Black" pitchFamily="34" charset="0"/>
              </a:rPr>
              <a:t>Лабораторная работа по механике 2008</a:t>
            </a:r>
            <a:endParaRPr lang="ru-RU" sz="28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0" y="0"/>
            <a:ext cx="1857375" cy="1500188"/>
          </a:xfrm>
          <a:prstGeom prst="corner">
            <a:avLst>
              <a:gd name="adj1" fmla="val 61429"/>
              <a:gd name="adj2" fmla="val 5321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6" descr="123"/>
          <p:cNvPicPr>
            <a:picLocks noChangeAspect="1" noChangeArrowheads="1"/>
          </p:cNvPicPr>
          <p:nvPr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571604" cy="6531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857250" y="1143000"/>
            <a:ext cx="1000125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 29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11693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166</Words>
  <Application>Microsoft Macintosh PowerPoint</Application>
  <PresentationFormat>On-screen Show (4:3)</PresentationFormat>
  <Paragraphs>52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Тема Office</vt:lpstr>
      <vt:lpstr>Трек</vt:lpstr>
      <vt:lpstr>1_Тема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Благодарю за внимание!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 Наталья Скворцова</cp:lastModifiedBy>
  <cp:revision>36</cp:revision>
  <dcterms:created xsi:type="dcterms:W3CDTF">2010-06-25T19:39:35Z</dcterms:created>
  <dcterms:modified xsi:type="dcterms:W3CDTF">2011-07-20T09:07:11Z</dcterms:modified>
</cp:coreProperties>
</file>