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3" r:id="rId7"/>
    <p:sldId id="274" r:id="rId8"/>
    <p:sldId id="264" r:id="rId9"/>
    <p:sldId id="275" r:id="rId10"/>
    <p:sldId id="266" r:id="rId11"/>
    <p:sldId id="277" r:id="rId12"/>
    <p:sldId id="279" r:id="rId13"/>
    <p:sldId id="280" r:id="rId14"/>
    <p:sldId id="281" r:id="rId15"/>
    <p:sldId id="282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0" autoAdjust="0"/>
    <p:restoredTop sz="94910" autoAdjust="0"/>
  </p:normalViewPr>
  <p:slideViewPr>
    <p:cSldViewPr showGuides="1">
      <p:cViewPr varScale="1">
        <p:scale>
          <a:sx n="85" d="100"/>
          <a:sy n="85" d="100"/>
        </p:scale>
        <p:origin x="-84" y="-222"/>
      </p:cViewPr>
      <p:guideLst>
        <p:guide orient="horz" pos="16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19C4-7C4B-4E7A-A2D4-B591D68731DB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4C5-190F-4BA2-A85A-720640F4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19C4-7C4B-4E7A-A2D4-B591D68731DB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4C5-190F-4BA2-A85A-720640F4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8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19C4-7C4B-4E7A-A2D4-B591D68731DB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4C5-190F-4BA2-A85A-720640F4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19C4-7C4B-4E7A-A2D4-B591D68731DB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4C5-190F-4BA2-A85A-720640F4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7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19C4-7C4B-4E7A-A2D4-B591D68731DB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4C5-190F-4BA2-A85A-720640F4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2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19C4-7C4B-4E7A-A2D4-B591D68731DB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4C5-190F-4BA2-A85A-720640F4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2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19C4-7C4B-4E7A-A2D4-B591D68731DB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4C5-190F-4BA2-A85A-720640F4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0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19C4-7C4B-4E7A-A2D4-B591D68731DB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4C5-190F-4BA2-A85A-720640F4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7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19C4-7C4B-4E7A-A2D4-B591D68731DB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4C5-190F-4BA2-A85A-720640F4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5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19C4-7C4B-4E7A-A2D4-B591D68731DB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4C5-190F-4BA2-A85A-720640F4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19C4-7C4B-4E7A-A2D4-B591D68731DB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4C5-190F-4BA2-A85A-720640F4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3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219C4-7C4B-4E7A-A2D4-B591D68731DB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74C5-190F-4BA2-A85A-720640F4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59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microsoft.com/office/2007/relationships/hdphoto" Target="../media/hdphoto2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microsoft.com/office/2007/relationships/hdphoto" Target="../media/hdphoto19.wdp"/><Relationship Id="rId4" Type="http://schemas.openxmlformats.org/officeDocument/2006/relationships/image" Target="../media/image39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2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4.wdp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10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9.wdp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4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8.wdp"/><Relationship Id="rId18" Type="http://schemas.microsoft.com/office/2007/relationships/hdphoto" Target="../media/hdphoto20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microsoft.com/office/2007/relationships/hdphoto" Target="../media/hdphoto19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17.wdp"/><Relationship Id="rId5" Type="http://schemas.microsoft.com/office/2007/relationships/hdphoto" Target="../media/hdphoto16.wdp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1920" y="1340314"/>
            <a:ext cx="5112528" cy="2383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153E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Понятие о плане </a:t>
            </a:r>
          </a:p>
          <a:p>
            <a:r>
              <a:rPr lang="ru-RU" sz="4000" b="1" dirty="0">
                <a:solidFill>
                  <a:srgbClr val="00153E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м</a:t>
            </a:r>
            <a:r>
              <a:rPr lang="ru-RU" sz="4000" b="1" dirty="0" smtClean="0">
                <a:solidFill>
                  <a:srgbClr val="00153E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естности. </a:t>
            </a:r>
          </a:p>
          <a:p>
            <a:r>
              <a:rPr lang="ru-RU" sz="4000" b="1" dirty="0" smtClean="0">
                <a:solidFill>
                  <a:srgbClr val="00153E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Масштаб</a:t>
            </a:r>
            <a:endParaRPr lang="ru-RU" sz="40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1042901" y="1594124"/>
            <a:ext cx="1905146" cy="1875943"/>
            <a:chOff x="827584" y="840791"/>
            <a:chExt cx="3027590" cy="3301142"/>
          </a:xfrm>
        </p:grpSpPr>
        <p:pic>
          <p:nvPicPr>
            <p:cNvPr id="1028" name="Picture 4" descr="http://o6oi.ru/main.php/67957-2/image_04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498" b="7456"/>
            <a:stretch/>
          </p:blipFill>
          <p:spPr bwMode="auto">
            <a:xfrm>
              <a:off x="827584" y="840791"/>
              <a:ext cx="3027590" cy="3301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demiart.ru/forum/uploads2/post-237108-12321024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5" b="97451" l="9906" r="899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766" y="3147814"/>
              <a:ext cx="656771" cy="66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demiart.ru/forum/uploads2/post-237108-123210240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5" b="97451" l="9906" r="899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344" y="3579862"/>
              <a:ext cx="381983" cy="38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demiart.ru/forum/uploads2/post-237108-123210240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451" l="9906" r="899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232" y="3389683"/>
              <a:ext cx="579600" cy="589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://e-quilibrium.ru/uploads/posts/2013-02/1361783418_2013-02-25_150836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85" y="2306526"/>
            <a:ext cx="1432521" cy="10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351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540" y="339440"/>
            <a:ext cx="682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Условные знаки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970611">
            <a:off x="2404984" y="912496"/>
            <a:ext cx="640689" cy="93422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51655" y="1059582"/>
            <a:ext cx="640689" cy="93422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462601">
            <a:off x="6233667" y="912596"/>
            <a:ext cx="640689" cy="93422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1945797"/>
            <a:ext cx="263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Площадные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1991167"/>
            <a:ext cx="2765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Внемасштабные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8358" y="1994595"/>
            <a:ext cx="263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Линейные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34" y="3128650"/>
            <a:ext cx="635121" cy="68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3621063" y="3830083"/>
            <a:ext cx="630592" cy="829899"/>
            <a:chOff x="3621063" y="3762297"/>
            <a:chExt cx="498630" cy="753669"/>
          </a:xfrm>
        </p:grpSpPr>
        <p:sp>
          <p:nvSpPr>
            <p:cNvPr id="29" name="Равнобедренный треугольник 28"/>
            <p:cNvSpPr/>
            <p:nvPr/>
          </p:nvSpPr>
          <p:spPr>
            <a:xfrm>
              <a:off x="3690358" y="4025727"/>
              <a:ext cx="360040" cy="49023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Умножение 29"/>
            <p:cNvSpPr/>
            <p:nvPr/>
          </p:nvSpPr>
          <p:spPr>
            <a:xfrm>
              <a:off x="3621063" y="3762297"/>
              <a:ext cx="498630" cy="376996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1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5"/>
          <a:stretch/>
        </p:blipFill>
        <p:spPr bwMode="auto">
          <a:xfrm>
            <a:off x="3708365" y="2612263"/>
            <a:ext cx="451458" cy="56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6510560" y="2587092"/>
            <a:ext cx="841006" cy="473347"/>
            <a:chOff x="6516216" y="2643758"/>
            <a:chExt cx="841006" cy="473347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889" l="9524" r="100000">
                          <a14:foregroundMark x1="32540" y1="14444" x2="32540" y2="14444"/>
                          <a14:foregroundMark x1="30952" y1="31667" x2="30952" y2="31667"/>
                          <a14:foregroundMark x1="46032" y1="41667" x2="46032" y2="41667"/>
                          <a14:foregroundMark x1="62698" y1="56111" x2="62698" y2="56111"/>
                          <a14:foregroundMark x1="66667" y1="76111" x2="66667" y2="76111"/>
                          <a14:foregroundMark x1="70635" y1="67778" x2="70635" y2="67778"/>
                          <a14:foregroundMark x1="69841" y1="87778" x2="69841" y2="87778"/>
                          <a14:foregroundMark x1="76190" y1="92778" x2="76190" y2="9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34" b="29409"/>
            <a:stretch/>
          </p:blipFill>
          <p:spPr bwMode="auto">
            <a:xfrm>
              <a:off x="6516216" y="2645112"/>
              <a:ext cx="841006" cy="471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6597723" y="2643758"/>
              <a:ext cx="648072" cy="4733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491757" y="3274040"/>
            <a:ext cx="834905" cy="488258"/>
            <a:chOff x="6491757" y="3274040"/>
            <a:chExt cx="834905" cy="488258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92" r="3889" b="22780"/>
            <a:stretch/>
          </p:blipFill>
          <p:spPr bwMode="auto">
            <a:xfrm>
              <a:off x="6491757" y="3282311"/>
              <a:ext cx="834905" cy="479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6594325" y="3274040"/>
              <a:ext cx="648072" cy="4882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11" y="3882773"/>
            <a:ext cx="688385" cy="77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7704" y="261226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94304" y="3252921"/>
            <a:ext cx="1669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Фруктовый сад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00124" y="4054301"/>
            <a:ext cx="137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Пашня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11960" y="2499742"/>
            <a:ext cx="2201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Отдельно стоящее дерево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11960" y="3262213"/>
            <a:ext cx="151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23037" y="4054301"/>
            <a:ext cx="179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Мельница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40482" y="253814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40482" y="324968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20573" y="4056600"/>
            <a:ext cx="156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Просека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68546" y="4094797"/>
            <a:ext cx="846662" cy="4931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963695" y="3290047"/>
            <a:ext cx="841928" cy="495470"/>
            <a:chOff x="973280" y="3222996"/>
            <a:chExt cx="657682" cy="39948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73280" y="3222996"/>
              <a:ext cx="657682" cy="399481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001196" y="3302779"/>
              <a:ext cx="126105" cy="860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001195" y="3441278"/>
              <a:ext cx="126105" cy="860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239068" y="3302781"/>
              <a:ext cx="126105" cy="860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1239067" y="3441280"/>
              <a:ext cx="126105" cy="860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1446298" y="3302780"/>
              <a:ext cx="126105" cy="860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446297" y="3441279"/>
              <a:ext cx="126105" cy="860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58961" y="2573775"/>
            <a:ext cx="856247" cy="486664"/>
            <a:chOff x="4319725" y="4586209"/>
            <a:chExt cx="756331" cy="389856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4319725" y="4586209"/>
              <a:ext cx="756331" cy="389856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Picture 1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396" b="57047" l="5691" r="52033">
                          <a14:foregroundMark x1="28455" y1="18121" x2="28455" y2="18121"/>
                          <a14:foregroundMark x1="43902" y1="28859" x2="43902" y2="28859"/>
                          <a14:foregroundMark x1="21951" y1="24161" x2="21951" y2="24161"/>
                          <a14:foregroundMark x1="33333" y1="20805" x2="33333" y2="20805"/>
                          <a14:foregroundMark x1="35772" y1="21477" x2="35772" y2="21477"/>
                          <a14:foregroundMark x1="31707" y1="19463" x2="31707" y2="19463"/>
                          <a14:backgroundMark x1="30894" y1="20134" x2="30894" y2="201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7" t="12156" r="47912" b="42671"/>
            <a:stretch/>
          </p:blipFill>
          <p:spPr bwMode="auto">
            <a:xfrm>
              <a:off x="4427304" y="4603813"/>
              <a:ext cx="288712" cy="344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9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2063" l="0" r="96429">
                          <a14:foregroundMark x1="29762" y1="11111" x2="29762" y2="11111"/>
                          <a14:foregroundMark x1="32143" y1="15079" x2="39286" y2="28571"/>
                          <a14:foregroundMark x1="40476" y1="28571" x2="27381" y2="436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95"/>
            <a:stretch/>
          </p:blipFill>
          <p:spPr bwMode="auto">
            <a:xfrm>
              <a:off x="4727894" y="4634775"/>
              <a:ext cx="234263" cy="29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7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7" grpId="0" animBg="1"/>
      <p:bldP spid="5" grpId="0"/>
      <p:bldP spid="5" grpId="1"/>
      <p:bldP spid="9" grpId="0"/>
      <p:bldP spid="9" grpId="1"/>
      <p:bldP spid="10" grpId="0"/>
      <p:bldP spid="10" grpId="1"/>
      <p:bldP spid="8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08" y="627534"/>
            <a:ext cx="4239101" cy="3914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411510"/>
            <a:ext cx="282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местности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31367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Добрынино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843808" y="152279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21867" y="124333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lbnet.ru/uploads/posts/2012-05/1337167966_tre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" b="100000" l="562" r="9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0658"/>
            <a:ext cx="1691680" cy="19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76826" y="3925877"/>
            <a:ext cx="1590348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Масштаб 1:50 000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17836"/>
            <a:ext cx="1946002" cy="194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23646"/>
            <a:ext cx="4743240" cy="4380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325176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Добрынино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18431" y="127560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943609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876235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Масштаб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которое указывает, во сколько раз на плане уменьшены размеры объектов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сравнению с их натуральной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величиной.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3160" y="261167"/>
            <a:ext cx="282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местности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9936" y="4115856"/>
            <a:ext cx="245395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Масштаб 1:50 000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0212" y="327167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1:50 000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0252" y="3271675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 см – 500 м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0392" y="3948184"/>
            <a:ext cx="167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численный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масштаб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6236" y="3948182"/>
            <a:ext cx="212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именованный     масштаб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125063" y="3372586"/>
            <a:ext cx="679185" cy="28152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5147761" y="3803065"/>
            <a:ext cx="393689" cy="2313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7677195" y="3803326"/>
            <a:ext cx="393689" cy="2313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6" grpId="0"/>
      <p:bldP spid="17" grpId="0"/>
      <p:bldP spid="18" grpId="0"/>
      <p:bldP spid="19" grpId="0" animBg="1"/>
      <p:bldP spid="19" grpId="1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345877" y="1994179"/>
            <a:ext cx="3129478" cy="55068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7019" y="2021068"/>
            <a:ext cx="2228553" cy="55068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785332" y="555526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Численный масштаб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555526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Именованный масштаб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111" y="197372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1:200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000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7645" y="201122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5572" y="216179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1772111"/>
            <a:ext cx="553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192367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1 см </a:t>
            </a:r>
            <a:r>
              <a:rPr lang="ru-RU" sz="3200" i="1" dirty="0"/>
              <a:t>―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2000 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315774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м = 100 см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35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Линейный масштаб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85167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500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186399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6427" y="184083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500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3798" y="184725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1000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18528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1500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0377" y="184083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2000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184083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2500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21003"/>
            <a:ext cx="6286500" cy="49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5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34" y="-38219"/>
            <a:ext cx="5555262" cy="513024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449178" y="3339641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Добрынино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85" y="4019490"/>
            <a:ext cx="3755408" cy="56089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2267744" y="1032708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23728" y="707122"/>
            <a:ext cx="216024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93375" l="9922" r="89556">
                        <a14:foregroundMark x1="47520" y1="27329" x2="47520" y2="27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294">
            <a:off x="3236593" y="2600959"/>
            <a:ext cx="1829811" cy="201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93375" l="9922" r="89556">
                        <a14:foregroundMark x1="47520" y1="27329" x2="47520" y2="27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588">
            <a:off x="2189741" y="312826"/>
            <a:ext cx="1829811" cy="201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8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6524E-6 L 0.12414 0.449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4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25812" r="6281" b="5730"/>
          <a:stretch/>
        </p:blipFill>
        <p:spPr>
          <a:xfrm>
            <a:off x="995332" y="627534"/>
            <a:ext cx="2354689" cy="1730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9" t="3988" r="11371" b="3302"/>
          <a:stretch/>
        </p:blipFill>
        <p:spPr>
          <a:xfrm>
            <a:off x="995333" y="2990838"/>
            <a:ext cx="2354688" cy="1741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9936" y="19548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исунок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54213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Аэрофотоснимок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49231"/>
            <a:ext cx="4743240" cy="438035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453847" y="1376839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528" y="976729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8696" y="316364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Добрынино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497" y="195486"/>
            <a:ext cx="371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местности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809923"/>
            <a:ext cx="4032448" cy="16413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968044" y="818004"/>
            <a:ext cx="38164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местности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чертеж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котором при помощи условных знаков в уменьшенном виде отображены объекты небольшого участка местности. </a:t>
            </a:r>
          </a:p>
          <a:p>
            <a:endParaRPr lang="ru-RU" dirty="0"/>
          </a:p>
        </p:txBody>
      </p:sp>
      <p:sp>
        <p:nvSpPr>
          <p:cNvPr id="96" name="Выноска 1 95"/>
          <p:cNvSpPr/>
          <p:nvPr/>
        </p:nvSpPr>
        <p:spPr>
          <a:xfrm flipV="1">
            <a:off x="1744500" y="887505"/>
            <a:ext cx="963120" cy="381862"/>
          </a:xfrm>
          <a:prstGeom prst="borderCallout1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 rot="10800000" flipV="1">
            <a:off x="1744500" y="807702"/>
            <a:ext cx="96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1763689" y="2463605"/>
            <a:ext cx="871924" cy="461665"/>
            <a:chOff x="1873158" y="1743332"/>
            <a:chExt cx="963120" cy="475089"/>
          </a:xfrm>
        </p:grpSpPr>
        <p:sp>
          <p:nvSpPr>
            <p:cNvPr id="98" name="Выноска 1 97"/>
            <p:cNvSpPr/>
            <p:nvPr/>
          </p:nvSpPr>
          <p:spPr>
            <a:xfrm flipV="1">
              <a:off x="1873158" y="1829847"/>
              <a:ext cx="963120" cy="381862"/>
            </a:xfrm>
            <a:prstGeom prst="borderCallout1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TextBox 98"/>
            <p:cNvSpPr txBox="1"/>
            <p:nvPr/>
          </p:nvSpPr>
          <p:spPr>
            <a:xfrm rot="10800000" flipV="1">
              <a:off x="1873158" y="1743332"/>
              <a:ext cx="963120" cy="47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река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1" name="Выноска 1 100"/>
          <p:cNvSpPr/>
          <p:nvPr/>
        </p:nvSpPr>
        <p:spPr>
          <a:xfrm>
            <a:off x="3203848" y="1874983"/>
            <a:ext cx="963120" cy="381862"/>
          </a:xfrm>
          <a:prstGeom prst="borderCallout1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 rot="10800000" flipV="1">
            <a:off x="3203848" y="1823077"/>
            <a:ext cx="9631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шоссе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Выноска 1 102"/>
          <p:cNvSpPr/>
          <p:nvPr/>
        </p:nvSpPr>
        <p:spPr>
          <a:xfrm>
            <a:off x="1597847" y="3609699"/>
            <a:ext cx="963120" cy="381862"/>
          </a:xfrm>
          <a:prstGeom prst="borderCallout1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 rot="10800000" flipV="1">
            <a:off x="1579699" y="3565488"/>
            <a:ext cx="1037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болото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Выноска 1 104"/>
          <p:cNvSpPr/>
          <p:nvPr/>
        </p:nvSpPr>
        <p:spPr>
          <a:xfrm flipH="1">
            <a:off x="2736852" y="3543252"/>
            <a:ext cx="963120" cy="381862"/>
          </a:xfrm>
          <a:prstGeom prst="borderCallout1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 rot="10800000" flipV="1">
            <a:off x="2722287" y="3466700"/>
            <a:ext cx="9631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849688" y="2711785"/>
            <a:ext cx="4032448" cy="16413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4968045" y="2751187"/>
            <a:ext cx="38281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Масштаб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число, которое указывает, во сколько раз на плане уменьшены размеры объектов по сравнению с их натуральной величиной.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109936" y="4043848"/>
            <a:ext cx="245395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Масштаб 1:50 000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50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2" grpId="0"/>
      <p:bldP spid="14" grpId="0"/>
      <p:bldP spid="15" grpId="0" animBg="1"/>
      <p:bldP spid="17" grpId="0"/>
      <p:bldP spid="96" grpId="0" animBg="1"/>
      <p:bldP spid="97" grpId="0"/>
      <p:bldP spid="101" grpId="0" animBg="1"/>
      <p:bldP spid="102" grpId="0"/>
      <p:bldP spid="103" grpId="0" animBg="1"/>
      <p:bldP spid="104" grpId="0"/>
      <p:bldP spid="105" grpId="0" animBg="1"/>
      <p:bldP spid="106" grpId="0"/>
      <p:bldP spid="107" grpId="0" animBg="1"/>
      <p:bldP spid="108" grpId="0"/>
      <p:bldP spid="109" grpId="0"/>
      <p:bldP spid="10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7" r="4562" b="9635"/>
          <a:stretch/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84" b="94595" l="392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7" y="3790818"/>
            <a:ext cx="24288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://skyclipart.ru/uploads/posts/2010-09/1284005989_f1adad7259b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28823" r="45028" b="23970"/>
          <a:stretch/>
        </p:blipFill>
        <p:spPr bwMode="auto">
          <a:xfrm>
            <a:off x="1655838" y="3758588"/>
            <a:ext cx="1290998" cy="11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79" y="1420005"/>
            <a:ext cx="3456001" cy="34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nevseoboi.com.ua/uploads/posts/2011-06/1307267580_beautiful-wallpapers-124_www.nevseoboi.com.u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" y="0"/>
            <a:ext cx="91433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2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72818"/>
            <a:ext cx="918051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55936"/>
            <a:ext cx="3374504" cy="3374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14" b="96286" l="0" r="97551">
                        <a14:foregroundMark x1="2653" y1="91143" x2="2653" y2="91143"/>
                        <a14:foregroundMark x1="93673" y1="91714" x2="93673" y2="91714"/>
                        <a14:foregroundMark x1="95306" y1="94857" x2="95306" y2="94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94498"/>
            <a:ext cx="2376264" cy="16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2179" y="2145840"/>
            <a:ext cx="86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ЗАВОД</a:t>
            </a:r>
            <a:endParaRPr lang="ru-RU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69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http://img-fotki.yandex.ru/get/9326/981986.79/0_8d213_55466e2a_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31590"/>
            <a:ext cx="1692082" cy="34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04" y="1491630"/>
            <a:ext cx="1512000" cy="766812"/>
          </a:xfrm>
          <a:prstGeom prst="rect">
            <a:avLst/>
          </a:prstGeom>
        </p:spPr>
      </p:pic>
      <p:pic>
        <p:nvPicPr>
          <p:cNvPr id="5124" name="Picture 4" descr="http://www.clipartheaven.com/clipart/art_&amp;_design/fine_art/artist_21.g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2653" r="99592">
                        <a14:foregroundMark x1="30204" y1="40637" x2="30204" y2="40637"/>
                        <a14:foregroundMark x1="97959" y1="74906" x2="97959" y2="74906"/>
                        <a14:foregroundMark x1="98367" y1="77154" x2="98367" y2="77154"/>
                        <a14:foregroundMark x1="97959" y1="73596" x2="97959" y2="73596"/>
                        <a14:foregroundMark x1="98980" y1="75281" x2="98980" y2="75281"/>
                        <a14:foregroundMark x1="98776" y1="74532" x2="98776" y2="74532"/>
                        <a14:foregroundMark x1="25306" y1="42509" x2="25306" y2="42509"/>
                        <a14:foregroundMark x1="26735" y1="41760" x2="26735" y2="41760"/>
                        <a14:backgroundMark x1="24490" y1="31273" x2="24490" y2="31273"/>
                        <a14:backgroundMark x1="28163" y1="51311" x2="28163" y2="51311"/>
                        <a14:backgroundMark x1="27551" y1="42509" x2="27551" y2="42509"/>
                        <a14:backgroundMark x1="23469" y1="37640" x2="23469" y2="37640"/>
                        <a14:backgroundMark x1="30816" y1="65730" x2="30816" y2="65730"/>
                        <a14:backgroundMark x1="33061" y1="52622" x2="33061" y2="52622"/>
                        <a14:backgroundMark x1="25306" y1="47004" x2="25306" y2="47004"/>
                        <a14:backgroundMark x1="23673" y1="39513" x2="23673" y2="39513"/>
                        <a14:backgroundMark x1="31633" y1="23034" x2="31633" y2="23034"/>
                        <a14:backgroundMark x1="37755" y1="44007" x2="37755" y2="44007"/>
                        <a14:backgroundMark x1="24694" y1="40637" x2="24694" y2="40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78125"/>
            <a:ext cx="3113590" cy="36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45345" y="967861"/>
            <a:ext cx="2736304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2" name="Picture 12" descr="http://openclipart.org/image/800px/svg_to_png/8144/smerrell_Polaroi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14" y="1131590"/>
            <a:ext cx="2935330" cy="28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79" y="1663779"/>
            <a:ext cx="2509200" cy="13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716016" y="924852"/>
            <a:ext cx="427835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местности (топографический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чертеж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 котором при помощи условных знаков в уменьшенном виде отображены объекты небольшого участка местности. </a:t>
            </a:r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2765003"/>
            <a:ext cx="3812722" cy="2183011"/>
            <a:chOff x="261930" y="2518769"/>
            <a:chExt cx="4166054" cy="233727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61930" y="2518769"/>
              <a:ext cx="4166054" cy="2337273"/>
              <a:chOff x="4499992" y="450501"/>
              <a:chExt cx="4186808" cy="2411791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4644008" y="592155"/>
                <a:ext cx="4042792" cy="2270137"/>
                <a:chOff x="4644008" y="592155"/>
                <a:chExt cx="4042792" cy="2270137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4644008" y="592155"/>
                  <a:ext cx="4030380" cy="2270137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3" name="Группа 22"/>
                <p:cNvGrpSpPr/>
                <p:nvPr/>
              </p:nvGrpSpPr>
              <p:grpSpPr>
                <a:xfrm>
                  <a:off x="5148064" y="1851670"/>
                  <a:ext cx="792088" cy="432048"/>
                  <a:chOff x="2555776" y="1059582"/>
                  <a:chExt cx="792088" cy="432048"/>
                </a:xfrm>
              </p:grpSpPr>
              <p:sp>
                <p:nvSpPr>
                  <p:cNvPr id="96" name="Прямоугольник 95"/>
                  <p:cNvSpPr/>
                  <p:nvPr/>
                </p:nvSpPr>
                <p:spPr>
                  <a:xfrm>
                    <a:off x="2555776" y="1059582"/>
                    <a:ext cx="792088" cy="43204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2591780" y="1059582"/>
                    <a:ext cx="72008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дом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4" name="Группа 23"/>
                <p:cNvGrpSpPr/>
                <p:nvPr/>
              </p:nvGrpSpPr>
              <p:grpSpPr>
                <a:xfrm>
                  <a:off x="7380312" y="987574"/>
                  <a:ext cx="598645" cy="504056"/>
                  <a:chOff x="2405678" y="699542"/>
                  <a:chExt cx="598645" cy="504056"/>
                </a:xfrm>
              </p:grpSpPr>
              <p:sp>
                <p:nvSpPr>
                  <p:cNvPr id="91" name="Прямоугольник 90"/>
                  <p:cNvSpPr/>
                  <p:nvPr/>
                </p:nvSpPr>
                <p:spPr>
                  <a:xfrm>
                    <a:off x="2405678" y="771550"/>
                    <a:ext cx="222106" cy="43204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2" name="Прямоугольник 91"/>
                  <p:cNvSpPr/>
                  <p:nvPr/>
                </p:nvSpPr>
                <p:spPr>
                  <a:xfrm>
                    <a:off x="2572275" y="987574"/>
                    <a:ext cx="432048" cy="21602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93" name="Группа 92"/>
                  <p:cNvGrpSpPr/>
                  <p:nvPr/>
                </p:nvGrpSpPr>
                <p:grpSpPr>
                  <a:xfrm>
                    <a:off x="2699792" y="699542"/>
                    <a:ext cx="274630" cy="216024"/>
                    <a:chOff x="2765697" y="484143"/>
                    <a:chExt cx="274630" cy="216024"/>
                  </a:xfrm>
                </p:grpSpPr>
                <p:sp>
                  <p:nvSpPr>
                    <p:cNvPr id="94" name="Прямоугольник 93"/>
                    <p:cNvSpPr/>
                    <p:nvPr/>
                  </p:nvSpPr>
                  <p:spPr>
                    <a:xfrm>
                      <a:off x="2867008" y="484143"/>
                      <a:ext cx="72008" cy="216024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95" name="Прямая соединительная линия 94"/>
                    <p:cNvCxnSpPr/>
                    <p:nvPr/>
                  </p:nvCxnSpPr>
                  <p:spPr>
                    <a:xfrm>
                      <a:off x="2765697" y="700167"/>
                      <a:ext cx="27463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5" name="TextBox 24"/>
                <p:cNvSpPr txBox="1"/>
                <p:nvPr/>
              </p:nvSpPr>
              <p:spPr>
                <a:xfrm>
                  <a:off x="7236296" y="1206975"/>
                  <a:ext cx="8856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>
                      <a:solidFill>
                        <a:schemeClr val="bg1"/>
                      </a:solidFill>
                    </a:rPr>
                    <a:t>завод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4644008" y="1594624"/>
                  <a:ext cx="4042792" cy="947854"/>
                </a:xfrm>
                <a:custGeom>
                  <a:avLst/>
                  <a:gdLst>
                    <a:gd name="connsiteX0" fmla="*/ 0 w 4003288"/>
                    <a:gd name="connsiteY0" fmla="*/ 947854 h 947854"/>
                    <a:gd name="connsiteX1" fmla="*/ 970156 w 4003288"/>
                    <a:gd name="connsiteY1" fmla="*/ 903249 h 947854"/>
                    <a:gd name="connsiteX2" fmla="*/ 1382751 w 4003288"/>
                    <a:gd name="connsiteY2" fmla="*/ 836342 h 947854"/>
                    <a:gd name="connsiteX3" fmla="*/ 1483112 w 4003288"/>
                    <a:gd name="connsiteY3" fmla="*/ 535259 h 947854"/>
                    <a:gd name="connsiteX4" fmla="*/ 1661532 w 4003288"/>
                    <a:gd name="connsiteY4" fmla="*/ 156117 h 947854"/>
                    <a:gd name="connsiteX5" fmla="*/ 1895708 w 4003288"/>
                    <a:gd name="connsiteY5" fmla="*/ 66908 h 947854"/>
                    <a:gd name="connsiteX6" fmla="*/ 2219093 w 4003288"/>
                    <a:gd name="connsiteY6" fmla="*/ 44605 h 947854"/>
                    <a:gd name="connsiteX7" fmla="*/ 2475571 w 4003288"/>
                    <a:gd name="connsiteY7" fmla="*/ 44605 h 947854"/>
                    <a:gd name="connsiteX8" fmla="*/ 2843561 w 4003288"/>
                    <a:gd name="connsiteY8" fmla="*/ 55756 h 947854"/>
                    <a:gd name="connsiteX9" fmla="*/ 3367668 w 4003288"/>
                    <a:gd name="connsiteY9" fmla="*/ 55756 h 947854"/>
                    <a:gd name="connsiteX10" fmla="*/ 3769112 w 4003288"/>
                    <a:gd name="connsiteY10" fmla="*/ 11152 h 947854"/>
                    <a:gd name="connsiteX11" fmla="*/ 4003288 w 4003288"/>
                    <a:gd name="connsiteY11" fmla="*/ 0 h 947854"/>
                    <a:gd name="connsiteX12" fmla="*/ 4003288 w 4003288"/>
                    <a:gd name="connsiteY12" fmla="*/ 0 h 94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03288" h="947854">
                      <a:moveTo>
                        <a:pt x="0" y="947854"/>
                      </a:moveTo>
                      <a:cubicBezTo>
                        <a:pt x="369848" y="934844"/>
                        <a:pt x="739697" y="921834"/>
                        <a:pt x="970156" y="903249"/>
                      </a:cubicBezTo>
                      <a:cubicBezTo>
                        <a:pt x="1200615" y="884664"/>
                        <a:pt x="1297258" y="897674"/>
                        <a:pt x="1382751" y="836342"/>
                      </a:cubicBezTo>
                      <a:cubicBezTo>
                        <a:pt x="1468244" y="775010"/>
                        <a:pt x="1436649" y="648630"/>
                        <a:pt x="1483112" y="535259"/>
                      </a:cubicBezTo>
                      <a:cubicBezTo>
                        <a:pt x="1529575" y="421888"/>
                        <a:pt x="1592766" y="234175"/>
                        <a:pt x="1661532" y="156117"/>
                      </a:cubicBezTo>
                      <a:cubicBezTo>
                        <a:pt x="1730298" y="78059"/>
                        <a:pt x="1802781" y="85493"/>
                        <a:pt x="1895708" y="66908"/>
                      </a:cubicBezTo>
                      <a:cubicBezTo>
                        <a:pt x="1988635" y="48323"/>
                        <a:pt x="2122449" y="48322"/>
                        <a:pt x="2219093" y="44605"/>
                      </a:cubicBezTo>
                      <a:cubicBezTo>
                        <a:pt x="2315737" y="40888"/>
                        <a:pt x="2371493" y="42747"/>
                        <a:pt x="2475571" y="44605"/>
                      </a:cubicBezTo>
                      <a:cubicBezTo>
                        <a:pt x="2579649" y="46463"/>
                        <a:pt x="2694878" y="53898"/>
                        <a:pt x="2843561" y="55756"/>
                      </a:cubicBezTo>
                      <a:cubicBezTo>
                        <a:pt x="2992244" y="57614"/>
                        <a:pt x="3213410" y="63190"/>
                        <a:pt x="3367668" y="55756"/>
                      </a:cubicBezTo>
                      <a:cubicBezTo>
                        <a:pt x="3521926" y="48322"/>
                        <a:pt x="3663175" y="20445"/>
                        <a:pt x="3769112" y="11152"/>
                      </a:cubicBezTo>
                      <a:cubicBezTo>
                        <a:pt x="3875049" y="1859"/>
                        <a:pt x="4003288" y="0"/>
                        <a:pt x="4003288" y="0"/>
                      </a:cubicBezTo>
                      <a:lnTo>
                        <a:pt x="4003288" y="0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7" name="Группа 26"/>
                <p:cNvGrpSpPr/>
                <p:nvPr/>
              </p:nvGrpSpPr>
              <p:grpSpPr>
                <a:xfrm>
                  <a:off x="4860032" y="843558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89" name="Прямая соединительная линия 88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Прямая соединительная линия 89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Группа 27"/>
                <p:cNvGrpSpPr/>
                <p:nvPr/>
              </p:nvGrpSpPr>
              <p:grpSpPr>
                <a:xfrm>
                  <a:off x="5220072" y="1203598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87" name="Прямая соединительная линия 86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Прямая соединительная линия 87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Группа 28"/>
                <p:cNvGrpSpPr/>
                <p:nvPr/>
              </p:nvGrpSpPr>
              <p:grpSpPr>
                <a:xfrm>
                  <a:off x="4860032" y="1563638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85" name="Прямая соединительная линия 84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Прямая соединительная линия 85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Группа 29"/>
                <p:cNvGrpSpPr/>
                <p:nvPr/>
              </p:nvGrpSpPr>
              <p:grpSpPr>
                <a:xfrm>
                  <a:off x="5796136" y="771550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83" name="Прямая соединительная линия 82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Прямая соединительная линия 83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Группа 30"/>
                <p:cNvGrpSpPr/>
                <p:nvPr/>
              </p:nvGrpSpPr>
              <p:grpSpPr>
                <a:xfrm>
                  <a:off x="5076056" y="2643758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81" name="Прямая соединительная линия 80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Прямая соединительная линия 81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Группа 31"/>
                <p:cNvGrpSpPr/>
                <p:nvPr/>
              </p:nvGrpSpPr>
              <p:grpSpPr>
                <a:xfrm>
                  <a:off x="6732240" y="1131590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79" name="Прямая соединительная линия 78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Прямая соединительная линия 79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Группа 32"/>
                <p:cNvGrpSpPr/>
                <p:nvPr/>
              </p:nvGrpSpPr>
              <p:grpSpPr>
                <a:xfrm>
                  <a:off x="5940152" y="1275606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77" name="Прямая соединительная линия 76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Прямая соединительная линия 77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Группа 33"/>
                <p:cNvGrpSpPr/>
                <p:nvPr/>
              </p:nvGrpSpPr>
              <p:grpSpPr>
                <a:xfrm>
                  <a:off x="6300192" y="771550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75" name="Прямая соединительная линия 74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Прямая соединительная линия 75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" name="Группа 34"/>
                <p:cNvGrpSpPr/>
                <p:nvPr/>
              </p:nvGrpSpPr>
              <p:grpSpPr>
                <a:xfrm>
                  <a:off x="7092280" y="771550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73" name="Прямая соединительная линия 72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Прямая соединительная линия 73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Группа 35"/>
                <p:cNvGrpSpPr/>
                <p:nvPr/>
              </p:nvGrpSpPr>
              <p:grpSpPr>
                <a:xfrm>
                  <a:off x="6516216" y="1923678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71" name="Прямая соединительная линия 70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Прямая соединительная линия 71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Группа 36"/>
                <p:cNvGrpSpPr/>
                <p:nvPr/>
              </p:nvGrpSpPr>
              <p:grpSpPr>
                <a:xfrm>
                  <a:off x="8316416" y="771550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69" name="Прямая соединительная линия 68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Прямая соединительная линия 69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Группа 37"/>
                <p:cNvGrpSpPr/>
                <p:nvPr/>
              </p:nvGrpSpPr>
              <p:grpSpPr>
                <a:xfrm>
                  <a:off x="8100392" y="2211710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67" name="Прямая соединительная линия 66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Прямая соединительная линия 67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Группа 38"/>
                <p:cNvGrpSpPr/>
                <p:nvPr/>
              </p:nvGrpSpPr>
              <p:grpSpPr>
                <a:xfrm>
                  <a:off x="7236296" y="1779662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65" name="Прямая соединительная линия 64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Прямая соединительная линия 65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Группа 39"/>
                <p:cNvGrpSpPr/>
                <p:nvPr/>
              </p:nvGrpSpPr>
              <p:grpSpPr>
                <a:xfrm>
                  <a:off x="6372200" y="2283718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63" name="Прямая соединительная линия 62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Прямая соединительная линия 63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Группа 40"/>
                <p:cNvGrpSpPr/>
                <p:nvPr/>
              </p:nvGrpSpPr>
              <p:grpSpPr>
                <a:xfrm>
                  <a:off x="7668344" y="2067694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61" name="Прямая соединительная линия 60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Прямая соединительная линия 61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6948264" y="2355726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59" name="Прямая соединительная линия 58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Прямая соединительная линия 59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Группа 42"/>
                <p:cNvGrpSpPr/>
                <p:nvPr/>
              </p:nvGrpSpPr>
              <p:grpSpPr>
                <a:xfrm>
                  <a:off x="6012160" y="2643758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57" name="Прямая соединительная линия 56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Прямая соединительная линия 57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Группа 43"/>
                <p:cNvGrpSpPr/>
                <p:nvPr/>
              </p:nvGrpSpPr>
              <p:grpSpPr>
                <a:xfrm>
                  <a:off x="7380312" y="2571750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55" name="Прямая соединительная линия 54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Прямая соединительная линия 55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Группа 44"/>
                <p:cNvGrpSpPr/>
                <p:nvPr/>
              </p:nvGrpSpPr>
              <p:grpSpPr>
                <a:xfrm>
                  <a:off x="8460432" y="1779662"/>
                  <a:ext cx="72008" cy="144016"/>
                  <a:chOff x="4860032" y="843558"/>
                  <a:chExt cx="72008" cy="144016"/>
                </a:xfrm>
              </p:grpSpPr>
              <p:cxnSp>
                <p:nvCxnSpPr>
                  <p:cNvPr id="53" name="Прямая соединительная линия 52"/>
                  <p:cNvCxnSpPr/>
                  <p:nvPr/>
                </p:nvCxnSpPr>
                <p:spPr>
                  <a:xfrm>
                    <a:off x="4860032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Прямая соединительная линия 53"/>
                  <p:cNvCxnSpPr/>
                  <p:nvPr/>
                </p:nvCxnSpPr>
                <p:spPr>
                  <a:xfrm>
                    <a:off x="4932040" y="843558"/>
                    <a:ext cx="0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Овал 46"/>
                <p:cNvSpPr/>
                <p:nvPr/>
              </p:nvSpPr>
              <p:spPr>
                <a:xfrm>
                  <a:off x="7949056" y="907602"/>
                  <a:ext cx="72008" cy="999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Овал 47"/>
                <p:cNvSpPr/>
                <p:nvPr/>
              </p:nvSpPr>
              <p:spPr>
                <a:xfrm>
                  <a:off x="8085988" y="721554"/>
                  <a:ext cx="72008" cy="999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Овал 48"/>
                <p:cNvSpPr/>
                <p:nvPr/>
              </p:nvSpPr>
              <p:spPr>
                <a:xfrm>
                  <a:off x="7847745" y="721555"/>
                  <a:ext cx="72008" cy="999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8259700" y="1226072"/>
                  <a:ext cx="72008" cy="999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Овал 50"/>
                <p:cNvSpPr/>
                <p:nvPr/>
              </p:nvSpPr>
              <p:spPr>
                <a:xfrm>
                  <a:off x="8396632" y="1040024"/>
                  <a:ext cx="72008" cy="999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Овал 51"/>
                <p:cNvSpPr/>
                <p:nvPr/>
              </p:nvSpPr>
              <p:spPr>
                <a:xfrm>
                  <a:off x="8158389" y="1040025"/>
                  <a:ext cx="72008" cy="999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8" name="Прямая со стрелкой 17"/>
              <p:cNvCxnSpPr/>
              <p:nvPr/>
            </p:nvCxnSpPr>
            <p:spPr>
              <a:xfrm flipV="1">
                <a:off x="4716016" y="771550"/>
                <a:ext cx="0" cy="44001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4499992" y="450501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8" name="Picture 9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444" l="2381" r="89286">
                          <a14:foregroundMark x1="34524" y1="16667" x2="34524" y2="16667"/>
                          <a14:foregroundMark x1="33333" y1="44444" x2="33333" y2="44444"/>
                          <a14:foregroundMark x1="21429" y1="37302" x2="47619" y2="38889"/>
                          <a14:foregroundMark x1="28571" y1="13492" x2="52381" y2="8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95"/>
            <a:stretch/>
          </p:blipFill>
          <p:spPr bwMode="auto">
            <a:xfrm>
              <a:off x="553809" y="3075780"/>
              <a:ext cx="345783" cy="432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486"/>
            <a:ext cx="3688934" cy="2028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3129" y="251670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 местности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6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6" t="25812" r="6281" b="5730"/>
          <a:stretch/>
        </p:blipFill>
        <p:spPr>
          <a:xfrm>
            <a:off x="444840" y="1131590"/>
            <a:ext cx="4004750" cy="2720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9936" y="62753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исунок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5202" y="627534"/>
            <a:ext cx="282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местности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793672" y="844077"/>
            <a:ext cx="4032448" cy="3384376"/>
            <a:chOff x="4793672" y="1419621"/>
            <a:chExt cx="4032448" cy="338437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672" y="1419621"/>
              <a:ext cx="4032448" cy="3384376"/>
            </a:xfrm>
            <a:prstGeom prst="rect">
              <a:avLst/>
            </a:prstGeom>
          </p:spPr>
        </p:pic>
        <p:cxnSp>
          <p:nvCxnSpPr>
            <p:cNvPr id="18" name="Прямая со стрелкой 17"/>
            <p:cNvCxnSpPr/>
            <p:nvPr/>
          </p:nvCxnSpPr>
          <p:spPr>
            <a:xfrm flipV="1">
              <a:off x="5205027" y="2151184"/>
              <a:ext cx="0" cy="5640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044058" y="1838454"/>
              <a:ext cx="265996" cy="378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94829" y="3507334"/>
              <a:ext cx="1861969" cy="284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 err="1" smtClean="0">
                  <a:latin typeface="Times New Roman" pitchFamily="18" charset="0"/>
                  <a:cs typeface="Times New Roman" pitchFamily="18" charset="0"/>
                </a:rPr>
                <a:t>Добрынино</a:t>
              </a:r>
              <a:endParaRPr lang="ru-RU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08361" y="4299422"/>
              <a:ext cx="1815967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Масштаб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1:50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000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04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09" y="62753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Аэрофотоснимок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9" t="3988" r="11371" b="3302"/>
          <a:stretch/>
        </p:blipFill>
        <p:spPr>
          <a:xfrm>
            <a:off x="467544" y="1131590"/>
            <a:ext cx="3540581" cy="286307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5405202" y="627534"/>
            <a:ext cx="282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местности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793672" y="844077"/>
            <a:ext cx="4032448" cy="3384376"/>
            <a:chOff x="4793672" y="1419621"/>
            <a:chExt cx="4032448" cy="338437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672" y="1419621"/>
              <a:ext cx="4032448" cy="3384376"/>
            </a:xfrm>
            <a:prstGeom prst="rect">
              <a:avLst/>
            </a:prstGeom>
          </p:spPr>
        </p:pic>
        <p:cxnSp>
          <p:nvCxnSpPr>
            <p:cNvPr id="17" name="Прямая со стрелкой 16"/>
            <p:cNvCxnSpPr/>
            <p:nvPr/>
          </p:nvCxnSpPr>
          <p:spPr>
            <a:xfrm flipV="1">
              <a:off x="5205027" y="2151184"/>
              <a:ext cx="0" cy="5640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044058" y="1838454"/>
              <a:ext cx="265996" cy="378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94829" y="3507334"/>
              <a:ext cx="1861969" cy="284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 err="1" smtClean="0">
                  <a:latin typeface="Times New Roman" pitchFamily="18" charset="0"/>
                  <a:cs typeface="Times New Roman" pitchFamily="18" charset="0"/>
                </a:rPr>
                <a:t>Добрынино</a:t>
              </a:r>
              <a:endParaRPr lang="ru-RU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64514" y="4299422"/>
              <a:ext cx="1947846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Масштаб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1:50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000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9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" name="Picture 2" descr="http://www.domproekty.ru/galery/ntcatalog/172_dd6945e43b92dcdb0f35e3df25b6612d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4" b="4582"/>
          <a:stretch/>
        </p:blipFill>
        <p:spPr bwMode="auto">
          <a:xfrm>
            <a:off x="323528" y="1426255"/>
            <a:ext cx="2438722" cy="22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coz.ru/images/proect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668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10708"/>
            <a:ext cx="2566249" cy="34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ch323.mskzapad.ru/images/cms/data/vakuaciya_1_e_tazh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89869" l="889" r="89962">
                        <a14:foregroundMark x1="9911" y1="42157" x2="9911" y2="42157"/>
                        <a14:foregroundMark x1="3558" y1="46242" x2="3558" y2="46242"/>
                        <a14:foregroundMark x1="22109" y1="50980" x2="22109" y2="50980"/>
                        <a14:foregroundMark x1="42694" y1="55556" x2="42694" y2="55556"/>
                        <a14:foregroundMark x1="56417" y1="54412" x2="56417" y2="54412"/>
                        <a14:foregroundMark x1="51842" y1="55065" x2="51842" y2="55065"/>
                        <a14:foregroundMark x1="52351" y1="47876" x2="52351" y2="47876"/>
                        <a14:foregroundMark x1="53748" y1="45098" x2="53748" y2="45098"/>
                        <a14:foregroundMark x1="58450" y1="45588" x2="58450" y2="4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71550"/>
            <a:ext cx="4392488" cy="341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2753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дома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627534"/>
            <a:ext cx="3436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эвакуации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627534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садового участка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251520" y="569721"/>
            <a:ext cx="4239101" cy="4016408"/>
            <a:chOff x="2429908" y="597917"/>
            <a:chExt cx="4239101" cy="401640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908" y="699542"/>
              <a:ext cx="4239101" cy="39147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377181" y="597917"/>
              <a:ext cx="2820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План местности</a:t>
              </a:r>
              <a:endPara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707063" y="1251206"/>
              <a:ext cx="3035213" cy="3090995"/>
              <a:chOff x="2707063" y="1251206"/>
              <a:chExt cx="3035213" cy="309099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230108" y="3265175"/>
                <a:ext cx="15121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err="1" smtClean="0">
                    <a:latin typeface="Times New Roman" pitchFamily="18" charset="0"/>
                    <a:cs typeface="Times New Roman" pitchFamily="18" charset="0"/>
                  </a:rPr>
                  <a:t>Добрынино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2843808" y="1558519"/>
                <a:ext cx="0" cy="5040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2707063" y="1251206"/>
                <a:ext cx="2160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05342" y="4003647"/>
                <a:ext cx="2088232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Масштаб 1:50 000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7" b="89992" l="29782" r="89952">
                        <a14:foregroundMark x1="44734" y1="50202" x2="44734" y2="50202"/>
                        <a14:foregroundMark x1="54540" y1="41324" x2="54540" y2="41324"/>
                        <a14:backgroundMark x1="31356" y1="36562" x2="47034" y2="36562"/>
                        <a14:backgroundMark x1="45702" y1="38983" x2="45702" y2="38983"/>
                        <a14:backgroundMark x1="45884" y1="40759" x2="45884" y2="40759"/>
                        <a14:backgroundMark x1="33111" y1="47619" x2="32748" y2="75303"/>
                        <a14:backgroundMark x1="30569" y1="75787" x2="46671" y2="76594"/>
                        <a14:backgroundMark x1="32748" y1="73446" x2="47276" y2="73446"/>
                        <a14:backgroundMark x1="46065" y1="71913" x2="46065" y2="71913"/>
                        <a14:backgroundMark x1="34140" y1="45763" x2="34140" y2="45763"/>
                        <a14:backgroundMark x1="35109" y1="41082" x2="35109" y2="41082"/>
                        <a14:backgroundMark x1="35053" y1="71767" x2="38701" y2="72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3" t="39739" r="41765" b="37640"/>
          <a:stretch/>
        </p:blipFill>
        <p:spPr>
          <a:xfrm>
            <a:off x="4572000" y="225067"/>
            <a:ext cx="834552" cy="547047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4642509" y="2067694"/>
            <a:ext cx="1088257" cy="853373"/>
            <a:chOff x="4642508" y="2041264"/>
            <a:chExt cx="1384223" cy="1215880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642508" y="2056225"/>
              <a:ext cx="1384223" cy="120091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689879" y="2126405"/>
              <a:ext cx="216024" cy="28803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779705" y="2041264"/>
              <a:ext cx="216024" cy="28803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 rot="19337919">
              <a:off x="4662214" y="2582696"/>
              <a:ext cx="972108" cy="22729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 rot="19391678">
              <a:off x="4780092" y="2459744"/>
              <a:ext cx="576064" cy="144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36" y="3212918"/>
            <a:ext cx="838297" cy="87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1085"/>
            <a:ext cx="924249" cy="63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436096" y="339502"/>
            <a:ext cx="92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096" y="1325825"/>
            <a:ext cx="92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6096" y="3507854"/>
            <a:ext cx="123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Колодец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545210" y="251688"/>
            <a:ext cx="2564895" cy="3740048"/>
            <a:chOff x="2867062" y="820827"/>
            <a:chExt cx="2564895" cy="3740048"/>
          </a:xfrm>
        </p:grpSpPr>
        <p:pic>
          <p:nvPicPr>
            <p:cNvPr id="26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881" y="2792121"/>
              <a:ext cx="1102277" cy="594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96" r="19773" b="10905"/>
            <a:stretch/>
          </p:blipFill>
          <p:spPr bwMode="auto">
            <a:xfrm rot="16200000">
              <a:off x="3123651" y="3836262"/>
              <a:ext cx="576064" cy="769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780" b="82390" l="1493" r="99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92" r="3889" b="22780"/>
            <a:stretch/>
          </p:blipFill>
          <p:spPr bwMode="auto">
            <a:xfrm>
              <a:off x="2867062" y="1823324"/>
              <a:ext cx="1038054" cy="553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3001142" y="1823324"/>
              <a:ext cx="769894" cy="5466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8889" l="9524" r="100000">
                          <a14:foregroundMark x1="32540" y1="14444" x2="32540" y2="14444"/>
                          <a14:foregroundMark x1="30952" y1="31667" x2="30952" y2="31667"/>
                          <a14:foregroundMark x1="46032" y1="41667" x2="46032" y2="41667"/>
                          <a14:foregroundMark x1="62698" y1="56111" x2="62698" y2="56111"/>
                          <a14:foregroundMark x1="66667" y1="76111" x2="66667" y2="76111"/>
                          <a14:foregroundMark x1="70635" y1="67778" x2="70635" y2="67778"/>
                          <a14:foregroundMark x1="69841" y1="87778" x2="69841" y2="87778"/>
                          <a14:foregroundMark x1="76190" y1="92778" x2="76190" y2="9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34" b="29409"/>
            <a:stretch/>
          </p:blipFill>
          <p:spPr bwMode="auto">
            <a:xfrm>
              <a:off x="2903810" y="820827"/>
              <a:ext cx="841006" cy="5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3000277" y="827926"/>
              <a:ext cx="771624" cy="534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017879" y="3920828"/>
              <a:ext cx="777476" cy="5882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86578" y="908641"/>
              <a:ext cx="922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Шоссе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08904" y="1894964"/>
              <a:ext cx="922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Река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79744" y="2924865"/>
              <a:ext cx="1316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Болото/ Озеро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20839" y="3914544"/>
              <a:ext cx="1511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Деревянный мост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43" y="4180470"/>
            <a:ext cx="969069" cy="6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436096" y="4155926"/>
            <a:ext cx="134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5686" y="2355726"/>
            <a:ext cx="196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Железно-дорожная станция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00516" y="4156525"/>
            <a:ext cx="134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6706673" y="4180470"/>
            <a:ext cx="788523" cy="551832"/>
            <a:chOff x="4319725" y="4586209"/>
            <a:chExt cx="756331" cy="389856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319725" y="4586209"/>
              <a:ext cx="756331" cy="389856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17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396" b="57047" l="5691" r="52033">
                          <a14:foregroundMark x1="28455" y1="18121" x2="28455" y2="18121"/>
                          <a14:foregroundMark x1="43902" y1="28859" x2="43902" y2="28859"/>
                          <a14:foregroundMark x1="21951" y1="24161" x2="21951" y2="24161"/>
                          <a14:foregroundMark x1="33333" y1="20805" x2="33333" y2="20805"/>
                          <a14:foregroundMark x1="35772" y1="21477" x2="35772" y2="21477"/>
                          <a14:foregroundMark x1="31707" y1="19463" x2="31707" y2="19463"/>
                          <a14:backgroundMark x1="30894" y1="20134" x2="30894" y2="201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7" t="12156" r="47912" b="42671"/>
            <a:stretch/>
          </p:blipFill>
          <p:spPr bwMode="auto">
            <a:xfrm>
              <a:off x="4427304" y="4603813"/>
              <a:ext cx="288712" cy="344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9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2063" l="0" r="96429">
                          <a14:foregroundMark x1="29762" y1="11111" x2="29762" y2="11111"/>
                          <a14:foregroundMark x1="32143" y1="15079" x2="39286" y2="28571"/>
                          <a14:foregroundMark x1="40476" y1="28571" x2="27381" y2="436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95"/>
            <a:stretch/>
          </p:blipFill>
          <p:spPr bwMode="auto">
            <a:xfrm>
              <a:off x="4727894" y="4634775"/>
              <a:ext cx="234263" cy="29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" name="Скругленный прямоугольник 46"/>
          <p:cNvSpPr/>
          <p:nvPr/>
        </p:nvSpPr>
        <p:spPr>
          <a:xfrm>
            <a:off x="4668281" y="1752730"/>
            <a:ext cx="4032448" cy="16413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36742" y="1732622"/>
            <a:ext cx="4011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Условные знаки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пособ отображения объектов местности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топографическом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8" grpId="0"/>
      <p:bldP spid="39" grpId="0"/>
      <p:bldP spid="41" grpId="0"/>
      <p:bldP spid="47" grpId="0" animBg="1"/>
      <p:bldP spid="47" grpId="1" animBg="1"/>
      <p:bldP spid="13" grpId="0"/>
      <p:bldP spid="1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240</Words>
  <Application>Microsoft Office PowerPoint</Application>
  <PresentationFormat>Экран (16:9)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115</cp:revision>
  <dcterms:created xsi:type="dcterms:W3CDTF">2014-06-24T08:42:21Z</dcterms:created>
  <dcterms:modified xsi:type="dcterms:W3CDTF">2014-07-23T11:38:32Z</dcterms:modified>
</cp:coreProperties>
</file>