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501E9-1419-49E1-8E9E-B5C1CD1051B1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9FE5F-2816-4EC7-A49C-28A73D8FE4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Повторение изученного в 5-8 классах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Практические задания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Словосочетание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 Задание В2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Запишите словосочетание </a:t>
            </a:r>
            <a:r>
              <a:rPr lang="ru-RU" i="1" dirty="0" smtClean="0"/>
              <a:t>морского берега, </a:t>
            </a:r>
            <a:r>
              <a:rPr lang="ru-RU" dirty="0" smtClean="0"/>
              <a:t>построенное на основе связи </a:t>
            </a:r>
            <a:r>
              <a:rPr lang="ru-RU" b="1" dirty="0" smtClean="0"/>
              <a:t>согласование,</a:t>
            </a:r>
            <a:r>
              <a:rPr lang="ru-RU" dirty="0" smtClean="0"/>
              <a:t> синонимичным словосочетанием со связью </a:t>
            </a:r>
            <a:r>
              <a:rPr lang="ru-RU" b="1" dirty="0" smtClean="0"/>
              <a:t>управление.</a:t>
            </a:r>
            <a:r>
              <a:rPr lang="ru-RU" dirty="0" smtClean="0"/>
              <a:t> Напишите получившееся словосочетание.</a:t>
            </a:r>
          </a:p>
          <a:p>
            <a:endParaRPr lang="ru-RU" dirty="0" smtClean="0"/>
          </a:p>
          <a:p>
            <a:pPr algn="r">
              <a:buNone/>
            </a:pPr>
            <a:r>
              <a:rPr lang="ru-RU" dirty="0" smtClean="0"/>
              <a:t>Ответ:</a:t>
            </a:r>
          </a:p>
          <a:p>
            <a:pPr algn="r">
              <a:buNone/>
            </a:pPr>
            <a:r>
              <a:rPr lang="ru-RU" dirty="0" smtClean="0"/>
              <a:t> </a:t>
            </a:r>
            <a:r>
              <a:rPr lang="ru-RU" i="1" dirty="0" smtClean="0"/>
              <a:t>берега моря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Грамматическая основа предложения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Задание В3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Выпишите грамматическую основу предложений.</a:t>
            </a:r>
          </a:p>
          <a:p>
            <a:r>
              <a:rPr lang="ru-RU" i="1" dirty="0" smtClean="0"/>
              <a:t>Трусостью от греха не оборонишься – про это и говорит притча о талантах…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r">
              <a:buNone/>
            </a:pPr>
            <a:r>
              <a:rPr lang="ru-RU" dirty="0" smtClean="0"/>
              <a:t>Ответ:</a:t>
            </a:r>
          </a:p>
          <a:p>
            <a:pPr algn="r"/>
            <a:r>
              <a:rPr lang="ru-RU" dirty="0" smtClean="0"/>
              <a:t>Первая основа: </a:t>
            </a:r>
            <a:r>
              <a:rPr lang="ru-RU" i="1" dirty="0" smtClean="0"/>
              <a:t>не оборонишься;</a:t>
            </a:r>
          </a:p>
          <a:p>
            <a:pPr algn="r"/>
            <a:r>
              <a:rPr lang="ru-RU" dirty="0" smtClean="0"/>
              <a:t>Вторая основа: </a:t>
            </a:r>
            <a:r>
              <a:rPr lang="ru-RU" i="1" dirty="0" smtClean="0"/>
              <a:t>говорит притча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Грамматическая основа предложения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</a:rPr>
              <a:t>Задание В6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Укажите количество грамматических основ в данных предложениях.</a:t>
            </a:r>
          </a:p>
          <a:p>
            <a:r>
              <a:rPr lang="ru-RU" i="1" dirty="0" smtClean="0"/>
              <a:t>В груди у него холодным комом лежала злоба, тупая боль в шее не позволяла двигать головой, и казалось, что всё его тело ноет от нанесённой обиды.</a:t>
            </a:r>
          </a:p>
          <a:p>
            <a:endParaRPr lang="ru-RU" i="1" dirty="0" smtClean="0"/>
          </a:p>
          <a:p>
            <a:pPr algn="r"/>
            <a:r>
              <a:rPr lang="ru-RU" dirty="0" smtClean="0"/>
              <a:t>Ответ: (см. следующий слайд)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274638"/>
            <a:ext cx="9396536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Грамматическая основа предложения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rgbClr val="C00000"/>
                </a:solidFill>
              </a:rPr>
              <a:t>Ответ к заданию В6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В груди у него холодным комом </a:t>
            </a:r>
            <a:r>
              <a:rPr lang="ru-RU" i="1" u="sng" dirty="0" smtClean="0">
                <a:solidFill>
                  <a:schemeClr val="accent1"/>
                </a:solidFill>
              </a:rPr>
              <a:t>лежала</a:t>
            </a:r>
            <a:r>
              <a:rPr lang="ru-RU" i="1" dirty="0" smtClean="0">
                <a:solidFill>
                  <a:schemeClr val="accent1"/>
                </a:solidFill>
              </a:rPr>
              <a:t> </a:t>
            </a:r>
            <a:r>
              <a:rPr lang="ru-RU" i="1" u="sng" dirty="0" smtClean="0">
                <a:solidFill>
                  <a:schemeClr val="accent1"/>
                </a:solidFill>
              </a:rPr>
              <a:t>злоба</a:t>
            </a:r>
            <a:r>
              <a:rPr lang="ru-RU" i="1" dirty="0" smtClean="0"/>
              <a:t>,</a:t>
            </a:r>
            <a:r>
              <a:rPr lang="ru-RU" b="1" i="1" dirty="0" smtClean="0"/>
              <a:t>₁</a:t>
            </a:r>
            <a:r>
              <a:rPr lang="ru-RU" i="1" dirty="0" smtClean="0"/>
              <a:t> тупая </a:t>
            </a:r>
            <a:r>
              <a:rPr lang="ru-RU" i="1" u="sng" dirty="0" smtClean="0">
                <a:solidFill>
                  <a:srgbClr val="00B050"/>
                </a:solidFill>
              </a:rPr>
              <a:t>боль</a:t>
            </a:r>
            <a:r>
              <a:rPr lang="ru-RU" i="1" dirty="0" smtClean="0"/>
              <a:t> в шее </a:t>
            </a:r>
            <a:r>
              <a:rPr lang="ru-RU" i="1" u="sng" dirty="0" smtClean="0">
                <a:solidFill>
                  <a:srgbClr val="00B050"/>
                </a:solidFill>
              </a:rPr>
              <a:t>не позволяла </a:t>
            </a:r>
            <a:r>
              <a:rPr lang="ru-RU" i="1" dirty="0" smtClean="0"/>
              <a:t>двигать головой,₂ и </a:t>
            </a:r>
            <a:r>
              <a:rPr lang="ru-RU" i="1" u="sng" dirty="0" smtClean="0">
                <a:solidFill>
                  <a:schemeClr val="accent3">
                    <a:lumMod val="50000"/>
                  </a:schemeClr>
                </a:solidFill>
              </a:rPr>
              <a:t>казалось</a:t>
            </a:r>
            <a:r>
              <a:rPr lang="ru-RU" i="1" dirty="0" smtClean="0"/>
              <a:t>,₃ что всё его </a:t>
            </a:r>
            <a:r>
              <a:rPr lang="ru-RU" i="1" u="sng" dirty="0" smtClean="0">
                <a:solidFill>
                  <a:schemeClr val="accent6">
                    <a:lumMod val="50000"/>
                  </a:schemeClr>
                </a:solidFill>
              </a:rPr>
              <a:t>тело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i="1" u="sng" dirty="0" smtClean="0">
                <a:solidFill>
                  <a:schemeClr val="accent6">
                    <a:lumMod val="50000"/>
                  </a:schemeClr>
                </a:solidFill>
              </a:rPr>
              <a:t>ноет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i="1" dirty="0" smtClean="0"/>
              <a:t>от нанесённой обиды.₄</a:t>
            </a:r>
          </a:p>
          <a:p>
            <a:pPr algn="ctr"/>
            <a:r>
              <a:rPr lang="ru-RU" dirty="0" smtClean="0"/>
              <a:t>Ответ: </a:t>
            </a:r>
            <a:r>
              <a:rPr lang="ru-RU" i="1" dirty="0" smtClean="0"/>
              <a:t>4</a:t>
            </a:r>
          </a:p>
          <a:p>
            <a:pPr>
              <a:buNone/>
            </a:pPr>
            <a:r>
              <a:rPr lang="ru-RU" i="1" dirty="0" smtClean="0"/>
              <a:t>________________</a:t>
            </a:r>
          </a:p>
          <a:p>
            <a:r>
              <a:rPr lang="ru-RU" dirty="0" smtClean="0"/>
              <a:t>В предложении пронумерованы и выделены другим цветом грамматические основы всех простых предложений.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Вводные слова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Задание В5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В приведённых ниже предложениях пронумерованы все знаки препинания. Выпишите цифры, обозначающие запятые при вводных словах.</a:t>
            </a:r>
          </a:p>
          <a:p>
            <a:r>
              <a:rPr lang="ru-RU" i="1" dirty="0" smtClean="0"/>
              <a:t>Но это (1) конечно(2) всё Колькино воображение (3) потому что (4) кроме него (5) как оказалось (6) этих криков и плача никто не слышал.</a:t>
            </a:r>
          </a:p>
          <a:p>
            <a:endParaRPr lang="ru-RU" i="1" dirty="0" smtClean="0"/>
          </a:p>
          <a:p>
            <a:pPr algn="ctr"/>
            <a:r>
              <a:rPr lang="ru-RU" dirty="0" smtClean="0"/>
              <a:t>Ответ : </a:t>
            </a:r>
            <a:r>
              <a:rPr lang="ru-RU" i="1" dirty="0" smtClean="0"/>
              <a:t>1,2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Однородные члены предложения</a:t>
            </a:r>
            <a:b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FF0000"/>
                </a:solidFill>
              </a:rPr>
              <a:t>Задание В4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9715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Среди данных предложений укажите предложения с однородными членами.</a:t>
            </a:r>
          </a:p>
          <a:p>
            <a:r>
              <a:rPr lang="ru-RU" i="1" dirty="0" smtClean="0"/>
              <a:t>1) Январский день уже приближался к концу; вечерний холод ещё сильнее стискивал недвижимый воздух.</a:t>
            </a:r>
          </a:p>
          <a:p>
            <a:r>
              <a:rPr lang="ru-RU" i="1" dirty="0" smtClean="0"/>
              <a:t>2)Но полуденный зной проходит, и наступает вечер.</a:t>
            </a:r>
          </a:p>
          <a:p>
            <a:r>
              <a:rPr lang="ru-RU" i="1" dirty="0" smtClean="0"/>
              <a:t>3) Он всё ходил взад и вперёд и по временам делал убедительные жесты.</a:t>
            </a:r>
          </a:p>
          <a:p>
            <a:r>
              <a:rPr lang="ru-RU" i="1" dirty="0" smtClean="0"/>
              <a:t>4) Забавы забавами, а как экзамены настали, пришлось и забавникам за книги засесть, даром что зелёный май на дворе.</a:t>
            </a:r>
          </a:p>
          <a:p>
            <a:pPr>
              <a:buNone/>
            </a:pPr>
            <a:endParaRPr lang="ru-RU" i="1" dirty="0" smtClean="0"/>
          </a:p>
          <a:p>
            <a:r>
              <a:rPr lang="ru-RU" dirty="0" smtClean="0"/>
              <a:t>Ответ:  </a:t>
            </a:r>
            <a:r>
              <a:rPr lang="ru-RU" i="1" dirty="0" smtClean="0"/>
              <a:t>предложение № 3 (ходил и делал – однородные сказуемые)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Обособленные члены предложения</a:t>
            </a:r>
            <a:b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FF0000"/>
                </a:solidFill>
              </a:rPr>
              <a:t>Задание В4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18457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Среди предложений укажите предложения с обособленными определениями.</a:t>
            </a:r>
          </a:p>
          <a:p>
            <a:r>
              <a:rPr lang="ru-RU" i="1" dirty="0" smtClean="0"/>
              <a:t>1) Холодный воздух нёсся с береговых холмов в пустоту горизонта, делая «открытый воздух» суровой пыткой.</a:t>
            </a:r>
          </a:p>
          <a:p>
            <a:r>
              <a:rPr lang="ru-RU" i="1" dirty="0" smtClean="0"/>
              <a:t>2) Недели на три припал к холодной земле резкий береговой норд.</a:t>
            </a:r>
          </a:p>
          <a:p>
            <a:r>
              <a:rPr lang="ru-RU" i="1" dirty="0" smtClean="0"/>
              <a:t>3) Рыбачьи лодки, вытащенные на берег, образовали на песке длинный ряд тёмных килей, напоминающих хребты громадных рыб.</a:t>
            </a:r>
          </a:p>
          <a:p>
            <a:endParaRPr lang="ru-RU" i="1" dirty="0" smtClean="0"/>
          </a:p>
          <a:p>
            <a:pPr algn="ctr"/>
            <a:r>
              <a:rPr lang="ru-RU" i="1" dirty="0" smtClean="0"/>
              <a:t>Ответ: 3 (вытащенные на берег; напоминающих хребты килей громадных рыб)</a:t>
            </a:r>
          </a:p>
          <a:p>
            <a:endParaRPr lang="ru-RU" i="1" dirty="0" smtClean="0"/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403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Повторение изученного в 5-8 классах</vt:lpstr>
      <vt:lpstr>Словосочетание  Задание В2</vt:lpstr>
      <vt:lpstr>Грамматическая основа предложения Задание В3</vt:lpstr>
      <vt:lpstr>Грамматическая основа предложения Задание В6</vt:lpstr>
      <vt:lpstr>Грамматическая основа предложения Ответ к заданию В6</vt:lpstr>
      <vt:lpstr>Вводные слова  Задание В5</vt:lpstr>
      <vt:lpstr>Однородные члены предложения Задание В4</vt:lpstr>
      <vt:lpstr>Обособленные члены предложения Задание В4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 изученного в 5-8 классах</dc:title>
  <dc:creator>ABRAKADABRA</dc:creator>
  <cp:lastModifiedBy>Никитушка</cp:lastModifiedBy>
  <cp:revision>13</cp:revision>
  <dcterms:created xsi:type="dcterms:W3CDTF">2013-08-10T18:08:14Z</dcterms:created>
  <dcterms:modified xsi:type="dcterms:W3CDTF">2013-08-10T19:15:57Z</dcterms:modified>
</cp:coreProperties>
</file>