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23"/>
  </p:notesMasterIdLst>
  <p:sldIdLst>
    <p:sldId id="256" r:id="rId2"/>
    <p:sldId id="26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3" r:id="rId17"/>
    <p:sldId id="289" r:id="rId18"/>
    <p:sldId id="290" r:id="rId19"/>
    <p:sldId id="292" r:id="rId20"/>
    <p:sldId id="291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019" autoAdjust="0"/>
  </p:normalViewPr>
  <p:slideViewPr>
    <p:cSldViewPr>
      <p:cViewPr varScale="1">
        <p:scale>
          <a:sx n="58" d="100"/>
          <a:sy n="58" d="100"/>
        </p:scale>
        <p:origin x="14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6407D-7701-4795-88D6-A4A986B6FE3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13521-5D0D-4B86-8B3C-F084761FBEE7}">
      <dgm:prSet custT="1"/>
      <dgm:spPr/>
      <dgm:t>
        <a:bodyPr/>
        <a:lstStyle/>
        <a:p>
          <a:pPr algn="ctr" rtl="0"/>
          <a:r>
            <a:rPr lang="ru-RU" sz="2400" dirty="0" smtClean="0"/>
            <a:t>Сроком на </a:t>
          </a:r>
          <a:r>
            <a:rPr lang="ru-RU" sz="2400" b="1" u="sng" dirty="0" smtClean="0"/>
            <a:t>6 лет</a:t>
          </a:r>
          <a:r>
            <a:rPr lang="ru-RU" sz="2400" dirty="0" smtClean="0"/>
            <a:t> </a:t>
          </a:r>
          <a:r>
            <a:rPr lang="ru-RU" sz="2000" dirty="0" smtClean="0"/>
            <a:t>(поправка 2008 г., с Президента, избранного в 2012 г.)</a:t>
          </a:r>
          <a:endParaRPr lang="ru-RU" sz="2000" dirty="0"/>
        </a:p>
      </dgm:t>
    </dgm:pt>
    <dgm:pt modelId="{6EE30AFA-7E9E-4E86-B664-407A153AE4C1}" type="parTrans" cxnId="{DA5380D5-BD92-41A1-B1C6-79E3F70EB240}">
      <dgm:prSet/>
      <dgm:spPr/>
      <dgm:t>
        <a:bodyPr/>
        <a:lstStyle/>
        <a:p>
          <a:endParaRPr lang="ru-RU"/>
        </a:p>
      </dgm:t>
    </dgm:pt>
    <dgm:pt modelId="{ACCD6B6F-BE90-4E59-BEB8-2E6669BE2812}" type="sibTrans" cxnId="{DA5380D5-BD92-41A1-B1C6-79E3F70EB240}">
      <dgm:prSet/>
      <dgm:spPr/>
      <dgm:t>
        <a:bodyPr/>
        <a:lstStyle/>
        <a:p>
          <a:endParaRPr lang="ru-RU"/>
        </a:p>
      </dgm:t>
    </dgm:pt>
    <dgm:pt modelId="{70378AD6-C55A-44D5-A71B-C972FD517020}">
      <dgm:prSet custT="1"/>
      <dgm:spPr/>
      <dgm:t>
        <a:bodyPr/>
        <a:lstStyle/>
        <a:p>
          <a:pPr algn="ctr" rtl="0"/>
          <a:r>
            <a:rPr lang="ru-RU" sz="2400" dirty="0" smtClean="0"/>
            <a:t>На основании избирательного права </a:t>
          </a:r>
          <a:br>
            <a:rPr lang="ru-RU" sz="2400" dirty="0" smtClean="0"/>
          </a:br>
          <a:r>
            <a:rPr lang="ru-RU" sz="1600" dirty="0" smtClean="0"/>
            <a:t>(= принципы избирательного права):</a:t>
          </a:r>
          <a:endParaRPr lang="ru-RU" sz="1600" dirty="0"/>
        </a:p>
      </dgm:t>
    </dgm:pt>
    <dgm:pt modelId="{383C4583-868A-43F3-9889-AA20437FBA85}" type="parTrans" cxnId="{F709993B-3776-4CC9-A525-B15ACC0D07AA}">
      <dgm:prSet/>
      <dgm:spPr/>
      <dgm:t>
        <a:bodyPr/>
        <a:lstStyle/>
        <a:p>
          <a:endParaRPr lang="ru-RU"/>
        </a:p>
      </dgm:t>
    </dgm:pt>
    <dgm:pt modelId="{DEB9D84C-652D-4E62-BB80-3FED6C81C350}" type="sibTrans" cxnId="{F709993B-3776-4CC9-A525-B15ACC0D07AA}">
      <dgm:prSet/>
      <dgm:spPr/>
      <dgm:t>
        <a:bodyPr/>
        <a:lstStyle/>
        <a:p>
          <a:endParaRPr lang="ru-RU"/>
        </a:p>
      </dgm:t>
    </dgm:pt>
    <dgm:pt modelId="{95A6853B-6641-4E03-AAFC-55CE715CB3D9}">
      <dgm:prSet custT="1"/>
      <dgm:spPr/>
      <dgm:t>
        <a:bodyPr/>
        <a:lstStyle/>
        <a:p>
          <a:pPr rtl="0"/>
          <a:r>
            <a:rPr lang="ru-RU" sz="2400" b="1" dirty="0" smtClean="0"/>
            <a:t>Всеобщего</a:t>
          </a:r>
          <a:endParaRPr lang="ru-RU" sz="1500" b="1" dirty="0"/>
        </a:p>
      </dgm:t>
    </dgm:pt>
    <dgm:pt modelId="{34FBF203-C5CB-460E-9625-80C36FBBB968}" type="parTrans" cxnId="{11E88370-4AD8-4303-B932-4C41216D1A96}">
      <dgm:prSet/>
      <dgm:spPr/>
      <dgm:t>
        <a:bodyPr/>
        <a:lstStyle/>
        <a:p>
          <a:endParaRPr lang="ru-RU"/>
        </a:p>
      </dgm:t>
    </dgm:pt>
    <dgm:pt modelId="{7128D073-4A83-4126-86DB-7C64BC5B5557}" type="sibTrans" cxnId="{11E88370-4AD8-4303-B932-4C41216D1A96}">
      <dgm:prSet/>
      <dgm:spPr/>
      <dgm:t>
        <a:bodyPr/>
        <a:lstStyle/>
        <a:p>
          <a:endParaRPr lang="ru-RU"/>
        </a:p>
      </dgm:t>
    </dgm:pt>
    <dgm:pt modelId="{C94766F9-E37C-4643-972D-D1151A60476A}">
      <dgm:prSet custT="1"/>
      <dgm:spPr/>
      <dgm:t>
        <a:bodyPr/>
        <a:lstStyle/>
        <a:p>
          <a:pPr rtl="0"/>
          <a:r>
            <a:rPr lang="ru-RU" sz="2400" b="1" dirty="0" smtClean="0"/>
            <a:t>Свободного</a:t>
          </a:r>
          <a:endParaRPr lang="ru-RU" sz="1500" b="1" dirty="0"/>
        </a:p>
      </dgm:t>
    </dgm:pt>
    <dgm:pt modelId="{2029E440-7093-40C6-8CBA-56915B4C37B8}" type="parTrans" cxnId="{00C1498F-EA8D-468F-A7F0-02C17F7BFF39}">
      <dgm:prSet/>
      <dgm:spPr/>
      <dgm:t>
        <a:bodyPr/>
        <a:lstStyle/>
        <a:p>
          <a:endParaRPr lang="ru-RU"/>
        </a:p>
      </dgm:t>
    </dgm:pt>
    <dgm:pt modelId="{03B930C3-EAD5-440D-8D0F-575069681B73}" type="sibTrans" cxnId="{00C1498F-EA8D-468F-A7F0-02C17F7BFF39}">
      <dgm:prSet/>
      <dgm:spPr/>
      <dgm:t>
        <a:bodyPr/>
        <a:lstStyle/>
        <a:p>
          <a:endParaRPr lang="ru-RU"/>
        </a:p>
      </dgm:t>
    </dgm:pt>
    <dgm:pt modelId="{84860A67-85B4-450B-AF87-B77514E10560}">
      <dgm:prSet custT="1"/>
      <dgm:spPr/>
      <dgm:t>
        <a:bodyPr/>
        <a:lstStyle/>
        <a:p>
          <a:pPr rtl="0"/>
          <a:r>
            <a:rPr lang="ru-RU" sz="2400" b="1" dirty="0" smtClean="0"/>
            <a:t>Равного</a:t>
          </a:r>
          <a:endParaRPr lang="ru-RU" sz="1500" b="1" dirty="0"/>
        </a:p>
      </dgm:t>
    </dgm:pt>
    <dgm:pt modelId="{CE192E42-4DB5-40EB-85B5-93AA469B5904}" type="parTrans" cxnId="{A7173F24-B7AE-4B50-80D3-4635679B03A1}">
      <dgm:prSet/>
      <dgm:spPr/>
      <dgm:t>
        <a:bodyPr/>
        <a:lstStyle/>
        <a:p>
          <a:endParaRPr lang="ru-RU"/>
        </a:p>
      </dgm:t>
    </dgm:pt>
    <dgm:pt modelId="{92A9FABB-C6AC-4E03-A625-076A1AE4A291}" type="sibTrans" cxnId="{A7173F24-B7AE-4B50-80D3-4635679B03A1}">
      <dgm:prSet/>
      <dgm:spPr/>
      <dgm:t>
        <a:bodyPr/>
        <a:lstStyle/>
        <a:p>
          <a:endParaRPr lang="ru-RU"/>
        </a:p>
      </dgm:t>
    </dgm:pt>
    <dgm:pt modelId="{88A591AA-EA92-47FE-9ED1-3885A1615509}">
      <dgm:prSet custT="1"/>
      <dgm:spPr/>
      <dgm:t>
        <a:bodyPr/>
        <a:lstStyle/>
        <a:p>
          <a:pPr rtl="0"/>
          <a:r>
            <a:rPr lang="ru-RU" sz="2400" dirty="0" smtClean="0"/>
            <a:t>При </a:t>
          </a:r>
          <a:r>
            <a:rPr lang="ru-RU" sz="2400" b="1" dirty="0" smtClean="0"/>
            <a:t>тайном</a:t>
          </a:r>
          <a:r>
            <a:rPr lang="ru-RU" sz="2400" dirty="0" smtClean="0"/>
            <a:t> голосовании</a:t>
          </a:r>
          <a:endParaRPr lang="ru-RU" sz="2400" dirty="0"/>
        </a:p>
      </dgm:t>
    </dgm:pt>
    <dgm:pt modelId="{A7D3844D-CE65-4F10-95C0-974623457918}" type="parTrans" cxnId="{1A711106-0970-4934-92BB-519120B8ECBE}">
      <dgm:prSet/>
      <dgm:spPr/>
      <dgm:t>
        <a:bodyPr/>
        <a:lstStyle/>
        <a:p>
          <a:endParaRPr lang="ru-RU"/>
        </a:p>
      </dgm:t>
    </dgm:pt>
    <dgm:pt modelId="{FFE4FB81-533F-48A6-BEAE-B7F274ADF9D4}" type="sibTrans" cxnId="{1A711106-0970-4934-92BB-519120B8ECBE}">
      <dgm:prSet/>
      <dgm:spPr/>
      <dgm:t>
        <a:bodyPr/>
        <a:lstStyle/>
        <a:p>
          <a:endParaRPr lang="ru-RU"/>
        </a:p>
      </dgm:t>
    </dgm:pt>
    <dgm:pt modelId="{F0E18129-C100-42CB-B0B4-52CC044D8300}">
      <dgm:prSet custT="1"/>
      <dgm:spPr/>
      <dgm:t>
        <a:bodyPr/>
        <a:lstStyle/>
        <a:p>
          <a:pPr rtl="0"/>
          <a:r>
            <a:rPr lang="ru-RU" sz="2400" dirty="0" smtClean="0"/>
            <a:t>+ </a:t>
          </a:r>
          <a:r>
            <a:rPr lang="ru-RU" sz="2400" b="1" dirty="0" smtClean="0"/>
            <a:t>Свободные</a:t>
          </a:r>
          <a:r>
            <a:rPr lang="ru-RU" sz="2400" dirty="0" smtClean="0"/>
            <a:t> выборы </a:t>
          </a:r>
          <a:br>
            <a:rPr lang="ru-RU" sz="2400" dirty="0" smtClean="0"/>
          </a:br>
          <a:r>
            <a:rPr lang="ru-RU" sz="2000" dirty="0" smtClean="0"/>
            <a:t>(ч. 3 ст. 3 Конституции РФ)</a:t>
          </a:r>
          <a:endParaRPr lang="ru-RU" sz="2400" dirty="0"/>
        </a:p>
      </dgm:t>
    </dgm:pt>
    <dgm:pt modelId="{37D3D26C-A557-40CE-9C8F-CD0CB0C13230}" type="parTrans" cxnId="{93342FDD-8E8C-47AF-B3BE-1BCE23C410B6}">
      <dgm:prSet/>
      <dgm:spPr/>
      <dgm:t>
        <a:bodyPr/>
        <a:lstStyle/>
        <a:p>
          <a:endParaRPr lang="ru-RU"/>
        </a:p>
      </dgm:t>
    </dgm:pt>
    <dgm:pt modelId="{66FE1EC8-6264-41B4-AE56-244FEC9C0E76}" type="sibTrans" cxnId="{93342FDD-8E8C-47AF-B3BE-1BCE23C410B6}">
      <dgm:prSet/>
      <dgm:spPr/>
      <dgm:t>
        <a:bodyPr/>
        <a:lstStyle/>
        <a:p>
          <a:endParaRPr lang="ru-RU"/>
        </a:p>
      </dgm:t>
    </dgm:pt>
    <dgm:pt modelId="{FD617B40-DF89-4D64-AFD3-6E74353D3043}" type="pres">
      <dgm:prSet presAssocID="{E656407D-7701-4795-88D6-A4A986B6FE3A}" presName="layout" presStyleCnt="0">
        <dgm:presLayoutVars>
          <dgm:chMax/>
          <dgm:chPref/>
          <dgm:dir/>
          <dgm:resizeHandles/>
        </dgm:presLayoutVars>
      </dgm:prSet>
      <dgm:spPr/>
    </dgm:pt>
    <dgm:pt modelId="{4881DE68-E6B5-46DA-8F90-8115B2D01BC3}" type="pres">
      <dgm:prSet presAssocID="{36513521-5D0D-4B86-8B3C-F084761FBEE7}" presName="root" presStyleCnt="0">
        <dgm:presLayoutVars>
          <dgm:chMax/>
          <dgm:chPref/>
        </dgm:presLayoutVars>
      </dgm:prSet>
      <dgm:spPr/>
    </dgm:pt>
    <dgm:pt modelId="{71EA42BA-D942-472B-809E-FB788A53E1A8}" type="pres">
      <dgm:prSet presAssocID="{36513521-5D0D-4B86-8B3C-F084761FBEE7}" presName="rootComposite" presStyleCnt="0">
        <dgm:presLayoutVars/>
      </dgm:prSet>
      <dgm:spPr/>
    </dgm:pt>
    <dgm:pt modelId="{343D2A93-90D6-46AA-A032-6B7F7D83DDC7}" type="pres">
      <dgm:prSet presAssocID="{36513521-5D0D-4B86-8B3C-F084761FBEE7}" presName="ParentAccent" presStyleLbl="alignNode1" presStyleIdx="0" presStyleCnt="2" custLinFactNeighborX="-53" custLinFactNeighborY="12565"/>
      <dgm:spPr/>
    </dgm:pt>
    <dgm:pt modelId="{63FD124C-6DFB-4BE2-94F0-D5DD5B05828D}" type="pres">
      <dgm:prSet presAssocID="{36513521-5D0D-4B86-8B3C-F084761FBEE7}" presName="ParentSmallAccent" presStyleLbl="fgAcc1" presStyleIdx="0" presStyleCnt="2"/>
      <dgm:spPr/>
    </dgm:pt>
    <dgm:pt modelId="{DAF56289-83F3-4827-9AAB-104C376511C3}" type="pres">
      <dgm:prSet presAssocID="{36513521-5D0D-4B86-8B3C-F084761FBEE7}" presName="Parent" presStyleLbl="revTx" presStyleIdx="0" presStyleCnt="7" custScaleX="85625" custLinFactNeighborX="1632" custLinFactNeighborY="22927">
        <dgm:presLayoutVars>
          <dgm:chMax/>
          <dgm:chPref val="4"/>
          <dgm:bulletEnabled val="1"/>
        </dgm:presLayoutVars>
      </dgm:prSet>
      <dgm:spPr/>
    </dgm:pt>
    <dgm:pt modelId="{3F8A9D17-D7C6-4EF8-AD5F-A42B639C885F}" type="pres">
      <dgm:prSet presAssocID="{36513521-5D0D-4B86-8B3C-F084761FBEE7}" presName="childShape" presStyleCnt="0">
        <dgm:presLayoutVars>
          <dgm:chMax val="0"/>
          <dgm:chPref val="0"/>
        </dgm:presLayoutVars>
      </dgm:prSet>
      <dgm:spPr/>
    </dgm:pt>
    <dgm:pt modelId="{9BEDD443-0CF3-403F-A89F-1829A724D6B2}" type="pres">
      <dgm:prSet presAssocID="{70378AD6-C55A-44D5-A71B-C972FD517020}" presName="root" presStyleCnt="0">
        <dgm:presLayoutVars>
          <dgm:chMax/>
          <dgm:chPref/>
        </dgm:presLayoutVars>
      </dgm:prSet>
      <dgm:spPr/>
    </dgm:pt>
    <dgm:pt modelId="{3DE9F131-2B04-492A-BB70-FFFCBD188EB6}" type="pres">
      <dgm:prSet presAssocID="{70378AD6-C55A-44D5-A71B-C972FD517020}" presName="rootComposite" presStyleCnt="0">
        <dgm:presLayoutVars/>
      </dgm:prSet>
      <dgm:spPr/>
    </dgm:pt>
    <dgm:pt modelId="{959BCBA0-EAEC-49CD-A4A6-4D1C1A2DEF03}" type="pres">
      <dgm:prSet presAssocID="{70378AD6-C55A-44D5-A71B-C972FD517020}" presName="ParentAccent" presStyleLbl="alignNode1" presStyleIdx="1" presStyleCnt="2" custLinFactNeighborX="53" custLinFactNeighborY="12565"/>
      <dgm:spPr/>
    </dgm:pt>
    <dgm:pt modelId="{CCA504E1-98F5-4FDB-9BD6-D14A753E33CA}" type="pres">
      <dgm:prSet presAssocID="{70378AD6-C55A-44D5-A71B-C972FD517020}" presName="ParentSmallAccent" presStyleLbl="fgAcc1" presStyleIdx="1" presStyleCnt="2"/>
      <dgm:spPr/>
    </dgm:pt>
    <dgm:pt modelId="{DEC6CC44-9794-4F1C-A5CB-1F7C18962DF0}" type="pres">
      <dgm:prSet presAssocID="{70378AD6-C55A-44D5-A71B-C972FD517020}" presName="Parent" presStyleLbl="revTx" presStyleIdx="1" presStyleCnt="7">
        <dgm:presLayoutVars>
          <dgm:chMax/>
          <dgm:chPref val="4"/>
          <dgm:bulletEnabled val="1"/>
        </dgm:presLayoutVars>
      </dgm:prSet>
      <dgm:spPr/>
    </dgm:pt>
    <dgm:pt modelId="{25466BE8-9F0C-4994-BA6A-49B1B9F1DD44}" type="pres">
      <dgm:prSet presAssocID="{70378AD6-C55A-44D5-A71B-C972FD517020}" presName="childShape" presStyleCnt="0">
        <dgm:presLayoutVars>
          <dgm:chMax val="0"/>
          <dgm:chPref val="0"/>
        </dgm:presLayoutVars>
      </dgm:prSet>
      <dgm:spPr/>
    </dgm:pt>
    <dgm:pt modelId="{43FB68F9-9602-4EC8-B650-4DD6AD9755F6}" type="pres">
      <dgm:prSet presAssocID="{95A6853B-6641-4E03-AAFC-55CE715CB3D9}" presName="childComposite" presStyleCnt="0">
        <dgm:presLayoutVars>
          <dgm:chMax val="0"/>
          <dgm:chPref val="0"/>
        </dgm:presLayoutVars>
      </dgm:prSet>
      <dgm:spPr/>
    </dgm:pt>
    <dgm:pt modelId="{A5801DA0-2D29-4EDE-B34F-DC9C980F4E74}" type="pres">
      <dgm:prSet presAssocID="{95A6853B-6641-4E03-AAFC-55CE715CB3D9}" presName="ChildAccent" presStyleLbl="solidFgAcc1" presStyleIdx="0" presStyleCnt="5"/>
      <dgm:spPr/>
    </dgm:pt>
    <dgm:pt modelId="{1CE147D0-0E2A-41D0-9044-C9BA279DB2E6}" type="pres">
      <dgm:prSet presAssocID="{95A6853B-6641-4E03-AAFC-55CE715CB3D9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D46F0242-3A21-4209-8E81-297F47628A4A}" type="pres">
      <dgm:prSet presAssocID="{C94766F9-E37C-4643-972D-D1151A60476A}" presName="childComposite" presStyleCnt="0">
        <dgm:presLayoutVars>
          <dgm:chMax val="0"/>
          <dgm:chPref val="0"/>
        </dgm:presLayoutVars>
      </dgm:prSet>
      <dgm:spPr/>
    </dgm:pt>
    <dgm:pt modelId="{31A43858-A90F-4857-A672-987131AA1F3E}" type="pres">
      <dgm:prSet presAssocID="{C94766F9-E37C-4643-972D-D1151A60476A}" presName="ChildAccent" presStyleLbl="solidFgAcc1" presStyleIdx="1" presStyleCnt="5"/>
      <dgm:spPr/>
    </dgm:pt>
    <dgm:pt modelId="{91A20265-163B-4164-9480-4DAA940FEDF0}" type="pres">
      <dgm:prSet presAssocID="{C94766F9-E37C-4643-972D-D1151A60476A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B141337E-158F-46FD-B439-E80A4776F267}" type="pres">
      <dgm:prSet presAssocID="{84860A67-85B4-450B-AF87-B77514E10560}" presName="childComposite" presStyleCnt="0">
        <dgm:presLayoutVars>
          <dgm:chMax val="0"/>
          <dgm:chPref val="0"/>
        </dgm:presLayoutVars>
      </dgm:prSet>
      <dgm:spPr/>
    </dgm:pt>
    <dgm:pt modelId="{D4AB77F7-4370-49C0-9472-E6FC723E3A30}" type="pres">
      <dgm:prSet presAssocID="{84860A67-85B4-450B-AF87-B77514E10560}" presName="ChildAccent" presStyleLbl="solidFgAcc1" presStyleIdx="2" presStyleCnt="5"/>
      <dgm:spPr/>
    </dgm:pt>
    <dgm:pt modelId="{B694F3ED-6C79-4551-9880-846D18056A7C}" type="pres">
      <dgm:prSet presAssocID="{84860A67-85B4-450B-AF87-B77514E10560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3583EC3B-728B-4C9E-8D6B-1E14DC0BD54B}" type="pres">
      <dgm:prSet presAssocID="{88A591AA-EA92-47FE-9ED1-3885A1615509}" presName="childComposite" presStyleCnt="0">
        <dgm:presLayoutVars>
          <dgm:chMax val="0"/>
          <dgm:chPref val="0"/>
        </dgm:presLayoutVars>
      </dgm:prSet>
      <dgm:spPr/>
    </dgm:pt>
    <dgm:pt modelId="{B678D975-D341-4458-8D3E-EB5B437E1E02}" type="pres">
      <dgm:prSet presAssocID="{88A591AA-EA92-47FE-9ED1-3885A1615509}" presName="ChildAccent" presStyleLbl="solidFgAcc1" presStyleIdx="3" presStyleCnt="5"/>
      <dgm:spPr/>
    </dgm:pt>
    <dgm:pt modelId="{35E1CFEF-1DF0-4722-A0B9-C033DBB43CE3}" type="pres">
      <dgm:prSet presAssocID="{88A591AA-EA92-47FE-9ED1-3885A1615509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C8778561-446D-48B5-B380-B3E272F5E1CA}" type="pres">
      <dgm:prSet presAssocID="{F0E18129-C100-42CB-B0B4-52CC044D8300}" presName="childComposite" presStyleCnt="0">
        <dgm:presLayoutVars>
          <dgm:chMax val="0"/>
          <dgm:chPref val="0"/>
        </dgm:presLayoutVars>
      </dgm:prSet>
      <dgm:spPr/>
    </dgm:pt>
    <dgm:pt modelId="{5C71569D-86CA-436D-9A5B-9567A4FD7B1C}" type="pres">
      <dgm:prSet presAssocID="{F0E18129-C100-42CB-B0B4-52CC044D8300}" presName="ChildAccent" presStyleLbl="solidFgAcc1" presStyleIdx="4" presStyleCnt="5"/>
      <dgm:spPr/>
    </dgm:pt>
    <dgm:pt modelId="{9713CDC3-5E71-4F9A-8D31-9D3F757ADC23}" type="pres">
      <dgm:prSet presAssocID="{F0E18129-C100-42CB-B0B4-52CC044D8300}" presName="Child" presStyleLbl="revTx" presStyleIdx="6" presStyleCnt="7" custLinFactNeighborX="57" custLinFactNeighborY="18636">
        <dgm:presLayoutVars>
          <dgm:chMax val="0"/>
          <dgm:chPref val="0"/>
          <dgm:bulletEnabled val="1"/>
        </dgm:presLayoutVars>
      </dgm:prSet>
      <dgm:spPr/>
    </dgm:pt>
  </dgm:ptLst>
  <dgm:cxnLst>
    <dgm:cxn modelId="{1A711106-0970-4934-92BB-519120B8ECBE}" srcId="{70378AD6-C55A-44D5-A71B-C972FD517020}" destId="{88A591AA-EA92-47FE-9ED1-3885A1615509}" srcOrd="3" destOrd="0" parTransId="{A7D3844D-CE65-4F10-95C0-974623457918}" sibTransId="{FFE4FB81-533F-48A6-BEAE-B7F274ADF9D4}"/>
    <dgm:cxn modelId="{B7ADA851-A000-43E5-9C04-F91FD23BE071}" type="presOf" srcId="{95A6853B-6641-4E03-AAFC-55CE715CB3D9}" destId="{1CE147D0-0E2A-41D0-9044-C9BA279DB2E6}" srcOrd="0" destOrd="0" presId="urn:microsoft.com/office/officeart/2008/layout/SquareAccentList"/>
    <dgm:cxn modelId="{31EA884D-173D-4C29-8ADB-374ADBF3C9B9}" type="presOf" srcId="{84860A67-85B4-450B-AF87-B77514E10560}" destId="{B694F3ED-6C79-4551-9880-846D18056A7C}" srcOrd="0" destOrd="0" presId="urn:microsoft.com/office/officeart/2008/layout/SquareAccentList"/>
    <dgm:cxn modelId="{F709993B-3776-4CC9-A525-B15ACC0D07AA}" srcId="{E656407D-7701-4795-88D6-A4A986B6FE3A}" destId="{70378AD6-C55A-44D5-A71B-C972FD517020}" srcOrd="1" destOrd="0" parTransId="{383C4583-868A-43F3-9889-AA20437FBA85}" sibTransId="{DEB9D84C-652D-4E62-BB80-3FED6C81C350}"/>
    <dgm:cxn modelId="{DA5380D5-BD92-41A1-B1C6-79E3F70EB240}" srcId="{E656407D-7701-4795-88D6-A4A986B6FE3A}" destId="{36513521-5D0D-4B86-8B3C-F084761FBEE7}" srcOrd="0" destOrd="0" parTransId="{6EE30AFA-7E9E-4E86-B664-407A153AE4C1}" sibTransId="{ACCD6B6F-BE90-4E59-BEB8-2E6669BE2812}"/>
    <dgm:cxn modelId="{25826DE3-DB4B-486A-B09D-A9C1A2B1FE85}" type="presOf" srcId="{F0E18129-C100-42CB-B0B4-52CC044D8300}" destId="{9713CDC3-5E71-4F9A-8D31-9D3F757ADC23}" srcOrd="0" destOrd="0" presId="urn:microsoft.com/office/officeart/2008/layout/SquareAccentList"/>
    <dgm:cxn modelId="{93342FDD-8E8C-47AF-B3BE-1BCE23C410B6}" srcId="{70378AD6-C55A-44D5-A71B-C972FD517020}" destId="{F0E18129-C100-42CB-B0B4-52CC044D8300}" srcOrd="4" destOrd="0" parTransId="{37D3D26C-A557-40CE-9C8F-CD0CB0C13230}" sibTransId="{66FE1EC8-6264-41B4-AE56-244FEC9C0E76}"/>
    <dgm:cxn modelId="{C8875733-25F3-4A11-9946-B4C96F9C9488}" type="presOf" srcId="{C94766F9-E37C-4643-972D-D1151A60476A}" destId="{91A20265-163B-4164-9480-4DAA940FEDF0}" srcOrd="0" destOrd="0" presId="urn:microsoft.com/office/officeart/2008/layout/SquareAccentList"/>
    <dgm:cxn modelId="{6DCC5E0D-9658-468C-9532-4D22E1E1B339}" type="presOf" srcId="{E656407D-7701-4795-88D6-A4A986B6FE3A}" destId="{FD617B40-DF89-4D64-AFD3-6E74353D3043}" srcOrd="0" destOrd="0" presId="urn:microsoft.com/office/officeart/2008/layout/SquareAccentList"/>
    <dgm:cxn modelId="{8F15191C-9209-457B-88A0-853D3B42C780}" type="presOf" srcId="{70378AD6-C55A-44D5-A71B-C972FD517020}" destId="{DEC6CC44-9794-4F1C-A5CB-1F7C18962DF0}" srcOrd="0" destOrd="0" presId="urn:microsoft.com/office/officeart/2008/layout/SquareAccentList"/>
    <dgm:cxn modelId="{00C1498F-EA8D-468F-A7F0-02C17F7BFF39}" srcId="{70378AD6-C55A-44D5-A71B-C972FD517020}" destId="{C94766F9-E37C-4643-972D-D1151A60476A}" srcOrd="1" destOrd="0" parTransId="{2029E440-7093-40C6-8CBA-56915B4C37B8}" sibTransId="{03B930C3-EAD5-440D-8D0F-575069681B73}"/>
    <dgm:cxn modelId="{11E88370-4AD8-4303-B932-4C41216D1A96}" srcId="{70378AD6-C55A-44D5-A71B-C972FD517020}" destId="{95A6853B-6641-4E03-AAFC-55CE715CB3D9}" srcOrd="0" destOrd="0" parTransId="{34FBF203-C5CB-460E-9625-80C36FBBB968}" sibTransId="{7128D073-4A83-4126-86DB-7C64BC5B5557}"/>
    <dgm:cxn modelId="{A7173F24-B7AE-4B50-80D3-4635679B03A1}" srcId="{70378AD6-C55A-44D5-A71B-C972FD517020}" destId="{84860A67-85B4-450B-AF87-B77514E10560}" srcOrd="2" destOrd="0" parTransId="{CE192E42-4DB5-40EB-85B5-93AA469B5904}" sibTransId="{92A9FABB-C6AC-4E03-A625-076A1AE4A291}"/>
    <dgm:cxn modelId="{55D905FB-EEB2-41A9-88A1-A01EBBE093F5}" type="presOf" srcId="{88A591AA-EA92-47FE-9ED1-3885A1615509}" destId="{35E1CFEF-1DF0-4722-A0B9-C033DBB43CE3}" srcOrd="0" destOrd="0" presId="urn:microsoft.com/office/officeart/2008/layout/SquareAccentList"/>
    <dgm:cxn modelId="{CF181AC0-868A-4FD6-9468-8FA1814857FA}" type="presOf" srcId="{36513521-5D0D-4B86-8B3C-F084761FBEE7}" destId="{DAF56289-83F3-4827-9AAB-104C376511C3}" srcOrd="0" destOrd="0" presId="urn:microsoft.com/office/officeart/2008/layout/SquareAccentList"/>
    <dgm:cxn modelId="{EBC0B2E6-9026-468B-B33C-63503C528ED9}" type="presParOf" srcId="{FD617B40-DF89-4D64-AFD3-6E74353D3043}" destId="{4881DE68-E6B5-46DA-8F90-8115B2D01BC3}" srcOrd="0" destOrd="0" presId="urn:microsoft.com/office/officeart/2008/layout/SquareAccentList"/>
    <dgm:cxn modelId="{A6669FDE-4BE0-45AD-BD7A-0D3E5BE5F6A0}" type="presParOf" srcId="{4881DE68-E6B5-46DA-8F90-8115B2D01BC3}" destId="{71EA42BA-D942-472B-809E-FB788A53E1A8}" srcOrd="0" destOrd="0" presId="urn:microsoft.com/office/officeart/2008/layout/SquareAccentList"/>
    <dgm:cxn modelId="{AF95CF6F-6249-4631-B3F4-DB8C8C46E0FF}" type="presParOf" srcId="{71EA42BA-D942-472B-809E-FB788A53E1A8}" destId="{343D2A93-90D6-46AA-A032-6B7F7D83DDC7}" srcOrd="0" destOrd="0" presId="urn:microsoft.com/office/officeart/2008/layout/SquareAccentList"/>
    <dgm:cxn modelId="{71D618A2-F8D8-4615-A7E7-9E36AA8BA818}" type="presParOf" srcId="{71EA42BA-D942-472B-809E-FB788A53E1A8}" destId="{63FD124C-6DFB-4BE2-94F0-D5DD5B05828D}" srcOrd="1" destOrd="0" presId="urn:microsoft.com/office/officeart/2008/layout/SquareAccentList"/>
    <dgm:cxn modelId="{2B8AD5E8-AA02-4ADA-9ABB-6ED4A69EA4EC}" type="presParOf" srcId="{71EA42BA-D942-472B-809E-FB788A53E1A8}" destId="{DAF56289-83F3-4827-9AAB-104C376511C3}" srcOrd="2" destOrd="0" presId="urn:microsoft.com/office/officeart/2008/layout/SquareAccentList"/>
    <dgm:cxn modelId="{92958380-74A9-42E5-A56F-002C4E7E2399}" type="presParOf" srcId="{4881DE68-E6B5-46DA-8F90-8115B2D01BC3}" destId="{3F8A9D17-D7C6-4EF8-AD5F-A42B639C885F}" srcOrd="1" destOrd="0" presId="urn:microsoft.com/office/officeart/2008/layout/SquareAccentList"/>
    <dgm:cxn modelId="{917D1ADD-ED21-4FC8-AFA4-577D1DDB369D}" type="presParOf" srcId="{FD617B40-DF89-4D64-AFD3-6E74353D3043}" destId="{9BEDD443-0CF3-403F-A89F-1829A724D6B2}" srcOrd="1" destOrd="0" presId="urn:microsoft.com/office/officeart/2008/layout/SquareAccentList"/>
    <dgm:cxn modelId="{03AF6C94-D29C-400D-AA0A-E50ACFF09FCF}" type="presParOf" srcId="{9BEDD443-0CF3-403F-A89F-1829A724D6B2}" destId="{3DE9F131-2B04-492A-BB70-FFFCBD188EB6}" srcOrd="0" destOrd="0" presId="urn:microsoft.com/office/officeart/2008/layout/SquareAccentList"/>
    <dgm:cxn modelId="{FF7D340D-E0FE-40E0-811D-5C506700E4E6}" type="presParOf" srcId="{3DE9F131-2B04-492A-BB70-FFFCBD188EB6}" destId="{959BCBA0-EAEC-49CD-A4A6-4D1C1A2DEF03}" srcOrd="0" destOrd="0" presId="urn:microsoft.com/office/officeart/2008/layout/SquareAccentList"/>
    <dgm:cxn modelId="{3AF01263-DEBB-4F5B-A61C-B873EC4918E8}" type="presParOf" srcId="{3DE9F131-2B04-492A-BB70-FFFCBD188EB6}" destId="{CCA504E1-98F5-4FDB-9BD6-D14A753E33CA}" srcOrd="1" destOrd="0" presId="urn:microsoft.com/office/officeart/2008/layout/SquareAccentList"/>
    <dgm:cxn modelId="{4C7EACAA-42FE-45E9-B8FF-EF9257D5E9B8}" type="presParOf" srcId="{3DE9F131-2B04-492A-BB70-FFFCBD188EB6}" destId="{DEC6CC44-9794-4F1C-A5CB-1F7C18962DF0}" srcOrd="2" destOrd="0" presId="urn:microsoft.com/office/officeart/2008/layout/SquareAccentList"/>
    <dgm:cxn modelId="{569FBEDB-BA19-4C65-95A9-D098509657C5}" type="presParOf" srcId="{9BEDD443-0CF3-403F-A89F-1829A724D6B2}" destId="{25466BE8-9F0C-4994-BA6A-49B1B9F1DD44}" srcOrd="1" destOrd="0" presId="urn:microsoft.com/office/officeart/2008/layout/SquareAccentList"/>
    <dgm:cxn modelId="{2D526811-B5AE-4F6F-86C7-E1E18628B493}" type="presParOf" srcId="{25466BE8-9F0C-4994-BA6A-49B1B9F1DD44}" destId="{43FB68F9-9602-4EC8-B650-4DD6AD9755F6}" srcOrd="0" destOrd="0" presId="urn:microsoft.com/office/officeart/2008/layout/SquareAccentList"/>
    <dgm:cxn modelId="{128A30BE-A9C8-4658-997C-38679B53048D}" type="presParOf" srcId="{43FB68F9-9602-4EC8-B650-4DD6AD9755F6}" destId="{A5801DA0-2D29-4EDE-B34F-DC9C980F4E74}" srcOrd="0" destOrd="0" presId="urn:microsoft.com/office/officeart/2008/layout/SquareAccentList"/>
    <dgm:cxn modelId="{B05A3FB1-F200-4EBD-8504-47632FA46DD6}" type="presParOf" srcId="{43FB68F9-9602-4EC8-B650-4DD6AD9755F6}" destId="{1CE147D0-0E2A-41D0-9044-C9BA279DB2E6}" srcOrd="1" destOrd="0" presId="urn:microsoft.com/office/officeart/2008/layout/SquareAccentList"/>
    <dgm:cxn modelId="{514F9748-6696-42C5-814F-54DC4B1A2094}" type="presParOf" srcId="{25466BE8-9F0C-4994-BA6A-49B1B9F1DD44}" destId="{D46F0242-3A21-4209-8E81-297F47628A4A}" srcOrd="1" destOrd="0" presId="urn:microsoft.com/office/officeart/2008/layout/SquareAccentList"/>
    <dgm:cxn modelId="{66C721DD-3AF8-475E-8FF3-58B7A13551E4}" type="presParOf" srcId="{D46F0242-3A21-4209-8E81-297F47628A4A}" destId="{31A43858-A90F-4857-A672-987131AA1F3E}" srcOrd="0" destOrd="0" presId="urn:microsoft.com/office/officeart/2008/layout/SquareAccentList"/>
    <dgm:cxn modelId="{9DC5B4B1-D4FE-41BF-8042-9602F4F6C625}" type="presParOf" srcId="{D46F0242-3A21-4209-8E81-297F47628A4A}" destId="{91A20265-163B-4164-9480-4DAA940FEDF0}" srcOrd="1" destOrd="0" presId="urn:microsoft.com/office/officeart/2008/layout/SquareAccentList"/>
    <dgm:cxn modelId="{AE08ADDE-B913-4A03-902A-0EAE3A5A777C}" type="presParOf" srcId="{25466BE8-9F0C-4994-BA6A-49B1B9F1DD44}" destId="{B141337E-158F-46FD-B439-E80A4776F267}" srcOrd="2" destOrd="0" presId="urn:microsoft.com/office/officeart/2008/layout/SquareAccentList"/>
    <dgm:cxn modelId="{D7646CF3-E1C0-447B-84E3-53B1F47488E2}" type="presParOf" srcId="{B141337E-158F-46FD-B439-E80A4776F267}" destId="{D4AB77F7-4370-49C0-9472-E6FC723E3A30}" srcOrd="0" destOrd="0" presId="urn:microsoft.com/office/officeart/2008/layout/SquareAccentList"/>
    <dgm:cxn modelId="{3C86D802-C5B5-49CA-8B9E-E14B10076710}" type="presParOf" srcId="{B141337E-158F-46FD-B439-E80A4776F267}" destId="{B694F3ED-6C79-4551-9880-846D18056A7C}" srcOrd="1" destOrd="0" presId="urn:microsoft.com/office/officeart/2008/layout/SquareAccentList"/>
    <dgm:cxn modelId="{1662C625-EFEF-4C28-ABEC-D0D4875AC537}" type="presParOf" srcId="{25466BE8-9F0C-4994-BA6A-49B1B9F1DD44}" destId="{3583EC3B-728B-4C9E-8D6B-1E14DC0BD54B}" srcOrd="3" destOrd="0" presId="urn:microsoft.com/office/officeart/2008/layout/SquareAccentList"/>
    <dgm:cxn modelId="{C447B369-AAB7-42E2-97E9-F9568142F055}" type="presParOf" srcId="{3583EC3B-728B-4C9E-8D6B-1E14DC0BD54B}" destId="{B678D975-D341-4458-8D3E-EB5B437E1E02}" srcOrd="0" destOrd="0" presId="urn:microsoft.com/office/officeart/2008/layout/SquareAccentList"/>
    <dgm:cxn modelId="{8B0BD207-7CF9-467C-8651-99CE9F4B4D1D}" type="presParOf" srcId="{3583EC3B-728B-4C9E-8D6B-1E14DC0BD54B}" destId="{35E1CFEF-1DF0-4722-A0B9-C033DBB43CE3}" srcOrd="1" destOrd="0" presId="urn:microsoft.com/office/officeart/2008/layout/SquareAccentList"/>
    <dgm:cxn modelId="{ED9BF444-E309-4838-AADD-8921FBCF67AB}" type="presParOf" srcId="{25466BE8-9F0C-4994-BA6A-49B1B9F1DD44}" destId="{C8778561-446D-48B5-B380-B3E272F5E1CA}" srcOrd="4" destOrd="0" presId="urn:microsoft.com/office/officeart/2008/layout/SquareAccentList"/>
    <dgm:cxn modelId="{699D3196-4649-4573-A639-CF16207AF2DD}" type="presParOf" srcId="{C8778561-446D-48B5-B380-B3E272F5E1CA}" destId="{5C71569D-86CA-436D-9A5B-9567A4FD7B1C}" srcOrd="0" destOrd="0" presId="urn:microsoft.com/office/officeart/2008/layout/SquareAccentList"/>
    <dgm:cxn modelId="{F62515E0-2BAB-4AD3-8158-5FCFFA91B95B}" type="presParOf" srcId="{C8778561-446D-48B5-B380-B3E272F5E1CA}" destId="{9713CDC3-5E71-4F9A-8D31-9D3F757ADC2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4B5D62-9F49-44A4-83B6-617622DA1E92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2CB2923-B527-4F2D-A319-FC0AE9D66A7D}">
      <dgm:prSet custT="1"/>
      <dgm:spPr/>
      <dgm:t>
        <a:bodyPr/>
        <a:lstStyle/>
        <a:p>
          <a:pPr rtl="0"/>
          <a:r>
            <a:rPr lang="ru-RU" sz="2000" b="1" dirty="0" smtClean="0"/>
            <a:t>Назначает Председателя Правительства </a:t>
          </a:r>
          <a:endParaRPr lang="ru-RU" sz="2000" b="1" dirty="0"/>
        </a:p>
      </dgm:t>
    </dgm:pt>
    <dgm:pt modelId="{B043CC27-A3BC-4320-8369-6C0E6FCCAED0}" type="parTrans" cxnId="{494E795E-815B-4F56-863F-389D4353A3BA}">
      <dgm:prSet/>
      <dgm:spPr/>
      <dgm:t>
        <a:bodyPr/>
        <a:lstStyle/>
        <a:p>
          <a:endParaRPr lang="ru-RU"/>
        </a:p>
      </dgm:t>
    </dgm:pt>
    <dgm:pt modelId="{ECD7F5C4-01E6-4166-8FF0-543A318C1A87}" type="sibTrans" cxnId="{494E795E-815B-4F56-863F-389D4353A3BA}">
      <dgm:prSet/>
      <dgm:spPr/>
      <dgm:t>
        <a:bodyPr/>
        <a:lstStyle/>
        <a:p>
          <a:endParaRPr lang="ru-RU"/>
        </a:p>
      </dgm:t>
    </dgm:pt>
    <dgm:pt modelId="{A835A692-9BA8-465C-A9B7-91C02AA81BE7}">
      <dgm:prSet custT="1"/>
      <dgm:spPr/>
      <dgm:t>
        <a:bodyPr/>
        <a:lstStyle/>
        <a:p>
          <a:pPr rtl="0"/>
          <a:r>
            <a:rPr lang="ru-RU" sz="1600" b="1" dirty="0" smtClean="0"/>
            <a:t>С согласия Государственной Думы</a:t>
          </a:r>
          <a:endParaRPr lang="ru-RU" sz="1600" b="1" dirty="0"/>
        </a:p>
      </dgm:t>
    </dgm:pt>
    <dgm:pt modelId="{7534EEC1-8BCC-4E74-BA40-FE459E0CE1B2}" type="parTrans" cxnId="{C1C6E949-940E-4E0A-8F23-032419F8407F}">
      <dgm:prSet/>
      <dgm:spPr/>
      <dgm:t>
        <a:bodyPr/>
        <a:lstStyle/>
        <a:p>
          <a:endParaRPr lang="ru-RU"/>
        </a:p>
      </dgm:t>
    </dgm:pt>
    <dgm:pt modelId="{BF25EE9A-5208-4369-84D4-F94EA7D6C0AB}" type="sibTrans" cxnId="{C1C6E949-940E-4E0A-8F23-032419F8407F}">
      <dgm:prSet/>
      <dgm:spPr/>
      <dgm:t>
        <a:bodyPr/>
        <a:lstStyle/>
        <a:p>
          <a:endParaRPr lang="ru-RU"/>
        </a:p>
      </dgm:t>
    </dgm:pt>
    <dgm:pt modelId="{7C322785-773C-4199-9EB4-E08A88611DDD}">
      <dgm:prSet custT="1"/>
      <dgm:spPr/>
      <dgm:t>
        <a:bodyPr/>
        <a:lstStyle/>
        <a:p>
          <a:pPr rtl="0"/>
          <a:r>
            <a:rPr lang="ru-RU" sz="1600" b="1" dirty="0" smtClean="0"/>
            <a:t>Президент имеет право председательствовать на заседаниях Правительства РФ</a:t>
          </a:r>
          <a:endParaRPr lang="ru-RU" sz="1600" b="1" dirty="0"/>
        </a:p>
      </dgm:t>
    </dgm:pt>
    <dgm:pt modelId="{1F48D449-987A-4D63-80B4-B81F9DA19B7F}" type="parTrans" cxnId="{E351D3AC-C74D-426C-8B2F-69E90E70DF9B}">
      <dgm:prSet/>
      <dgm:spPr/>
      <dgm:t>
        <a:bodyPr/>
        <a:lstStyle/>
        <a:p>
          <a:endParaRPr lang="ru-RU"/>
        </a:p>
      </dgm:t>
    </dgm:pt>
    <dgm:pt modelId="{E4BCBFBD-6C2D-4B10-B3A3-D097BEEC0B10}" type="sibTrans" cxnId="{E351D3AC-C74D-426C-8B2F-69E90E70DF9B}">
      <dgm:prSet/>
      <dgm:spPr/>
      <dgm:t>
        <a:bodyPr/>
        <a:lstStyle/>
        <a:p>
          <a:endParaRPr lang="ru-RU"/>
        </a:p>
      </dgm:t>
    </dgm:pt>
    <dgm:pt modelId="{A72BFF40-6555-4098-BD24-AA6FA60925A8}">
      <dgm:prSet custT="1"/>
      <dgm:spPr/>
      <dgm:t>
        <a:bodyPr/>
        <a:lstStyle/>
        <a:p>
          <a:pPr rtl="0"/>
          <a:r>
            <a:rPr lang="ru-RU" sz="2000" b="1" dirty="0" smtClean="0"/>
            <a:t>Назначает и освобождает других членов Правительства РФ</a:t>
          </a:r>
          <a:endParaRPr lang="ru-RU" sz="2000" b="1" dirty="0"/>
        </a:p>
      </dgm:t>
    </dgm:pt>
    <dgm:pt modelId="{A6A82423-0338-4249-B05E-0034AA79DBF5}" type="parTrans" cxnId="{69AE858A-F556-4B98-9A02-1F23D952445F}">
      <dgm:prSet/>
      <dgm:spPr/>
      <dgm:t>
        <a:bodyPr/>
        <a:lstStyle/>
        <a:p>
          <a:endParaRPr lang="ru-RU"/>
        </a:p>
      </dgm:t>
    </dgm:pt>
    <dgm:pt modelId="{7AE11013-6042-4A54-847A-6A0E8F8B026B}" type="sibTrans" cxnId="{69AE858A-F556-4B98-9A02-1F23D952445F}">
      <dgm:prSet/>
      <dgm:spPr/>
      <dgm:t>
        <a:bodyPr/>
        <a:lstStyle/>
        <a:p>
          <a:endParaRPr lang="ru-RU"/>
        </a:p>
      </dgm:t>
    </dgm:pt>
    <dgm:pt modelId="{1E258985-7C4E-4A48-A4C5-80D79FF54809}">
      <dgm:prSet custT="1"/>
      <dgm:spPr/>
      <dgm:t>
        <a:bodyPr/>
        <a:lstStyle/>
        <a:p>
          <a:pPr rtl="0"/>
          <a:r>
            <a:rPr lang="ru-RU" sz="1600" b="1" dirty="0" smtClean="0"/>
            <a:t>По предложению Председателя Правительства</a:t>
          </a:r>
          <a:endParaRPr lang="ru-RU" sz="1600" b="1" dirty="0"/>
        </a:p>
      </dgm:t>
    </dgm:pt>
    <dgm:pt modelId="{AE7CE60C-702A-4F7D-A8E8-5EDB4FEAF376}" type="parTrans" cxnId="{96449C67-0C66-4C5D-B117-A5C273B2FAE1}">
      <dgm:prSet/>
      <dgm:spPr/>
      <dgm:t>
        <a:bodyPr/>
        <a:lstStyle/>
        <a:p>
          <a:endParaRPr lang="ru-RU"/>
        </a:p>
      </dgm:t>
    </dgm:pt>
    <dgm:pt modelId="{0F27360E-DF15-414C-B04C-9ACE4039B45D}" type="sibTrans" cxnId="{96449C67-0C66-4C5D-B117-A5C273B2FAE1}">
      <dgm:prSet/>
      <dgm:spPr/>
      <dgm:t>
        <a:bodyPr/>
        <a:lstStyle/>
        <a:p>
          <a:endParaRPr lang="ru-RU"/>
        </a:p>
      </dgm:t>
    </dgm:pt>
    <dgm:pt modelId="{0C49ED01-0A0C-4C30-A011-0A5FBEBBF3FF}">
      <dgm:prSet custT="1"/>
      <dgm:spPr/>
      <dgm:t>
        <a:bodyPr/>
        <a:lstStyle/>
        <a:p>
          <a:pPr rtl="0"/>
          <a:r>
            <a:rPr lang="ru-RU" sz="2000" b="1" dirty="0" smtClean="0"/>
            <a:t>Может отменять акты Правительства РФ </a:t>
          </a:r>
          <a:endParaRPr lang="ru-RU" sz="2000" b="1" dirty="0"/>
        </a:p>
      </dgm:t>
    </dgm:pt>
    <dgm:pt modelId="{FE5D0346-F6C3-4876-9896-2FBB530D44C6}" type="parTrans" cxnId="{4F90CD0A-F41E-46FA-80D0-DCB7E6CAECE4}">
      <dgm:prSet/>
      <dgm:spPr/>
      <dgm:t>
        <a:bodyPr/>
        <a:lstStyle/>
        <a:p>
          <a:endParaRPr lang="ru-RU"/>
        </a:p>
      </dgm:t>
    </dgm:pt>
    <dgm:pt modelId="{F173377F-D76A-40E7-9FD5-CCF6509097B3}" type="sibTrans" cxnId="{4F90CD0A-F41E-46FA-80D0-DCB7E6CAECE4}">
      <dgm:prSet/>
      <dgm:spPr/>
      <dgm:t>
        <a:bodyPr/>
        <a:lstStyle/>
        <a:p>
          <a:endParaRPr lang="ru-RU"/>
        </a:p>
      </dgm:t>
    </dgm:pt>
    <dgm:pt modelId="{A64B0C3D-CDEA-4521-AE76-863E45BFF016}">
      <dgm:prSet custT="1"/>
      <dgm:spPr/>
      <dgm:t>
        <a:bodyPr/>
        <a:lstStyle/>
        <a:p>
          <a:pPr rtl="0"/>
          <a:r>
            <a:rPr lang="ru-RU" sz="2000" b="1" dirty="0" smtClean="0"/>
            <a:t>Принимает решение об отставке Правительства РФ</a:t>
          </a:r>
          <a:endParaRPr lang="ru-RU" sz="2000" b="1" dirty="0"/>
        </a:p>
      </dgm:t>
    </dgm:pt>
    <dgm:pt modelId="{164A0732-C184-4B08-8AB4-7953B0B8764E}" type="parTrans" cxnId="{14C0762E-0D6A-4AC9-8836-8E692E7F3037}">
      <dgm:prSet/>
      <dgm:spPr/>
      <dgm:t>
        <a:bodyPr/>
        <a:lstStyle/>
        <a:p>
          <a:endParaRPr lang="ru-RU"/>
        </a:p>
      </dgm:t>
    </dgm:pt>
    <dgm:pt modelId="{FBAC343A-C3E1-4BE2-8C25-DD7E0C0ADA2C}" type="sibTrans" cxnId="{14C0762E-0D6A-4AC9-8836-8E692E7F3037}">
      <dgm:prSet/>
      <dgm:spPr/>
      <dgm:t>
        <a:bodyPr/>
        <a:lstStyle/>
        <a:p>
          <a:endParaRPr lang="ru-RU"/>
        </a:p>
      </dgm:t>
    </dgm:pt>
    <dgm:pt modelId="{1C28AFBC-06DC-4395-8878-945762C29EEA}">
      <dgm:prSet/>
      <dgm:spPr/>
      <dgm:t>
        <a:bodyPr/>
        <a:lstStyle/>
        <a:p>
          <a:pPr rtl="0"/>
          <a:r>
            <a:rPr lang="ru-RU" b="1" dirty="0" smtClean="0"/>
            <a:t>Президент обеспечивает согласованное функционирование и взаимодействие органов государственной власти. </a:t>
          </a:r>
          <a:endParaRPr lang="ru-RU" b="1" dirty="0"/>
        </a:p>
      </dgm:t>
    </dgm:pt>
    <dgm:pt modelId="{F957B871-B39E-47E5-AD10-C67B74119A2D}" type="parTrans" cxnId="{9B185E73-6C11-4C5E-8AF7-2DAAD0460E5B}">
      <dgm:prSet/>
      <dgm:spPr/>
      <dgm:t>
        <a:bodyPr/>
        <a:lstStyle/>
        <a:p>
          <a:endParaRPr lang="ru-RU"/>
        </a:p>
      </dgm:t>
    </dgm:pt>
    <dgm:pt modelId="{B4F6C8AA-53B9-4A4A-AA94-F12AAE056595}" type="sibTrans" cxnId="{9B185E73-6C11-4C5E-8AF7-2DAAD0460E5B}">
      <dgm:prSet/>
      <dgm:spPr/>
      <dgm:t>
        <a:bodyPr/>
        <a:lstStyle/>
        <a:p>
          <a:endParaRPr lang="ru-RU"/>
        </a:p>
      </dgm:t>
    </dgm:pt>
    <dgm:pt modelId="{1967173C-6523-4BE7-94BF-FB2D26AFA7CA}" type="pres">
      <dgm:prSet presAssocID="{C24B5D62-9F49-44A4-83B6-617622DA1E92}" presName="linear" presStyleCnt="0">
        <dgm:presLayoutVars>
          <dgm:animLvl val="lvl"/>
          <dgm:resizeHandles val="exact"/>
        </dgm:presLayoutVars>
      </dgm:prSet>
      <dgm:spPr/>
    </dgm:pt>
    <dgm:pt modelId="{2BC230C5-7F67-4B16-AEB8-6812726D3565}" type="pres">
      <dgm:prSet presAssocID="{F2CB2923-B527-4F2D-A319-FC0AE9D66A7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57E998B-6518-45F7-B477-6325D4EB1ED9}" type="pres">
      <dgm:prSet presAssocID="{F2CB2923-B527-4F2D-A319-FC0AE9D66A7D}" presName="childText" presStyleLbl="revTx" presStyleIdx="0" presStyleCnt="2">
        <dgm:presLayoutVars>
          <dgm:bulletEnabled val="1"/>
        </dgm:presLayoutVars>
      </dgm:prSet>
      <dgm:spPr/>
    </dgm:pt>
    <dgm:pt modelId="{268F79C9-E3F7-4585-8153-BA5ACE9C9978}" type="pres">
      <dgm:prSet presAssocID="{7C322785-773C-4199-9EB4-E08A88611D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6F5EC55-2476-4F1D-9A58-BDE3888827DA}" type="pres">
      <dgm:prSet presAssocID="{E4BCBFBD-6C2D-4B10-B3A3-D097BEEC0B10}" presName="spacer" presStyleCnt="0"/>
      <dgm:spPr/>
    </dgm:pt>
    <dgm:pt modelId="{96133FE2-0BB7-4D56-B193-54A76685FF08}" type="pres">
      <dgm:prSet presAssocID="{A72BFF40-6555-4098-BD24-AA6FA60925A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6202815-4B39-47CB-A3DD-3B451445F735}" type="pres">
      <dgm:prSet presAssocID="{A72BFF40-6555-4098-BD24-AA6FA60925A8}" presName="childText" presStyleLbl="revTx" presStyleIdx="1" presStyleCnt="2">
        <dgm:presLayoutVars>
          <dgm:bulletEnabled val="1"/>
        </dgm:presLayoutVars>
      </dgm:prSet>
      <dgm:spPr/>
    </dgm:pt>
    <dgm:pt modelId="{180509D1-64F7-4744-B4A1-C4A7DB765A27}" type="pres">
      <dgm:prSet presAssocID="{0C49ED01-0A0C-4C30-A011-0A5FBEBBF3F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945ECD1-7BAA-469F-A116-61AA64D77841}" type="pres">
      <dgm:prSet presAssocID="{F173377F-D76A-40E7-9FD5-CCF6509097B3}" presName="spacer" presStyleCnt="0"/>
      <dgm:spPr/>
    </dgm:pt>
    <dgm:pt modelId="{33740A7E-04DE-4E51-BE71-7C2E4FD48664}" type="pres">
      <dgm:prSet presAssocID="{A64B0C3D-CDEA-4521-AE76-863E45BFF01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E7F90-62FF-4066-8898-5189FF39D782}" type="pres">
      <dgm:prSet presAssocID="{FBAC343A-C3E1-4BE2-8C25-DD7E0C0ADA2C}" presName="spacer" presStyleCnt="0"/>
      <dgm:spPr/>
    </dgm:pt>
    <dgm:pt modelId="{04978DFA-08AB-468B-A1F1-C2998EE2F51C}" type="pres">
      <dgm:prSet presAssocID="{1C28AFBC-06DC-4395-8878-945762C29EE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7A58B23-E458-481B-980B-22E72756AFC8}" type="presOf" srcId="{0C49ED01-0A0C-4C30-A011-0A5FBEBBF3FF}" destId="{180509D1-64F7-4744-B4A1-C4A7DB765A27}" srcOrd="0" destOrd="0" presId="urn:microsoft.com/office/officeart/2005/8/layout/vList2"/>
    <dgm:cxn modelId="{4F90CD0A-F41E-46FA-80D0-DCB7E6CAECE4}" srcId="{C24B5D62-9F49-44A4-83B6-617622DA1E92}" destId="{0C49ED01-0A0C-4C30-A011-0A5FBEBBF3FF}" srcOrd="3" destOrd="0" parTransId="{FE5D0346-F6C3-4876-9896-2FBB530D44C6}" sibTransId="{F173377F-D76A-40E7-9FD5-CCF6509097B3}"/>
    <dgm:cxn modelId="{10F746E9-2F41-4C32-8BF0-8769A0B216C2}" type="presOf" srcId="{A835A692-9BA8-465C-A9B7-91C02AA81BE7}" destId="{657E998B-6518-45F7-B477-6325D4EB1ED9}" srcOrd="0" destOrd="0" presId="urn:microsoft.com/office/officeart/2005/8/layout/vList2"/>
    <dgm:cxn modelId="{F942E34D-6407-4150-9747-508793EC66DD}" type="presOf" srcId="{C24B5D62-9F49-44A4-83B6-617622DA1E92}" destId="{1967173C-6523-4BE7-94BF-FB2D26AFA7CA}" srcOrd="0" destOrd="0" presId="urn:microsoft.com/office/officeart/2005/8/layout/vList2"/>
    <dgm:cxn modelId="{33D9BE4B-8707-4BF3-8917-CCDD7D7F8960}" type="presOf" srcId="{1E258985-7C4E-4A48-A4C5-80D79FF54809}" destId="{A6202815-4B39-47CB-A3DD-3B451445F735}" srcOrd="0" destOrd="0" presId="urn:microsoft.com/office/officeart/2005/8/layout/vList2"/>
    <dgm:cxn modelId="{9B185E73-6C11-4C5E-8AF7-2DAAD0460E5B}" srcId="{C24B5D62-9F49-44A4-83B6-617622DA1E92}" destId="{1C28AFBC-06DC-4395-8878-945762C29EEA}" srcOrd="5" destOrd="0" parTransId="{F957B871-B39E-47E5-AD10-C67B74119A2D}" sibTransId="{B4F6C8AA-53B9-4A4A-AA94-F12AAE056595}"/>
    <dgm:cxn modelId="{96449C67-0C66-4C5D-B117-A5C273B2FAE1}" srcId="{A72BFF40-6555-4098-BD24-AA6FA60925A8}" destId="{1E258985-7C4E-4A48-A4C5-80D79FF54809}" srcOrd="0" destOrd="0" parTransId="{AE7CE60C-702A-4F7D-A8E8-5EDB4FEAF376}" sibTransId="{0F27360E-DF15-414C-B04C-9ACE4039B45D}"/>
    <dgm:cxn modelId="{DCFB613D-B6B2-4D5C-9684-87FB5A5C9C69}" type="presOf" srcId="{7C322785-773C-4199-9EB4-E08A88611DDD}" destId="{268F79C9-E3F7-4585-8153-BA5ACE9C9978}" srcOrd="0" destOrd="0" presId="urn:microsoft.com/office/officeart/2005/8/layout/vList2"/>
    <dgm:cxn modelId="{C1C6E949-940E-4E0A-8F23-032419F8407F}" srcId="{F2CB2923-B527-4F2D-A319-FC0AE9D66A7D}" destId="{A835A692-9BA8-465C-A9B7-91C02AA81BE7}" srcOrd="0" destOrd="0" parTransId="{7534EEC1-8BCC-4E74-BA40-FE459E0CE1B2}" sibTransId="{BF25EE9A-5208-4369-84D4-F94EA7D6C0AB}"/>
    <dgm:cxn modelId="{494E795E-815B-4F56-863F-389D4353A3BA}" srcId="{C24B5D62-9F49-44A4-83B6-617622DA1E92}" destId="{F2CB2923-B527-4F2D-A319-FC0AE9D66A7D}" srcOrd="0" destOrd="0" parTransId="{B043CC27-A3BC-4320-8369-6C0E6FCCAED0}" sibTransId="{ECD7F5C4-01E6-4166-8FF0-543A318C1A87}"/>
    <dgm:cxn modelId="{E351D3AC-C74D-426C-8B2F-69E90E70DF9B}" srcId="{C24B5D62-9F49-44A4-83B6-617622DA1E92}" destId="{7C322785-773C-4199-9EB4-E08A88611DDD}" srcOrd="1" destOrd="0" parTransId="{1F48D449-987A-4D63-80B4-B81F9DA19B7F}" sibTransId="{E4BCBFBD-6C2D-4B10-B3A3-D097BEEC0B10}"/>
    <dgm:cxn modelId="{DE09169C-CD69-49B2-9483-809FDB366AFC}" type="presOf" srcId="{1C28AFBC-06DC-4395-8878-945762C29EEA}" destId="{04978DFA-08AB-468B-A1F1-C2998EE2F51C}" srcOrd="0" destOrd="0" presId="urn:microsoft.com/office/officeart/2005/8/layout/vList2"/>
    <dgm:cxn modelId="{2B608D4D-0924-484D-A151-AF26A2694363}" type="presOf" srcId="{F2CB2923-B527-4F2D-A319-FC0AE9D66A7D}" destId="{2BC230C5-7F67-4B16-AEB8-6812726D3565}" srcOrd="0" destOrd="0" presId="urn:microsoft.com/office/officeart/2005/8/layout/vList2"/>
    <dgm:cxn modelId="{69AE858A-F556-4B98-9A02-1F23D952445F}" srcId="{C24B5D62-9F49-44A4-83B6-617622DA1E92}" destId="{A72BFF40-6555-4098-BD24-AA6FA60925A8}" srcOrd="2" destOrd="0" parTransId="{A6A82423-0338-4249-B05E-0034AA79DBF5}" sibTransId="{7AE11013-6042-4A54-847A-6A0E8F8B026B}"/>
    <dgm:cxn modelId="{C2672912-76D6-4CC9-9DF1-694CCC40A62C}" type="presOf" srcId="{A72BFF40-6555-4098-BD24-AA6FA60925A8}" destId="{96133FE2-0BB7-4D56-B193-54A76685FF08}" srcOrd="0" destOrd="0" presId="urn:microsoft.com/office/officeart/2005/8/layout/vList2"/>
    <dgm:cxn modelId="{6E8E4F8E-E90A-46DA-9F8C-848E9D586184}" type="presOf" srcId="{A64B0C3D-CDEA-4521-AE76-863E45BFF016}" destId="{33740A7E-04DE-4E51-BE71-7C2E4FD48664}" srcOrd="0" destOrd="0" presId="urn:microsoft.com/office/officeart/2005/8/layout/vList2"/>
    <dgm:cxn modelId="{14C0762E-0D6A-4AC9-8836-8E692E7F3037}" srcId="{C24B5D62-9F49-44A4-83B6-617622DA1E92}" destId="{A64B0C3D-CDEA-4521-AE76-863E45BFF016}" srcOrd="4" destOrd="0" parTransId="{164A0732-C184-4B08-8AB4-7953B0B8764E}" sibTransId="{FBAC343A-C3E1-4BE2-8C25-DD7E0C0ADA2C}"/>
    <dgm:cxn modelId="{94834170-4B67-4648-B5BB-BE71C5F99803}" type="presParOf" srcId="{1967173C-6523-4BE7-94BF-FB2D26AFA7CA}" destId="{2BC230C5-7F67-4B16-AEB8-6812726D3565}" srcOrd="0" destOrd="0" presId="urn:microsoft.com/office/officeart/2005/8/layout/vList2"/>
    <dgm:cxn modelId="{22F6BA55-5380-453A-A7AA-F49BF659A3F1}" type="presParOf" srcId="{1967173C-6523-4BE7-94BF-FB2D26AFA7CA}" destId="{657E998B-6518-45F7-B477-6325D4EB1ED9}" srcOrd="1" destOrd="0" presId="urn:microsoft.com/office/officeart/2005/8/layout/vList2"/>
    <dgm:cxn modelId="{7B3568EC-C5A7-44C7-BF4F-882A0D964CA0}" type="presParOf" srcId="{1967173C-6523-4BE7-94BF-FB2D26AFA7CA}" destId="{268F79C9-E3F7-4585-8153-BA5ACE9C9978}" srcOrd="2" destOrd="0" presId="urn:microsoft.com/office/officeart/2005/8/layout/vList2"/>
    <dgm:cxn modelId="{BCD9BA45-4BB2-4D20-B6C7-4C83938F7AE0}" type="presParOf" srcId="{1967173C-6523-4BE7-94BF-FB2D26AFA7CA}" destId="{B6F5EC55-2476-4F1D-9A58-BDE3888827DA}" srcOrd="3" destOrd="0" presId="urn:microsoft.com/office/officeart/2005/8/layout/vList2"/>
    <dgm:cxn modelId="{25C788F7-38A1-45F5-B60F-37A8D2BAB694}" type="presParOf" srcId="{1967173C-6523-4BE7-94BF-FB2D26AFA7CA}" destId="{96133FE2-0BB7-4D56-B193-54A76685FF08}" srcOrd="4" destOrd="0" presId="urn:microsoft.com/office/officeart/2005/8/layout/vList2"/>
    <dgm:cxn modelId="{6898F8E5-076B-4EBE-AA70-EDDB3B7FA1D7}" type="presParOf" srcId="{1967173C-6523-4BE7-94BF-FB2D26AFA7CA}" destId="{A6202815-4B39-47CB-A3DD-3B451445F735}" srcOrd="5" destOrd="0" presId="urn:microsoft.com/office/officeart/2005/8/layout/vList2"/>
    <dgm:cxn modelId="{394ACBAC-A040-41D4-A5B4-E8147437A85B}" type="presParOf" srcId="{1967173C-6523-4BE7-94BF-FB2D26AFA7CA}" destId="{180509D1-64F7-4744-B4A1-C4A7DB765A27}" srcOrd="6" destOrd="0" presId="urn:microsoft.com/office/officeart/2005/8/layout/vList2"/>
    <dgm:cxn modelId="{E20ED6D7-6619-41C8-86F0-BA364FDF96AC}" type="presParOf" srcId="{1967173C-6523-4BE7-94BF-FB2D26AFA7CA}" destId="{E945ECD1-7BAA-469F-A116-61AA64D77841}" srcOrd="7" destOrd="0" presId="urn:microsoft.com/office/officeart/2005/8/layout/vList2"/>
    <dgm:cxn modelId="{4766FA67-DF29-4FC7-8511-342F32A24643}" type="presParOf" srcId="{1967173C-6523-4BE7-94BF-FB2D26AFA7CA}" destId="{33740A7E-04DE-4E51-BE71-7C2E4FD48664}" srcOrd="8" destOrd="0" presId="urn:microsoft.com/office/officeart/2005/8/layout/vList2"/>
    <dgm:cxn modelId="{F2B28BCF-7EF5-4595-A8A6-DE5C1A54A110}" type="presParOf" srcId="{1967173C-6523-4BE7-94BF-FB2D26AFA7CA}" destId="{545E7F90-62FF-4066-8898-5189FF39D782}" srcOrd="9" destOrd="0" presId="urn:microsoft.com/office/officeart/2005/8/layout/vList2"/>
    <dgm:cxn modelId="{AF788360-D502-4564-807E-BBC31F0C52FB}" type="presParOf" srcId="{1967173C-6523-4BE7-94BF-FB2D26AFA7CA}" destId="{04978DFA-08AB-468B-A1F1-C2998EE2F51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2370AE-44F6-4F97-86C0-223A5C29A706}" type="doc">
      <dgm:prSet loTypeId="urn:microsoft.com/office/officeart/2005/8/layout/vProcess5" loCatId="process" qsTypeId="urn:microsoft.com/office/officeart/2005/8/quickstyle/3d1" qsCatId="3D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4D87DAEC-9665-44E3-969A-F6FCC98B0E51}">
      <dgm:prSet/>
      <dgm:spPr/>
      <dgm:t>
        <a:bodyPr/>
        <a:lstStyle/>
        <a:p>
          <a:pPr rtl="0"/>
          <a:r>
            <a:rPr lang="ru-RU" dirty="0" smtClean="0"/>
            <a:t>В случае </a:t>
          </a:r>
          <a:r>
            <a:rPr lang="ru-RU" b="1" u="sng" dirty="0" smtClean="0"/>
            <a:t>трёхкратного</a:t>
          </a:r>
          <a:r>
            <a:rPr lang="ru-RU" dirty="0" smtClean="0"/>
            <a:t> отклонения представленных кандидатур Государственной Думой</a:t>
          </a:r>
          <a:endParaRPr lang="ru-RU" dirty="0"/>
        </a:p>
      </dgm:t>
    </dgm:pt>
    <dgm:pt modelId="{EC388174-3A28-41B8-9BB7-8320886F365C}" type="parTrans" cxnId="{54B286C4-85D0-4B3B-A932-59275CD533F4}">
      <dgm:prSet/>
      <dgm:spPr/>
      <dgm:t>
        <a:bodyPr/>
        <a:lstStyle/>
        <a:p>
          <a:endParaRPr lang="ru-RU"/>
        </a:p>
      </dgm:t>
    </dgm:pt>
    <dgm:pt modelId="{B27E81DB-6AA8-447B-8CDD-67A96549BBF8}" type="sibTrans" cxnId="{54B286C4-85D0-4B3B-A932-59275CD533F4}">
      <dgm:prSet/>
      <dgm:spPr/>
      <dgm:t>
        <a:bodyPr/>
        <a:lstStyle/>
        <a:p>
          <a:endParaRPr lang="ru-RU"/>
        </a:p>
      </dgm:t>
    </dgm:pt>
    <dgm:pt modelId="{ABDF8ED4-EB0F-4783-950C-9697C992D8EE}">
      <dgm:prSet custT="1"/>
      <dgm:spPr/>
      <dgm:t>
        <a:bodyPr/>
        <a:lstStyle/>
        <a:p>
          <a:pPr rtl="0"/>
          <a:r>
            <a:rPr lang="ru-RU" sz="2000" dirty="0" smtClean="0"/>
            <a:t>Президент РФ:</a:t>
          </a:r>
          <a:endParaRPr lang="ru-RU" sz="2000" dirty="0"/>
        </a:p>
      </dgm:t>
    </dgm:pt>
    <dgm:pt modelId="{CF910E6B-AFEB-48EB-AA3A-0E8E1345F46F}" type="parTrans" cxnId="{7D8E868A-953B-4AF4-BFBF-CB41F3CD6676}">
      <dgm:prSet/>
      <dgm:spPr/>
      <dgm:t>
        <a:bodyPr/>
        <a:lstStyle/>
        <a:p>
          <a:endParaRPr lang="ru-RU"/>
        </a:p>
      </dgm:t>
    </dgm:pt>
    <dgm:pt modelId="{6FA23C9E-1CBE-4283-8B43-FA0ED06BCD69}" type="sibTrans" cxnId="{7D8E868A-953B-4AF4-BFBF-CB41F3CD6676}">
      <dgm:prSet/>
      <dgm:spPr/>
      <dgm:t>
        <a:bodyPr/>
        <a:lstStyle/>
        <a:p>
          <a:endParaRPr lang="ru-RU"/>
        </a:p>
      </dgm:t>
    </dgm:pt>
    <dgm:pt modelId="{A0044B02-7F0A-4A93-8F94-58BEB0491AD6}">
      <dgm:prSet custT="1"/>
      <dgm:spPr/>
      <dgm:t>
        <a:bodyPr/>
        <a:lstStyle/>
        <a:p>
          <a:pPr rtl="0"/>
          <a:r>
            <a:rPr lang="ru-RU" sz="1600" b="1" dirty="0" smtClean="0"/>
            <a:t>Назначает Председателя Правительства РФ</a:t>
          </a:r>
          <a:endParaRPr lang="ru-RU" sz="1600" b="1" dirty="0"/>
        </a:p>
      </dgm:t>
    </dgm:pt>
    <dgm:pt modelId="{84A27ED5-2042-4CE8-8374-959260B8CA70}" type="parTrans" cxnId="{84542889-FE17-4C01-B596-24943B2BB3AB}">
      <dgm:prSet/>
      <dgm:spPr/>
      <dgm:t>
        <a:bodyPr/>
        <a:lstStyle/>
        <a:p>
          <a:endParaRPr lang="ru-RU"/>
        </a:p>
      </dgm:t>
    </dgm:pt>
    <dgm:pt modelId="{8C87A40D-6835-465B-B0EC-0DF2C181F630}" type="sibTrans" cxnId="{84542889-FE17-4C01-B596-24943B2BB3AB}">
      <dgm:prSet/>
      <dgm:spPr/>
      <dgm:t>
        <a:bodyPr/>
        <a:lstStyle/>
        <a:p>
          <a:endParaRPr lang="ru-RU"/>
        </a:p>
      </dgm:t>
    </dgm:pt>
    <dgm:pt modelId="{7EE11D16-4A0A-4606-A5DD-52CE132DF558}">
      <dgm:prSet custT="1"/>
      <dgm:spPr/>
      <dgm:t>
        <a:bodyPr/>
        <a:lstStyle/>
        <a:p>
          <a:pPr rtl="0"/>
          <a:r>
            <a:rPr lang="ru-RU" sz="1600" b="1" dirty="0" smtClean="0"/>
            <a:t>Распускает Государственную Думу и назначает новые выборы</a:t>
          </a:r>
          <a:endParaRPr lang="ru-RU" sz="1600" b="1" dirty="0"/>
        </a:p>
      </dgm:t>
    </dgm:pt>
    <dgm:pt modelId="{9D3B8878-E6ED-4B2A-AA4C-E0A1FCBF179C}" type="parTrans" cxnId="{56D5551D-F6BE-45A1-8AB8-A3AF46B95C4E}">
      <dgm:prSet/>
      <dgm:spPr/>
      <dgm:t>
        <a:bodyPr/>
        <a:lstStyle/>
        <a:p>
          <a:endParaRPr lang="ru-RU"/>
        </a:p>
      </dgm:t>
    </dgm:pt>
    <dgm:pt modelId="{9015ECC2-3DA3-46B1-92B8-A6221C8F8184}" type="sibTrans" cxnId="{56D5551D-F6BE-45A1-8AB8-A3AF46B95C4E}">
      <dgm:prSet/>
      <dgm:spPr/>
      <dgm:t>
        <a:bodyPr/>
        <a:lstStyle/>
        <a:p>
          <a:endParaRPr lang="ru-RU"/>
        </a:p>
      </dgm:t>
    </dgm:pt>
    <dgm:pt modelId="{E1E706A9-7E21-4F0A-B54F-CD39F14E52B3}" type="pres">
      <dgm:prSet presAssocID="{B32370AE-44F6-4F97-86C0-223A5C29A706}" presName="outerComposite" presStyleCnt="0">
        <dgm:presLayoutVars>
          <dgm:chMax val="5"/>
          <dgm:dir/>
          <dgm:resizeHandles val="exact"/>
        </dgm:presLayoutVars>
      </dgm:prSet>
      <dgm:spPr/>
    </dgm:pt>
    <dgm:pt modelId="{43DD9271-E0AF-44DF-90DB-944652F05E9D}" type="pres">
      <dgm:prSet presAssocID="{B32370AE-44F6-4F97-86C0-223A5C29A706}" presName="dummyMaxCanvas" presStyleCnt="0">
        <dgm:presLayoutVars/>
      </dgm:prSet>
      <dgm:spPr/>
    </dgm:pt>
    <dgm:pt modelId="{723299A8-A2B7-4855-BA74-418D08A6A7A9}" type="pres">
      <dgm:prSet presAssocID="{B32370AE-44F6-4F97-86C0-223A5C29A706}" presName="TwoNodes_1" presStyleLbl="node1" presStyleIdx="0" presStyleCnt="2">
        <dgm:presLayoutVars>
          <dgm:bulletEnabled val="1"/>
        </dgm:presLayoutVars>
      </dgm:prSet>
      <dgm:spPr/>
    </dgm:pt>
    <dgm:pt modelId="{1CE92303-0543-4DE5-9F82-70C089CD2C2B}" type="pres">
      <dgm:prSet presAssocID="{B32370AE-44F6-4F97-86C0-223A5C29A706}" presName="TwoNodes_2" presStyleLbl="node1" presStyleIdx="1" presStyleCnt="2" custLinFactNeighborX="0" custLinFactNeighborY="227">
        <dgm:presLayoutVars>
          <dgm:bulletEnabled val="1"/>
        </dgm:presLayoutVars>
      </dgm:prSet>
      <dgm:spPr/>
    </dgm:pt>
    <dgm:pt modelId="{2DE4FD74-1229-4F82-892B-9F82D4BCBA6A}" type="pres">
      <dgm:prSet presAssocID="{B32370AE-44F6-4F97-86C0-223A5C29A706}" presName="TwoConn_1-2" presStyleLbl="fgAccFollowNode1" presStyleIdx="0" presStyleCnt="1">
        <dgm:presLayoutVars>
          <dgm:bulletEnabled val="1"/>
        </dgm:presLayoutVars>
      </dgm:prSet>
      <dgm:spPr/>
    </dgm:pt>
    <dgm:pt modelId="{F07380F9-CDEA-40FC-B181-85F7503952CE}" type="pres">
      <dgm:prSet presAssocID="{B32370AE-44F6-4F97-86C0-223A5C29A706}" presName="TwoNodes_1_text" presStyleLbl="node1" presStyleIdx="1" presStyleCnt="2">
        <dgm:presLayoutVars>
          <dgm:bulletEnabled val="1"/>
        </dgm:presLayoutVars>
      </dgm:prSet>
      <dgm:spPr/>
    </dgm:pt>
    <dgm:pt modelId="{FF6052AE-CE57-4E13-A947-9F88875BEB90}" type="pres">
      <dgm:prSet presAssocID="{B32370AE-44F6-4F97-86C0-223A5C29A70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4B286C4-85D0-4B3B-A932-59275CD533F4}" srcId="{B32370AE-44F6-4F97-86C0-223A5C29A706}" destId="{4D87DAEC-9665-44E3-969A-F6FCC98B0E51}" srcOrd="0" destOrd="0" parTransId="{EC388174-3A28-41B8-9BB7-8320886F365C}" sibTransId="{B27E81DB-6AA8-447B-8CDD-67A96549BBF8}"/>
    <dgm:cxn modelId="{3379C050-1774-4F91-A54E-B278AF5B82AA}" type="presOf" srcId="{A0044B02-7F0A-4A93-8F94-58BEB0491AD6}" destId="{FF6052AE-CE57-4E13-A947-9F88875BEB90}" srcOrd="1" destOrd="1" presId="urn:microsoft.com/office/officeart/2005/8/layout/vProcess5"/>
    <dgm:cxn modelId="{B91CC4B5-5CFE-4EB1-B982-37AD2A03DC97}" type="presOf" srcId="{ABDF8ED4-EB0F-4783-950C-9697C992D8EE}" destId="{1CE92303-0543-4DE5-9F82-70C089CD2C2B}" srcOrd="0" destOrd="0" presId="urn:microsoft.com/office/officeart/2005/8/layout/vProcess5"/>
    <dgm:cxn modelId="{84542889-FE17-4C01-B596-24943B2BB3AB}" srcId="{ABDF8ED4-EB0F-4783-950C-9697C992D8EE}" destId="{A0044B02-7F0A-4A93-8F94-58BEB0491AD6}" srcOrd="0" destOrd="0" parTransId="{84A27ED5-2042-4CE8-8374-959260B8CA70}" sibTransId="{8C87A40D-6835-465B-B0EC-0DF2C181F630}"/>
    <dgm:cxn modelId="{B0BFBEE8-B677-42F8-B318-19FED9A26209}" type="presOf" srcId="{B27E81DB-6AA8-447B-8CDD-67A96549BBF8}" destId="{2DE4FD74-1229-4F82-892B-9F82D4BCBA6A}" srcOrd="0" destOrd="0" presId="urn:microsoft.com/office/officeart/2005/8/layout/vProcess5"/>
    <dgm:cxn modelId="{56D5551D-F6BE-45A1-8AB8-A3AF46B95C4E}" srcId="{ABDF8ED4-EB0F-4783-950C-9697C992D8EE}" destId="{7EE11D16-4A0A-4606-A5DD-52CE132DF558}" srcOrd="1" destOrd="0" parTransId="{9D3B8878-E6ED-4B2A-AA4C-E0A1FCBF179C}" sibTransId="{9015ECC2-3DA3-46B1-92B8-A6221C8F8184}"/>
    <dgm:cxn modelId="{7D8E868A-953B-4AF4-BFBF-CB41F3CD6676}" srcId="{B32370AE-44F6-4F97-86C0-223A5C29A706}" destId="{ABDF8ED4-EB0F-4783-950C-9697C992D8EE}" srcOrd="1" destOrd="0" parTransId="{CF910E6B-AFEB-48EB-AA3A-0E8E1345F46F}" sibTransId="{6FA23C9E-1CBE-4283-8B43-FA0ED06BCD69}"/>
    <dgm:cxn modelId="{0271C999-9EBE-462E-865A-07CC9CC4D7AF}" type="presOf" srcId="{4D87DAEC-9665-44E3-969A-F6FCC98B0E51}" destId="{723299A8-A2B7-4855-BA74-418D08A6A7A9}" srcOrd="0" destOrd="0" presId="urn:microsoft.com/office/officeart/2005/8/layout/vProcess5"/>
    <dgm:cxn modelId="{48C17C8C-0B76-4DEE-BDAE-DDF6D1734945}" type="presOf" srcId="{A0044B02-7F0A-4A93-8F94-58BEB0491AD6}" destId="{1CE92303-0543-4DE5-9F82-70C089CD2C2B}" srcOrd="0" destOrd="1" presId="urn:microsoft.com/office/officeart/2005/8/layout/vProcess5"/>
    <dgm:cxn modelId="{DDA6B188-B95B-4A58-ABBF-1851A95815EB}" type="presOf" srcId="{7EE11D16-4A0A-4606-A5DD-52CE132DF558}" destId="{1CE92303-0543-4DE5-9F82-70C089CD2C2B}" srcOrd="0" destOrd="2" presId="urn:microsoft.com/office/officeart/2005/8/layout/vProcess5"/>
    <dgm:cxn modelId="{6E28FAD9-6854-498B-B93E-76435E174EF7}" type="presOf" srcId="{7EE11D16-4A0A-4606-A5DD-52CE132DF558}" destId="{FF6052AE-CE57-4E13-A947-9F88875BEB90}" srcOrd="1" destOrd="2" presId="urn:microsoft.com/office/officeart/2005/8/layout/vProcess5"/>
    <dgm:cxn modelId="{D2434147-8515-4449-9AAE-F9E2F8104CF7}" type="presOf" srcId="{4D87DAEC-9665-44E3-969A-F6FCC98B0E51}" destId="{F07380F9-CDEA-40FC-B181-85F7503952CE}" srcOrd="1" destOrd="0" presId="urn:microsoft.com/office/officeart/2005/8/layout/vProcess5"/>
    <dgm:cxn modelId="{0D1BE2F9-979C-40EC-B09C-17256566CD55}" type="presOf" srcId="{B32370AE-44F6-4F97-86C0-223A5C29A706}" destId="{E1E706A9-7E21-4F0A-B54F-CD39F14E52B3}" srcOrd="0" destOrd="0" presId="urn:microsoft.com/office/officeart/2005/8/layout/vProcess5"/>
    <dgm:cxn modelId="{330CEC78-DBDC-48A7-AA57-DD3E2E2210FD}" type="presOf" srcId="{ABDF8ED4-EB0F-4783-950C-9697C992D8EE}" destId="{FF6052AE-CE57-4E13-A947-9F88875BEB90}" srcOrd="1" destOrd="0" presId="urn:microsoft.com/office/officeart/2005/8/layout/vProcess5"/>
    <dgm:cxn modelId="{B2EA0457-7156-4E48-9D4B-589380B8BD0B}" type="presParOf" srcId="{E1E706A9-7E21-4F0A-B54F-CD39F14E52B3}" destId="{43DD9271-E0AF-44DF-90DB-944652F05E9D}" srcOrd="0" destOrd="0" presId="urn:microsoft.com/office/officeart/2005/8/layout/vProcess5"/>
    <dgm:cxn modelId="{8498E438-9719-4E6D-AFD5-E94A1214E24F}" type="presParOf" srcId="{E1E706A9-7E21-4F0A-B54F-CD39F14E52B3}" destId="{723299A8-A2B7-4855-BA74-418D08A6A7A9}" srcOrd="1" destOrd="0" presId="urn:microsoft.com/office/officeart/2005/8/layout/vProcess5"/>
    <dgm:cxn modelId="{98779A4B-AE98-4A64-9F74-33C5A73D72FF}" type="presParOf" srcId="{E1E706A9-7E21-4F0A-B54F-CD39F14E52B3}" destId="{1CE92303-0543-4DE5-9F82-70C089CD2C2B}" srcOrd="2" destOrd="0" presId="urn:microsoft.com/office/officeart/2005/8/layout/vProcess5"/>
    <dgm:cxn modelId="{9CCACFB2-06D6-4742-B6EB-73620CE0E11C}" type="presParOf" srcId="{E1E706A9-7E21-4F0A-B54F-CD39F14E52B3}" destId="{2DE4FD74-1229-4F82-892B-9F82D4BCBA6A}" srcOrd="3" destOrd="0" presId="urn:microsoft.com/office/officeart/2005/8/layout/vProcess5"/>
    <dgm:cxn modelId="{B53A2037-F617-47B6-B315-E3712A8C670A}" type="presParOf" srcId="{E1E706A9-7E21-4F0A-B54F-CD39F14E52B3}" destId="{F07380F9-CDEA-40FC-B181-85F7503952CE}" srcOrd="4" destOrd="0" presId="urn:microsoft.com/office/officeart/2005/8/layout/vProcess5"/>
    <dgm:cxn modelId="{22DA29C1-8D65-4980-BEE6-F3CCAA297045}" type="presParOf" srcId="{E1E706A9-7E21-4F0A-B54F-CD39F14E52B3}" destId="{FF6052AE-CE57-4E13-A947-9F88875BEB9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E48A7F-5C4D-4321-A1A4-3A9429E8108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3CCE59-D86A-4B12-91F0-A14874C50A41}">
      <dgm:prSet custT="1"/>
      <dgm:spPr/>
      <dgm:t>
        <a:bodyPr/>
        <a:lstStyle/>
        <a:p>
          <a:pPr rtl="0"/>
          <a:r>
            <a:rPr lang="ru-RU" sz="1600" b="1" dirty="0" smtClean="0"/>
            <a:t>Представляет Совету Федерации </a:t>
          </a:r>
          <a:r>
            <a:rPr lang="ru-RU" sz="1600" b="1" i="1" dirty="0" smtClean="0"/>
            <a:t>кандидатуры </a:t>
          </a:r>
          <a:r>
            <a:rPr lang="ru-RU" sz="1600" b="1" dirty="0" smtClean="0"/>
            <a:t>на должность судей </a:t>
          </a:r>
          <a:endParaRPr lang="ru-RU" sz="1600" b="1" dirty="0"/>
        </a:p>
      </dgm:t>
    </dgm:pt>
    <dgm:pt modelId="{5399E38D-7A47-4CBE-B7ED-23179D865DB8}" type="parTrans" cxnId="{1D275EAC-45E2-4A33-BBC2-143100A02D35}">
      <dgm:prSet/>
      <dgm:spPr/>
      <dgm:t>
        <a:bodyPr/>
        <a:lstStyle/>
        <a:p>
          <a:endParaRPr lang="ru-RU"/>
        </a:p>
      </dgm:t>
    </dgm:pt>
    <dgm:pt modelId="{B221CCD9-8A56-41E7-8B00-6E48B8C3BD4A}" type="sibTrans" cxnId="{1D275EAC-45E2-4A33-BBC2-143100A02D35}">
      <dgm:prSet/>
      <dgm:spPr/>
      <dgm:t>
        <a:bodyPr/>
        <a:lstStyle/>
        <a:p>
          <a:endParaRPr lang="ru-RU"/>
        </a:p>
      </dgm:t>
    </dgm:pt>
    <dgm:pt modelId="{93AFDC7A-C837-4BB8-AB65-FD16074DCA38}">
      <dgm:prSet custT="1"/>
      <dgm:spPr/>
      <dgm:t>
        <a:bodyPr/>
        <a:lstStyle/>
        <a:p>
          <a:pPr rtl="0"/>
          <a:r>
            <a:rPr lang="ru-RU" sz="1400" b="1" smtClean="0"/>
            <a:t>Конституционного Суда РФ</a:t>
          </a:r>
          <a:endParaRPr lang="ru-RU" sz="1400" b="1"/>
        </a:p>
      </dgm:t>
    </dgm:pt>
    <dgm:pt modelId="{4113E9F8-BF25-4937-8D05-3D8E52FFAC52}" type="parTrans" cxnId="{6C72CBC0-1929-48C3-8181-81F63251EA5A}">
      <dgm:prSet/>
      <dgm:spPr/>
      <dgm:t>
        <a:bodyPr/>
        <a:lstStyle/>
        <a:p>
          <a:endParaRPr lang="ru-RU"/>
        </a:p>
      </dgm:t>
    </dgm:pt>
    <dgm:pt modelId="{ED7E45C3-F625-473D-8293-1CCB196FCC40}" type="sibTrans" cxnId="{6C72CBC0-1929-48C3-8181-81F63251EA5A}">
      <dgm:prSet/>
      <dgm:spPr/>
      <dgm:t>
        <a:bodyPr/>
        <a:lstStyle/>
        <a:p>
          <a:endParaRPr lang="ru-RU"/>
        </a:p>
      </dgm:t>
    </dgm:pt>
    <dgm:pt modelId="{B5C697C3-0AEE-4F62-B60F-8744CA5980F0}">
      <dgm:prSet custT="1"/>
      <dgm:spPr/>
      <dgm:t>
        <a:bodyPr/>
        <a:lstStyle/>
        <a:p>
          <a:pPr rtl="0"/>
          <a:r>
            <a:rPr lang="ru-RU" sz="1400" b="1" dirty="0" smtClean="0"/>
            <a:t>Верховного Суда РФ</a:t>
          </a:r>
          <a:endParaRPr lang="ru-RU" sz="1400" b="1" dirty="0"/>
        </a:p>
      </dgm:t>
    </dgm:pt>
    <dgm:pt modelId="{1C3834DE-64E7-48B3-898F-353FEA64B2C2}" type="parTrans" cxnId="{D68F1655-A693-4C34-98A0-AF695BE6037B}">
      <dgm:prSet/>
      <dgm:spPr/>
      <dgm:t>
        <a:bodyPr/>
        <a:lstStyle/>
        <a:p>
          <a:endParaRPr lang="ru-RU"/>
        </a:p>
      </dgm:t>
    </dgm:pt>
    <dgm:pt modelId="{1B3908CE-B88A-4736-8B71-C0CEEB41B30D}" type="sibTrans" cxnId="{D68F1655-A693-4C34-98A0-AF695BE6037B}">
      <dgm:prSet/>
      <dgm:spPr/>
      <dgm:t>
        <a:bodyPr/>
        <a:lstStyle/>
        <a:p>
          <a:endParaRPr lang="ru-RU"/>
        </a:p>
      </dgm:t>
    </dgm:pt>
    <dgm:pt modelId="{DFA3A084-F05A-4D2E-AE77-032A9E9F842C}">
      <dgm:prSet custT="1"/>
      <dgm:spPr/>
      <dgm:t>
        <a:bodyPr/>
        <a:lstStyle/>
        <a:p>
          <a:pPr rtl="0"/>
          <a:r>
            <a:rPr lang="ru-RU" sz="2400" b="1" dirty="0" smtClean="0"/>
            <a:t>Назначение судей иных федеральных судов</a:t>
          </a:r>
          <a:endParaRPr lang="ru-RU" sz="2400" b="1" dirty="0"/>
        </a:p>
      </dgm:t>
    </dgm:pt>
    <dgm:pt modelId="{E3A8332B-CFF4-45FC-829F-96A29FC953E3}" type="parTrans" cxnId="{1A0F75BD-C623-49F6-A661-A24694D76169}">
      <dgm:prSet/>
      <dgm:spPr/>
      <dgm:t>
        <a:bodyPr/>
        <a:lstStyle/>
        <a:p>
          <a:endParaRPr lang="ru-RU"/>
        </a:p>
      </dgm:t>
    </dgm:pt>
    <dgm:pt modelId="{CE8C104A-C935-4775-90FE-7A0BF6423753}" type="sibTrans" cxnId="{1A0F75BD-C623-49F6-A661-A24694D76169}">
      <dgm:prSet/>
      <dgm:spPr/>
      <dgm:t>
        <a:bodyPr/>
        <a:lstStyle/>
        <a:p>
          <a:endParaRPr lang="ru-RU"/>
        </a:p>
      </dgm:t>
    </dgm:pt>
    <dgm:pt modelId="{955F7178-42A2-4031-8512-5CF0D4995A9E}">
      <dgm:prSet custT="1"/>
      <dgm:spPr/>
      <dgm:t>
        <a:bodyPr/>
        <a:lstStyle/>
        <a:p>
          <a:pPr rtl="0"/>
          <a:r>
            <a:rPr lang="ru-RU" sz="2800" b="1" dirty="0" smtClean="0"/>
            <a:t>Осуществляет помилование</a:t>
          </a:r>
          <a:endParaRPr lang="ru-RU" sz="2800" b="1" dirty="0"/>
        </a:p>
      </dgm:t>
    </dgm:pt>
    <dgm:pt modelId="{DD7155C7-682D-4053-98C9-5D44E8C00061}" type="parTrans" cxnId="{6293607A-E69B-4D13-96D6-FB91207F0F3B}">
      <dgm:prSet/>
      <dgm:spPr/>
      <dgm:t>
        <a:bodyPr/>
        <a:lstStyle/>
        <a:p>
          <a:endParaRPr lang="ru-RU"/>
        </a:p>
      </dgm:t>
    </dgm:pt>
    <dgm:pt modelId="{78B310D2-67B1-4459-B85B-73C159FD1EDE}" type="sibTrans" cxnId="{6293607A-E69B-4D13-96D6-FB91207F0F3B}">
      <dgm:prSet/>
      <dgm:spPr/>
      <dgm:t>
        <a:bodyPr/>
        <a:lstStyle/>
        <a:p>
          <a:endParaRPr lang="ru-RU"/>
        </a:p>
      </dgm:t>
    </dgm:pt>
    <dgm:pt modelId="{C6C3FFD3-97AE-4AFB-8B2A-73955360AF2D}">
      <dgm:prSet custT="1"/>
      <dgm:spPr/>
      <dgm:t>
        <a:bodyPr/>
        <a:lstStyle/>
        <a:p>
          <a:pPr rtl="0"/>
          <a:r>
            <a:rPr lang="ru-RU" sz="2000" b="1" dirty="0" smtClean="0"/>
            <a:t>Представляет кандидатуру Генерального прокурора РФ и его заместителей</a:t>
          </a:r>
          <a:endParaRPr lang="ru-RU" sz="2000" b="1" dirty="0"/>
        </a:p>
      </dgm:t>
    </dgm:pt>
    <dgm:pt modelId="{15C770D8-B396-4C68-BB86-1A7ED8D93D59}" type="parTrans" cxnId="{888CEEFC-1829-4D91-8296-F12F7A971AC9}">
      <dgm:prSet/>
      <dgm:spPr/>
      <dgm:t>
        <a:bodyPr/>
        <a:lstStyle/>
        <a:p>
          <a:endParaRPr lang="ru-RU"/>
        </a:p>
      </dgm:t>
    </dgm:pt>
    <dgm:pt modelId="{BB8D589D-9EEE-48E1-8C89-8F7402317008}" type="sibTrans" cxnId="{888CEEFC-1829-4D91-8296-F12F7A971AC9}">
      <dgm:prSet/>
      <dgm:spPr/>
      <dgm:t>
        <a:bodyPr/>
        <a:lstStyle/>
        <a:p>
          <a:endParaRPr lang="ru-RU"/>
        </a:p>
      </dgm:t>
    </dgm:pt>
    <dgm:pt modelId="{1630FA4F-111F-4EFB-9B1A-A5EC487F13BA}">
      <dgm:prSet custT="1"/>
      <dgm:spPr/>
      <dgm:t>
        <a:bodyPr/>
        <a:lstStyle/>
        <a:p>
          <a:pPr rtl="0"/>
          <a:r>
            <a:rPr lang="ru-RU" sz="1600" b="1" dirty="0" smtClean="0"/>
            <a:t>Назначает и освобождает от должности прокуроров субъектов, остальных прокуроров (кроме городов, районов и приравненных к ним)</a:t>
          </a:r>
          <a:endParaRPr lang="ru-RU" sz="1600" b="1" dirty="0"/>
        </a:p>
      </dgm:t>
    </dgm:pt>
    <dgm:pt modelId="{EA2B4D03-10C4-42C3-BC66-A74629C77DAD}" type="parTrans" cxnId="{23CEC368-09A6-4718-83F4-9651EFDF3B14}">
      <dgm:prSet/>
      <dgm:spPr/>
      <dgm:t>
        <a:bodyPr/>
        <a:lstStyle/>
        <a:p>
          <a:endParaRPr lang="ru-RU"/>
        </a:p>
      </dgm:t>
    </dgm:pt>
    <dgm:pt modelId="{5A6CCDCE-7F29-4568-AC7D-D3907CAA5759}" type="sibTrans" cxnId="{23CEC368-09A6-4718-83F4-9651EFDF3B14}">
      <dgm:prSet/>
      <dgm:spPr/>
      <dgm:t>
        <a:bodyPr/>
        <a:lstStyle/>
        <a:p>
          <a:endParaRPr lang="ru-RU"/>
        </a:p>
      </dgm:t>
    </dgm:pt>
    <dgm:pt modelId="{06D39733-D9F9-440E-98CC-B73B2D61AEFD}">
      <dgm:prSet custT="1"/>
      <dgm:spPr/>
      <dgm:t>
        <a:bodyPr/>
        <a:lstStyle/>
        <a:p>
          <a:pPr rtl="0"/>
          <a:r>
            <a:rPr lang="ru-RU" sz="2000" b="1" dirty="0" smtClean="0"/>
            <a:t>Направляет запрос в Конституционный Суд РФ о толковании Конституции РФ</a:t>
          </a:r>
          <a:endParaRPr lang="ru-RU" sz="2000" b="1" dirty="0"/>
        </a:p>
      </dgm:t>
    </dgm:pt>
    <dgm:pt modelId="{A5DE59B0-E973-49C8-A19E-962F077B56BD}" type="parTrans" cxnId="{E8722881-CF69-4DB9-85CB-7A8A8C6E6381}">
      <dgm:prSet/>
      <dgm:spPr/>
      <dgm:t>
        <a:bodyPr/>
        <a:lstStyle/>
        <a:p>
          <a:endParaRPr lang="ru-RU"/>
        </a:p>
      </dgm:t>
    </dgm:pt>
    <dgm:pt modelId="{01D8E6B6-7BEF-46F4-8F36-088F7CBB7AA1}" type="sibTrans" cxnId="{E8722881-CF69-4DB9-85CB-7A8A8C6E6381}">
      <dgm:prSet/>
      <dgm:spPr/>
      <dgm:t>
        <a:bodyPr/>
        <a:lstStyle/>
        <a:p>
          <a:endParaRPr lang="ru-RU"/>
        </a:p>
      </dgm:t>
    </dgm:pt>
    <dgm:pt modelId="{D9EBEA9B-6365-4087-9202-E95B41992DE5}" type="pres">
      <dgm:prSet presAssocID="{B7E48A7F-5C4D-4321-A1A4-3A9429E8108F}" presName="diagram" presStyleCnt="0">
        <dgm:presLayoutVars>
          <dgm:dir/>
          <dgm:resizeHandles val="exact"/>
        </dgm:presLayoutVars>
      </dgm:prSet>
      <dgm:spPr/>
    </dgm:pt>
    <dgm:pt modelId="{F061D381-916F-43F0-B133-BC0ED112F421}" type="pres">
      <dgm:prSet presAssocID="{083CCE59-D86A-4B12-91F0-A14874C50A41}" presName="node" presStyleLbl="node1" presStyleIdx="0" presStyleCnt="6" custLinFactNeighborX="37874" custLinFactNeighborY="3914">
        <dgm:presLayoutVars>
          <dgm:bulletEnabled val="1"/>
        </dgm:presLayoutVars>
      </dgm:prSet>
      <dgm:spPr/>
    </dgm:pt>
    <dgm:pt modelId="{06E8CC38-C957-4DDF-AD4C-CF5E2EB84754}" type="pres">
      <dgm:prSet presAssocID="{B221CCD9-8A56-41E7-8B00-6E48B8C3BD4A}" presName="sibTrans" presStyleCnt="0"/>
      <dgm:spPr/>
    </dgm:pt>
    <dgm:pt modelId="{78CF03FC-2C87-4C5F-9D09-AECC8CBE2C6D}" type="pres">
      <dgm:prSet presAssocID="{DFA3A084-F05A-4D2E-AE77-032A9E9F842C}" presName="node" presStyleLbl="node1" presStyleIdx="1" presStyleCnt="6" custLinFactY="14298" custLinFactNeighborX="-52783" custLinFactNeighborY="100000">
        <dgm:presLayoutVars>
          <dgm:bulletEnabled val="1"/>
        </dgm:presLayoutVars>
      </dgm:prSet>
      <dgm:spPr/>
    </dgm:pt>
    <dgm:pt modelId="{2F171710-AE88-4E2E-80E9-0F002678686F}" type="pres">
      <dgm:prSet presAssocID="{CE8C104A-C935-4775-90FE-7A0BF6423753}" presName="sibTrans" presStyleCnt="0"/>
      <dgm:spPr/>
    </dgm:pt>
    <dgm:pt modelId="{AE140D57-E408-4B6F-942D-6A160F5C154D}" type="pres">
      <dgm:prSet presAssocID="{955F7178-42A2-4031-8512-5CF0D4995A9E}" presName="node" presStyleLbl="node1" presStyleIdx="2" presStyleCnt="6" custScaleX="93742" custScaleY="83801" custLinFactNeighborX="-48523" custLinFactNeighborY="-12506">
        <dgm:presLayoutVars>
          <dgm:bulletEnabled val="1"/>
        </dgm:presLayoutVars>
      </dgm:prSet>
      <dgm:spPr/>
    </dgm:pt>
    <dgm:pt modelId="{8E55E92D-0A16-4114-97ED-AECC2F4B1E6F}" type="pres">
      <dgm:prSet presAssocID="{78B310D2-67B1-4459-B85B-73C159FD1EDE}" presName="sibTrans" presStyleCnt="0"/>
      <dgm:spPr/>
    </dgm:pt>
    <dgm:pt modelId="{1A97B769-C0E2-4DC3-97DB-B69E23FD8DA2}" type="pres">
      <dgm:prSet presAssocID="{C6C3FFD3-97AE-4AFB-8B2A-73955360AF2D}" presName="node" presStyleLbl="node1" presStyleIdx="3" presStyleCnt="6" custLinFactNeighborX="52353" custLinFactNeighborY="38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71606-0795-44D5-9776-66D886AC189A}" type="pres">
      <dgm:prSet presAssocID="{BB8D589D-9EEE-48E1-8C89-8F7402317008}" presName="sibTrans" presStyleCnt="0"/>
      <dgm:spPr/>
    </dgm:pt>
    <dgm:pt modelId="{7CEABF90-00B0-4C90-8A3F-215B95286CF8}" type="pres">
      <dgm:prSet presAssocID="{1630FA4F-111F-4EFB-9B1A-A5EC487F13BA}" presName="node" presStyleLbl="node1" presStyleIdx="4" presStyleCnt="6" custLinFactNeighborX="-48523" custLinFactNeighborY="-14972">
        <dgm:presLayoutVars>
          <dgm:bulletEnabled val="1"/>
        </dgm:presLayoutVars>
      </dgm:prSet>
      <dgm:spPr/>
    </dgm:pt>
    <dgm:pt modelId="{ADBA5F34-0554-488E-BB24-3404D7C527D4}" type="pres">
      <dgm:prSet presAssocID="{5A6CCDCE-7F29-4568-AC7D-D3907CAA5759}" presName="sibTrans" presStyleCnt="0"/>
      <dgm:spPr/>
    </dgm:pt>
    <dgm:pt modelId="{E9A81906-FDAB-403F-B0C6-9EFF4C54F2AF}" type="pres">
      <dgm:prSet presAssocID="{06D39733-D9F9-440E-98CC-B73B2D61AEFD}" presName="node" presStyleLbl="node1" presStyleIdx="5" presStyleCnt="6" custLinFactNeighborX="-52783" custLinFactNeighborY="-14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CEC368-09A6-4718-83F4-9651EFDF3B14}" srcId="{B7E48A7F-5C4D-4321-A1A4-3A9429E8108F}" destId="{1630FA4F-111F-4EFB-9B1A-A5EC487F13BA}" srcOrd="4" destOrd="0" parTransId="{EA2B4D03-10C4-42C3-BC66-A74629C77DAD}" sibTransId="{5A6CCDCE-7F29-4568-AC7D-D3907CAA5759}"/>
    <dgm:cxn modelId="{39B22149-F983-43FD-80B8-BFBC09C0517B}" type="presOf" srcId="{DFA3A084-F05A-4D2E-AE77-032A9E9F842C}" destId="{78CF03FC-2C87-4C5F-9D09-AECC8CBE2C6D}" srcOrd="0" destOrd="0" presId="urn:microsoft.com/office/officeart/2005/8/layout/default"/>
    <dgm:cxn modelId="{6F10D409-BD3D-4F48-880E-023CE7ABF6F9}" type="presOf" srcId="{083CCE59-D86A-4B12-91F0-A14874C50A41}" destId="{F061D381-916F-43F0-B133-BC0ED112F421}" srcOrd="0" destOrd="0" presId="urn:microsoft.com/office/officeart/2005/8/layout/default"/>
    <dgm:cxn modelId="{AB9BD79A-E2B6-48CC-ACA3-2C1EFA0CD2F7}" type="presOf" srcId="{06D39733-D9F9-440E-98CC-B73B2D61AEFD}" destId="{E9A81906-FDAB-403F-B0C6-9EFF4C54F2AF}" srcOrd="0" destOrd="0" presId="urn:microsoft.com/office/officeart/2005/8/layout/default"/>
    <dgm:cxn modelId="{042097AC-3699-4969-B586-4FC61A1946EB}" type="presOf" srcId="{B5C697C3-0AEE-4F62-B60F-8744CA5980F0}" destId="{F061D381-916F-43F0-B133-BC0ED112F421}" srcOrd="0" destOrd="2" presId="urn:microsoft.com/office/officeart/2005/8/layout/default"/>
    <dgm:cxn modelId="{881EDE0A-6343-4A3F-B28E-6CE039A56408}" type="presOf" srcId="{93AFDC7A-C837-4BB8-AB65-FD16074DCA38}" destId="{F061D381-916F-43F0-B133-BC0ED112F421}" srcOrd="0" destOrd="1" presId="urn:microsoft.com/office/officeart/2005/8/layout/default"/>
    <dgm:cxn modelId="{D68F1655-A693-4C34-98A0-AF695BE6037B}" srcId="{083CCE59-D86A-4B12-91F0-A14874C50A41}" destId="{B5C697C3-0AEE-4F62-B60F-8744CA5980F0}" srcOrd="1" destOrd="0" parTransId="{1C3834DE-64E7-48B3-898F-353FEA64B2C2}" sibTransId="{1B3908CE-B88A-4736-8B71-C0CEEB41B30D}"/>
    <dgm:cxn modelId="{E00E4B63-3CD4-4E3B-9407-F76261D3E09C}" type="presOf" srcId="{C6C3FFD3-97AE-4AFB-8B2A-73955360AF2D}" destId="{1A97B769-C0E2-4DC3-97DB-B69E23FD8DA2}" srcOrd="0" destOrd="0" presId="urn:microsoft.com/office/officeart/2005/8/layout/default"/>
    <dgm:cxn modelId="{888CEEFC-1829-4D91-8296-F12F7A971AC9}" srcId="{B7E48A7F-5C4D-4321-A1A4-3A9429E8108F}" destId="{C6C3FFD3-97AE-4AFB-8B2A-73955360AF2D}" srcOrd="3" destOrd="0" parTransId="{15C770D8-B396-4C68-BB86-1A7ED8D93D59}" sibTransId="{BB8D589D-9EEE-48E1-8C89-8F7402317008}"/>
    <dgm:cxn modelId="{1A0F75BD-C623-49F6-A661-A24694D76169}" srcId="{B7E48A7F-5C4D-4321-A1A4-3A9429E8108F}" destId="{DFA3A084-F05A-4D2E-AE77-032A9E9F842C}" srcOrd="1" destOrd="0" parTransId="{E3A8332B-CFF4-45FC-829F-96A29FC953E3}" sibTransId="{CE8C104A-C935-4775-90FE-7A0BF6423753}"/>
    <dgm:cxn modelId="{6C72CBC0-1929-48C3-8181-81F63251EA5A}" srcId="{083CCE59-D86A-4B12-91F0-A14874C50A41}" destId="{93AFDC7A-C837-4BB8-AB65-FD16074DCA38}" srcOrd="0" destOrd="0" parTransId="{4113E9F8-BF25-4937-8D05-3D8E52FFAC52}" sibTransId="{ED7E45C3-F625-473D-8293-1CCB196FCC40}"/>
    <dgm:cxn modelId="{E8722881-CF69-4DB9-85CB-7A8A8C6E6381}" srcId="{B7E48A7F-5C4D-4321-A1A4-3A9429E8108F}" destId="{06D39733-D9F9-440E-98CC-B73B2D61AEFD}" srcOrd="5" destOrd="0" parTransId="{A5DE59B0-E973-49C8-A19E-962F077B56BD}" sibTransId="{01D8E6B6-7BEF-46F4-8F36-088F7CBB7AA1}"/>
    <dgm:cxn modelId="{3569559F-97F5-4C85-9FB8-4CAE1AD9CF56}" type="presOf" srcId="{955F7178-42A2-4031-8512-5CF0D4995A9E}" destId="{AE140D57-E408-4B6F-942D-6A160F5C154D}" srcOrd="0" destOrd="0" presId="urn:microsoft.com/office/officeart/2005/8/layout/default"/>
    <dgm:cxn modelId="{7A02EB05-2DD8-486E-9A92-2CBE1FC7E23F}" type="presOf" srcId="{1630FA4F-111F-4EFB-9B1A-A5EC487F13BA}" destId="{7CEABF90-00B0-4C90-8A3F-215B95286CF8}" srcOrd="0" destOrd="0" presId="urn:microsoft.com/office/officeart/2005/8/layout/default"/>
    <dgm:cxn modelId="{6293607A-E69B-4D13-96D6-FB91207F0F3B}" srcId="{B7E48A7F-5C4D-4321-A1A4-3A9429E8108F}" destId="{955F7178-42A2-4031-8512-5CF0D4995A9E}" srcOrd="2" destOrd="0" parTransId="{DD7155C7-682D-4053-98C9-5D44E8C00061}" sibTransId="{78B310D2-67B1-4459-B85B-73C159FD1EDE}"/>
    <dgm:cxn modelId="{1D275EAC-45E2-4A33-BBC2-143100A02D35}" srcId="{B7E48A7F-5C4D-4321-A1A4-3A9429E8108F}" destId="{083CCE59-D86A-4B12-91F0-A14874C50A41}" srcOrd="0" destOrd="0" parTransId="{5399E38D-7A47-4CBE-B7ED-23179D865DB8}" sibTransId="{B221CCD9-8A56-41E7-8B00-6E48B8C3BD4A}"/>
    <dgm:cxn modelId="{E739923A-C0CF-4267-BAD7-0FF8C810617C}" type="presOf" srcId="{B7E48A7F-5C4D-4321-A1A4-3A9429E8108F}" destId="{D9EBEA9B-6365-4087-9202-E95B41992DE5}" srcOrd="0" destOrd="0" presId="urn:microsoft.com/office/officeart/2005/8/layout/default"/>
    <dgm:cxn modelId="{6B5185A0-289D-408E-893E-E2C3A1CD125D}" type="presParOf" srcId="{D9EBEA9B-6365-4087-9202-E95B41992DE5}" destId="{F061D381-916F-43F0-B133-BC0ED112F421}" srcOrd="0" destOrd="0" presId="urn:microsoft.com/office/officeart/2005/8/layout/default"/>
    <dgm:cxn modelId="{CE3E6BB9-8116-486B-981F-B645FC724268}" type="presParOf" srcId="{D9EBEA9B-6365-4087-9202-E95B41992DE5}" destId="{06E8CC38-C957-4DDF-AD4C-CF5E2EB84754}" srcOrd="1" destOrd="0" presId="urn:microsoft.com/office/officeart/2005/8/layout/default"/>
    <dgm:cxn modelId="{8438BAE1-1515-4A71-9A17-245A9ECAA1B3}" type="presParOf" srcId="{D9EBEA9B-6365-4087-9202-E95B41992DE5}" destId="{78CF03FC-2C87-4C5F-9D09-AECC8CBE2C6D}" srcOrd="2" destOrd="0" presId="urn:microsoft.com/office/officeart/2005/8/layout/default"/>
    <dgm:cxn modelId="{FB65E22A-86AF-4C7F-9313-380A852172BA}" type="presParOf" srcId="{D9EBEA9B-6365-4087-9202-E95B41992DE5}" destId="{2F171710-AE88-4E2E-80E9-0F002678686F}" srcOrd="3" destOrd="0" presId="urn:microsoft.com/office/officeart/2005/8/layout/default"/>
    <dgm:cxn modelId="{6B29CCFF-FC1C-4501-BBC3-E5EC3435505C}" type="presParOf" srcId="{D9EBEA9B-6365-4087-9202-E95B41992DE5}" destId="{AE140D57-E408-4B6F-942D-6A160F5C154D}" srcOrd="4" destOrd="0" presId="urn:microsoft.com/office/officeart/2005/8/layout/default"/>
    <dgm:cxn modelId="{98522D07-5EEF-4AA8-9A4F-E02EB168E6A1}" type="presParOf" srcId="{D9EBEA9B-6365-4087-9202-E95B41992DE5}" destId="{8E55E92D-0A16-4114-97ED-AECC2F4B1E6F}" srcOrd="5" destOrd="0" presId="urn:microsoft.com/office/officeart/2005/8/layout/default"/>
    <dgm:cxn modelId="{8DFEA528-0EFF-43C7-B1AC-7E6F7AD5183F}" type="presParOf" srcId="{D9EBEA9B-6365-4087-9202-E95B41992DE5}" destId="{1A97B769-C0E2-4DC3-97DB-B69E23FD8DA2}" srcOrd="6" destOrd="0" presId="urn:microsoft.com/office/officeart/2005/8/layout/default"/>
    <dgm:cxn modelId="{9CDDBF2E-1566-4762-B67D-6B40FD939453}" type="presParOf" srcId="{D9EBEA9B-6365-4087-9202-E95B41992DE5}" destId="{94071606-0795-44D5-9776-66D886AC189A}" srcOrd="7" destOrd="0" presId="urn:microsoft.com/office/officeart/2005/8/layout/default"/>
    <dgm:cxn modelId="{0EA23F22-9F5F-4F0D-BD97-31C802911966}" type="presParOf" srcId="{D9EBEA9B-6365-4087-9202-E95B41992DE5}" destId="{7CEABF90-00B0-4C90-8A3F-215B95286CF8}" srcOrd="8" destOrd="0" presId="urn:microsoft.com/office/officeart/2005/8/layout/default"/>
    <dgm:cxn modelId="{091D97FA-1E39-4A3F-B4A1-84798CB63212}" type="presParOf" srcId="{D9EBEA9B-6365-4087-9202-E95B41992DE5}" destId="{ADBA5F34-0554-488E-BB24-3404D7C527D4}" srcOrd="9" destOrd="0" presId="urn:microsoft.com/office/officeart/2005/8/layout/default"/>
    <dgm:cxn modelId="{E03879AE-81FA-4862-83EB-8C71BEE3E6DD}" type="presParOf" srcId="{D9EBEA9B-6365-4087-9202-E95B41992DE5}" destId="{E9A81906-FDAB-403F-B0C6-9EFF4C54F2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960268-1822-45B3-A099-17285C38F2F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91BD71E3-1A79-4354-9E05-13B463A9E821}">
      <dgm:prSet custT="1"/>
      <dgm:spPr/>
      <dgm:t>
        <a:bodyPr/>
        <a:lstStyle/>
        <a:p>
          <a:pPr rtl="0"/>
          <a:r>
            <a:rPr lang="ru-RU" sz="2400" dirty="0" smtClean="0"/>
            <a:t>Издаёт </a:t>
          </a:r>
          <a:r>
            <a:rPr lang="ru-RU" sz="2400" u="sng" dirty="0" smtClean="0"/>
            <a:t>указы</a:t>
          </a:r>
          <a:r>
            <a:rPr lang="ru-RU" sz="2400" dirty="0" smtClean="0"/>
            <a:t> и </a:t>
          </a:r>
          <a:r>
            <a:rPr lang="ru-RU" sz="2400" u="sng" dirty="0" smtClean="0"/>
            <a:t>распоряжения</a:t>
          </a:r>
          <a:endParaRPr lang="ru-RU" sz="2400" dirty="0"/>
        </a:p>
      </dgm:t>
    </dgm:pt>
    <dgm:pt modelId="{5A14E6BC-6A0E-4896-B4F8-0AEC4BB45129}" type="parTrans" cxnId="{C372CD46-A9B5-4589-81E9-43DFF64ED879}">
      <dgm:prSet/>
      <dgm:spPr/>
      <dgm:t>
        <a:bodyPr/>
        <a:lstStyle/>
        <a:p>
          <a:endParaRPr lang="ru-RU"/>
        </a:p>
      </dgm:t>
    </dgm:pt>
    <dgm:pt modelId="{5FBE3A1A-210A-49C7-9687-3AA62B34D3FB}" type="sibTrans" cxnId="{C372CD46-A9B5-4589-81E9-43DFF64ED879}">
      <dgm:prSet/>
      <dgm:spPr/>
      <dgm:t>
        <a:bodyPr/>
        <a:lstStyle/>
        <a:p>
          <a:endParaRPr lang="ru-RU"/>
        </a:p>
      </dgm:t>
    </dgm:pt>
    <dgm:pt modelId="{956795EC-F292-42C8-9DB0-03811E49EEDB}">
      <dgm:prSet custT="1"/>
      <dgm:spPr/>
      <dgm:t>
        <a:bodyPr/>
        <a:lstStyle/>
        <a:p>
          <a:pPr rtl="0"/>
          <a:r>
            <a:rPr lang="ru-RU" sz="2000" dirty="0" smtClean="0"/>
            <a:t>Формирует Администрацию Президента РФ</a:t>
          </a:r>
          <a:endParaRPr lang="ru-RU" sz="2000" dirty="0"/>
        </a:p>
      </dgm:t>
    </dgm:pt>
    <dgm:pt modelId="{6CCEED8C-71B8-4993-9FC0-91C7888603DF}" type="parTrans" cxnId="{6480AFE3-778D-42C3-B2C5-BF454691ED3D}">
      <dgm:prSet/>
      <dgm:spPr/>
      <dgm:t>
        <a:bodyPr/>
        <a:lstStyle/>
        <a:p>
          <a:endParaRPr lang="ru-RU"/>
        </a:p>
      </dgm:t>
    </dgm:pt>
    <dgm:pt modelId="{CA17F3C5-71F1-496F-880E-074183C07FAE}" type="sibTrans" cxnId="{6480AFE3-778D-42C3-B2C5-BF454691ED3D}">
      <dgm:prSet/>
      <dgm:spPr/>
      <dgm:t>
        <a:bodyPr/>
        <a:lstStyle/>
        <a:p>
          <a:endParaRPr lang="ru-RU"/>
        </a:p>
      </dgm:t>
    </dgm:pt>
    <dgm:pt modelId="{4533A842-02CB-4931-9956-B5A8BEEF5837}">
      <dgm:prSet custT="1"/>
      <dgm:spPr/>
      <dgm:t>
        <a:bodyPr/>
        <a:lstStyle/>
        <a:p>
          <a:pPr rtl="0"/>
          <a:r>
            <a:rPr lang="ru-RU" sz="1800" dirty="0" smtClean="0"/>
            <a:t>Является Верховным Главнокомандующим</a:t>
          </a:r>
          <a:endParaRPr lang="ru-RU" sz="1800" dirty="0"/>
        </a:p>
      </dgm:t>
    </dgm:pt>
    <dgm:pt modelId="{34A635C1-D227-45C2-8A19-A105DAD3EAE4}" type="parTrans" cxnId="{46702931-1844-492A-AF5E-77510D56D101}">
      <dgm:prSet/>
      <dgm:spPr/>
      <dgm:t>
        <a:bodyPr/>
        <a:lstStyle/>
        <a:p>
          <a:endParaRPr lang="ru-RU"/>
        </a:p>
      </dgm:t>
    </dgm:pt>
    <dgm:pt modelId="{C94F7460-7FF5-44EA-92D3-6E9244F629D5}" type="sibTrans" cxnId="{46702931-1844-492A-AF5E-77510D56D101}">
      <dgm:prSet/>
      <dgm:spPr/>
      <dgm:t>
        <a:bodyPr/>
        <a:lstStyle/>
        <a:p>
          <a:endParaRPr lang="ru-RU"/>
        </a:p>
      </dgm:t>
    </dgm:pt>
    <dgm:pt modelId="{0F3C2D67-0936-4557-A9F9-45F784C4A045}">
      <dgm:prSet custT="1"/>
      <dgm:spPr/>
      <dgm:t>
        <a:bodyPr/>
        <a:lstStyle/>
        <a:p>
          <a:pPr rtl="0"/>
          <a:r>
            <a:rPr lang="ru-RU" sz="1600" dirty="0" smtClean="0"/>
            <a:t>Вводит военное и чрезвычайное положение (с незамедлительным сообщением ГД и СФ)</a:t>
          </a:r>
          <a:endParaRPr lang="ru-RU" sz="1600" dirty="0"/>
        </a:p>
      </dgm:t>
    </dgm:pt>
    <dgm:pt modelId="{34B62626-4AE1-47AC-B9CC-CB831B77B100}" type="parTrans" cxnId="{F43C3404-B4D7-45C3-89B0-7D1C951260B7}">
      <dgm:prSet/>
      <dgm:spPr/>
      <dgm:t>
        <a:bodyPr/>
        <a:lstStyle/>
        <a:p>
          <a:endParaRPr lang="ru-RU"/>
        </a:p>
      </dgm:t>
    </dgm:pt>
    <dgm:pt modelId="{C95F9A2E-A090-4374-B248-549B12EA54C5}" type="sibTrans" cxnId="{F43C3404-B4D7-45C3-89B0-7D1C951260B7}">
      <dgm:prSet/>
      <dgm:spPr/>
      <dgm:t>
        <a:bodyPr/>
        <a:lstStyle/>
        <a:p>
          <a:endParaRPr lang="ru-RU"/>
        </a:p>
      </dgm:t>
    </dgm:pt>
    <dgm:pt modelId="{7D4F8617-95F4-4CE5-BEA0-4B4991D8495B}">
      <dgm:prSet custT="1"/>
      <dgm:spPr/>
      <dgm:t>
        <a:bodyPr/>
        <a:lstStyle/>
        <a:p>
          <a:pPr rtl="0"/>
          <a:r>
            <a:rPr lang="ru-RU" sz="1400" dirty="0" smtClean="0"/>
            <a:t>Осуществляет руководство внешней политикой, ведет переговоры и подписывает международные договоры</a:t>
          </a:r>
          <a:endParaRPr lang="ru-RU" sz="1400" dirty="0"/>
        </a:p>
      </dgm:t>
    </dgm:pt>
    <dgm:pt modelId="{07380149-5329-4864-9C2F-1F783F022AAB}" type="parTrans" cxnId="{3721EBBA-E27D-4F80-8251-431674CBDB66}">
      <dgm:prSet/>
      <dgm:spPr/>
      <dgm:t>
        <a:bodyPr/>
        <a:lstStyle/>
        <a:p>
          <a:endParaRPr lang="ru-RU"/>
        </a:p>
      </dgm:t>
    </dgm:pt>
    <dgm:pt modelId="{7A33DB5A-F878-4B97-8F9D-70C81DEB5298}" type="sibTrans" cxnId="{3721EBBA-E27D-4F80-8251-431674CBDB66}">
      <dgm:prSet/>
      <dgm:spPr/>
      <dgm:t>
        <a:bodyPr/>
        <a:lstStyle/>
        <a:p>
          <a:endParaRPr lang="ru-RU"/>
        </a:p>
      </dgm:t>
    </dgm:pt>
    <dgm:pt modelId="{20334E7C-0AF1-4B9B-A868-DC602DEA4B40}">
      <dgm:prSet custT="1"/>
      <dgm:spPr/>
      <dgm:t>
        <a:bodyPr/>
        <a:lstStyle/>
        <a:p>
          <a:pPr rtl="0"/>
          <a:r>
            <a:rPr lang="ru-RU" sz="1800" dirty="0" smtClean="0"/>
            <a:t>Решает вопросы гражданства и предоставления политического убежища</a:t>
          </a:r>
          <a:endParaRPr lang="ru-RU" sz="1800" dirty="0"/>
        </a:p>
      </dgm:t>
    </dgm:pt>
    <dgm:pt modelId="{1780340F-CE40-471F-80AB-E817151BC1E8}" type="parTrans" cxnId="{BDB330BB-21DB-4AFF-91C3-7915C8DE2CD4}">
      <dgm:prSet/>
      <dgm:spPr/>
      <dgm:t>
        <a:bodyPr/>
        <a:lstStyle/>
        <a:p>
          <a:endParaRPr lang="ru-RU"/>
        </a:p>
      </dgm:t>
    </dgm:pt>
    <dgm:pt modelId="{FC06B26C-E846-47E6-BC4E-84CCC3AC29F7}" type="sibTrans" cxnId="{BDB330BB-21DB-4AFF-91C3-7915C8DE2CD4}">
      <dgm:prSet/>
      <dgm:spPr/>
      <dgm:t>
        <a:bodyPr/>
        <a:lstStyle/>
        <a:p>
          <a:endParaRPr lang="ru-RU"/>
        </a:p>
      </dgm:t>
    </dgm:pt>
    <dgm:pt modelId="{9272C8FE-E250-4FCC-81F2-671F5E5C5550}">
      <dgm:prSet/>
      <dgm:spPr/>
      <dgm:t>
        <a:bodyPr/>
        <a:lstStyle/>
        <a:p>
          <a:pPr rtl="0"/>
          <a:r>
            <a:rPr lang="ru-RU" smtClean="0"/>
            <a:t>Приостанавливает действие актов исполнительной власти субъектов РФ</a:t>
          </a:r>
          <a:endParaRPr lang="ru-RU"/>
        </a:p>
      </dgm:t>
    </dgm:pt>
    <dgm:pt modelId="{DFD47887-50FA-467D-BCE1-601BA9D6E9D0}" type="parTrans" cxnId="{74600F33-D63E-4EAE-A739-2E5176622E0C}">
      <dgm:prSet/>
      <dgm:spPr/>
      <dgm:t>
        <a:bodyPr/>
        <a:lstStyle/>
        <a:p>
          <a:endParaRPr lang="ru-RU"/>
        </a:p>
      </dgm:t>
    </dgm:pt>
    <dgm:pt modelId="{9AF46D52-574F-495E-910E-19EA6ECF79E7}" type="sibTrans" cxnId="{74600F33-D63E-4EAE-A739-2E5176622E0C}">
      <dgm:prSet/>
      <dgm:spPr/>
      <dgm:t>
        <a:bodyPr/>
        <a:lstStyle/>
        <a:p>
          <a:endParaRPr lang="ru-RU"/>
        </a:p>
      </dgm:t>
    </dgm:pt>
    <dgm:pt modelId="{9D53C0B7-B947-4AB1-B182-66184C7E6D65}">
      <dgm:prSet/>
      <dgm:spPr/>
      <dgm:t>
        <a:bodyPr/>
        <a:lstStyle/>
        <a:p>
          <a:pPr rtl="0"/>
          <a:r>
            <a:rPr lang="ru-RU" smtClean="0"/>
            <a:t>Согласительные процедуры</a:t>
          </a:r>
          <a:endParaRPr lang="ru-RU"/>
        </a:p>
      </dgm:t>
    </dgm:pt>
    <dgm:pt modelId="{95FF7E21-DD91-4D43-BC15-2408E4F13392}" type="parTrans" cxnId="{44577DA6-0480-48BD-AC3D-8D4B847B1FD6}">
      <dgm:prSet/>
      <dgm:spPr/>
      <dgm:t>
        <a:bodyPr/>
        <a:lstStyle/>
        <a:p>
          <a:endParaRPr lang="ru-RU"/>
        </a:p>
      </dgm:t>
    </dgm:pt>
    <dgm:pt modelId="{FC68CEF4-5E6D-4FAA-9C3F-B6B0AF96AAC0}" type="sibTrans" cxnId="{44577DA6-0480-48BD-AC3D-8D4B847B1FD6}">
      <dgm:prSet/>
      <dgm:spPr/>
      <dgm:t>
        <a:bodyPr/>
        <a:lstStyle/>
        <a:p>
          <a:endParaRPr lang="ru-RU"/>
        </a:p>
      </dgm:t>
    </dgm:pt>
    <dgm:pt modelId="{08C5EE19-1D53-40A9-8BDF-B52849B9152D}" type="pres">
      <dgm:prSet presAssocID="{0A960268-1822-45B3-A099-17285C38F2FA}" presName="diagram" presStyleCnt="0">
        <dgm:presLayoutVars>
          <dgm:dir/>
          <dgm:resizeHandles val="exact"/>
        </dgm:presLayoutVars>
      </dgm:prSet>
      <dgm:spPr/>
    </dgm:pt>
    <dgm:pt modelId="{642A7811-940E-4ECC-AE21-B78BFFB6F240}" type="pres">
      <dgm:prSet presAssocID="{91BD71E3-1A79-4354-9E05-13B463A9E821}" presName="node" presStyleLbl="node1" presStyleIdx="0" presStyleCnt="8">
        <dgm:presLayoutVars>
          <dgm:bulletEnabled val="1"/>
        </dgm:presLayoutVars>
      </dgm:prSet>
      <dgm:spPr/>
    </dgm:pt>
    <dgm:pt modelId="{5E3D90B4-180B-40A1-8F3C-3420E1E750DA}" type="pres">
      <dgm:prSet presAssocID="{5FBE3A1A-210A-49C7-9687-3AA62B34D3FB}" presName="sibTrans" presStyleCnt="0"/>
      <dgm:spPr/>
    </dgm:pt>
    <dgm:pt modelId="{2AD21C0B-2846-4143-AF6D-1DA2D3A063B1}" type="pres">
      <dgm:prSet presAssocID="{956795EC-F292-42C8-9DB0-03811E49EEDB}" presName="node" presStyleLbl="node1" presStyleIdx="1" presStyleCnt="8">
        <dgm:presLayoutVars>
          <dgm:bulletEnabled val="1"/>
        </dgm:presLayoutVars>
      </dgm:prSet>
      <dgm:spPr/>
    </dgm:pt>
    <dgm:pt modelId="{D58D8303-2233-4F0F-AF58-69F17F546F02}" type="pres">
      <dgm:prSet presAssocID="{CA17F3C5-71F1-496F-880E-074183C07FAE}" presName="sibTrans" presStyleCnt="0"/>
      <dgm:spPr/>
    </dgm:pt>
    <dgm:pt modelId="{5004BD69-1C41-43B8-B059-647ED50D8912}" type="pres">
      <dgm:prSet presAssocID="{4533A842-02CB-4931-9956-B5A8BEEF5837}" presName="node" presStyleLbl="node1" presStyleIdx="2" presStyleCnt="8">
        <dgm:presLayoutVars>
          <dgm:bulletEnabled val="1"/>
        </dgm:presLayoutVars>
      </dgm:prSet>
      <dgm:spPr/>
    </dgm:pt>
    <dgm:pt modelId="{D5569A4A-82F5-44AD-A0C9-E506CD921480}" type="pres">
      <dgm:prSet presAssocID="{C94F7460-7FF5-44EA-92D3-6E9244F629D5}" presName="sibTrans" presStyleCnt="0"/>
      <dgm:spPr/>
    </dgm:pt>
    <dgm:pt modelId="{B71C90F5-FE24-4535-BFFA-A26EE247D38A}" type="pres">
      <dgm:prSet presAssocID="{0F3C2D67-0936-4557-A9F9-45F784C4A045}" presName="node" presStyleLbl="node1" presStyleIdx="3" presStyleCnt="8">
        <dgm:presLayoutVars>
          <dgm:bulletEnabled val="1"/>
        </dgm:presLayoutVars>
      </dgm:prSet>
      <dgm:spPr/>
    </dgm:pt>
    <dgm:pt modelId="{09B2225E-F175-46AD-A6EC-D22644407343}" type="pres">
      <dgm:prSet presAssocID="{C95F9A2E-A090-4374-B248-549B12EA54C5}" presName="sibTrans" presStyleCnt="0"/>
      <dgm:spPr/>
    </dgm:pt>
    <dgm:pt modelId="{B5C84CDB-2C2B-4311-8599-2257DE62B4D1}" type="pres">
      <dgm:prSet presAssocID="{7D4F8617-95F4-4CE5-BEA0-4B4991D8495B}" presName="node" presStyleLbl="node1" presStyleIdx="4" presStyleCnt="8">
        <dgm:presLayoutVars>
          <dgm:bulletEnabled val="1"/>
        </dgm:presLayoutVars>
      </dgm:prSet>
      <dgm:spPr/>
    </dgm:pt>
    <dgm:pt modelId="{F0937CA1-1655-41A7-8593-88F266254AF7}" type="pres">
      <dgm:prSet presAssocID="{7A33DB5A-F878-4B97-8F9D-70C81DEB5298}" presName="sibTrans" presStyleCnt="0"/>
      <dgm:spPr/>
    </dgm:pt>
    <dgm:pt modelId="{194E6D96-E120-4D93-BE0A-25D316B181D3}" type="pres">
      <dgm:prSet presAssocID="{20334E7C-0AF1-4B9B-A868-DC602DEA4B40}" presName="node" presStyleLbl="node1" presStyleIdx="5" presStyleCnt="8">
        <dgm:presLayoutVars>
          <dgm:bulletEnabled val="1"/>
        </dgm:presLayoutVars>
      </dgm:prSet>
      <dgm:spPr/>
    </dgm:pt>
    <dgm:pt modelId="{671149C6-F3EE-4A28-922C-F060344979D4}" type="pres">
      <dgm:prSet presAssocID="{FC06B26C-E846-47E6-BC4E-84CCC3AC29F7}" presName="sibTrans" presStyleCnt="0"/>
      <dgm:spPr/>
    </dgm:pt>
    <dgm:pt modelId="{B55DC580-642B-494F-8E38-82DEE2A8B80C}" type="pres">
      <dgm:prSet presAssocID="{9272C8FE-E250-4FCC-81F2-671F5E5C5550}" presName="node" presStyleLbl="node1" presStyleIdx="6" presStyleCnt="8">
        <dgm:presLayoutVars>
          <dgm:bulletEnabled val="1"/>
        </dgm:presLayoutVars>
      </dgm:prSet>
      <dgm:spPr/>
    </dgm:pt>
    <dgm:pt modelId="{8482A4A5-C932-48D0-B9BF-A4E783765E88}" type="pres">
      <dgm:prSet presAssocID="{9AF46D52-574F-495E-910E-19EA6ECF79E7}" presName="sibTrans" presStyleCnt="0"/>
      <dgm:spPr/>
    </dgm:pt>
    <dgm:pt modelId="{435364F4-E753-4593-A69E-184CC0DAD04A}" type="pres">
      <dgm:prSet presAssocID="{9D53C0B7-B947-4AB1-B182-66184C7E6D65}" presName="node" presStyleLbl="node1" presStyleIdx="7" presStyleCnt="8">
        <dgm:presLayoutVars>
          <dgm:bulletEnabled val="1"/>
        </dgm:presLayoutVars>
      </dgm:prSet>
      <dgm:spPr/>
    </dgm:pt>
  </dgm:ptLst>
  <dgm:cxnLst>
    <dgm:cxn modelId="{E8E01A18-D6DE-4D2D-980D-6B50A171F3DA}" type="presOf" srcId="{7D4F8617-95F4-4CE5-BEA0-4B4991D8495B}" destId="{B5C84CDB-2C2B-4311-8599-2257DE62B4D1}" srcOrd="0" destOrd="0" presId="urn:microsoft.com/office/officeart/2005/8/layout/default"/>
    <dgm:cxn modelId="{3C27638E-1AA6-49F9-AD90-F2C1A37B9EC6}" type="presOf" srcId="{0A960268-1822-45B3-A099-17285C38F2FA}" destId="{08C5EE19-1D53-40A9-8BDF-B52849B9152D}" srcOrd="0" destOrd="0" presId="urn:microsoft.com/office/officeart/2005/8/layout/default"/>
    <dgm:cxn modelId="{3721EBBA-E27D-4F80-8251-431674CBDB66}" srcId="{0A960268-1822-45B3-A099-17285C38F2FA}" destId="{7D4F8617-95F4-4CE5-BEA0-4B4991D8495B}" srcOrd="4" destOrd="0" parTransId="{07380149-5329-4864-9C2F-1F783F022AAB}" sibTransId="{7A33DB5A-F878-4B97-8F9D-70C81DEB5298}"/>
    <dgm:cxn modelId="{1E19F24D-B896-4247-A5B0-399499A0975B}" type="presOf" srcId="{4533A842-02CB-4931-9956-B5A8BEEF5837}" destId="{5004BD69-1C41-43B8-B059-647ED50D8912}" srcOrd="0" destOrd="0" presId="urn:microsoft.com/office/officeart/2005/8/layout/default"/>
    <dgm:cxn modelId="{CA598754-F4C7-42CE-97E5-8A59245C2A3F}" type="presOf" srcId="{0F3C2D67-0936-4557-A9F9-45F784C4A045}" destId="{B71C90F5-FE24-4535-BFFA-A26EE247D38A}" srcOrd="0" destOrd="0" presId="urn:microsoft.com/office/officeart/2005/8/layout/default"/>
    <dgm:cxn modelId="{C372CD46-A9B5-4589-81E9-43DFF64ED879}" srcId="{0A960268-1822-45B3-A099-17285C38F2FA}" destId="{91BD71E3-1A79-4354-9E05-13B463A9E821}" srcOrd="0" destOrd="0" parTransId="{5A14E6BC-6A0E-4896-B4F8-0AEC4BB45129}" sibTransId="{5FBE3A1A-210A-49C7-9687-3AA62B34D3FB}"/>
    <dgm:cxn modelId="{86F42C1E-72E2-480D-B019-BA72AAAAA933}" type="presOf" srcId="{20334E7C-0AF1-4B9B-A868-DC602DEA4B40}" destId="{194E6D96-E120-4D93-BE0A-25D316B181D3}" srcOrd="0" destOrd="0" presId="urn:microsoft.com/office/officeart/2005/8/layout/default"/>
    <dgm:cxn modelId="{6480AFE3-778D-42C3-B2C5-BF454691ED3D}" srcId="{0A960268-1822-45B3-A099-17285C38F2FA}" destId="{956795EC-F292-42C8-9DB0-03811E49EEDB}" srcOrd="1" destOrd="0" parTransId="{6CCEED8C-71B8-4993-9FC0-91C7888603DF}" sibTransId="{CA17F3C5-71F1-496F-880E-074183C07FAE}"/>
    <dgm:cxn modelId="{CA67AD16-E966-441E-969C-8F3AEEF9124B}" type="presOf" srcId="{956795EC-F292-42C8-9DB0-03811E49EEDB}" destId="{2AD21C0B-2846-4143-AF6D-1DA2D3A063B1}" srcOrd="0" destOrd="0" presId="urn:microsoft.com/office/officeart/2005/8/layout/default"/>
    <dgm:cxn modelId="{44577DA6-0480-48BD-AC3D-8D4B847B1FD6}" srcId="{0A960268-1822-45B3-A099-17285C38F2FA}" destId="{9D53C0B7-B947-4AB1-B182-66184C7E6D65}" srcOrd="7" destOrd="0" parTransId="{95FF7E21-DD91-4D43-BC15-2408E4F13392}" sibTransId="{FC68CEF4-5E6D-4FAA-9C3F-B6B0AF96AAC0}"/>
    <dgm:cxn modelId="{B1D3D952-C31F-455A-ADA9-9CD88174E834}" type="presOf" srcId="{9272C8FE-E250-4FCC-81F2-671F5E5C5550}" destId="{B55DC580-642B-494F-8E38-82DEE2A8B80C}" srcOrd="0" destOrd="0" presId="urn:microsoft.com/office/officeart/2005/8/layout/default"/>
    <dgm:cxn modelId="{254BFDB6-015F-4633-A1D5-24C3825EADC5}" type="presOf" srcId="{9D53C0B7-B947-4AB1-B182-66184C7E6D65}" destId="{435364F4-E753-4593-A69E-184CC0DAD04A}" srcOrd="0" destOrd="0" presId="urn:microsoft.com/office/officeart/2005/8/layout/default"/>
    <dgm:cxn modelId="{BDB330BB-21DB-4AFF-91C3-7915C8DE2CD4}" srcId="{0A960268-1822-45B3-A099-17285C38F2FA}" destId="{20334E7C-0AF1-4B9B-A868-DC602DEA4B40}" srcOrd="5" destOrd="0" parTransId="{1780340F-CE40-471F-80AB-E817151BC1E8}" sibTransId="{FC06B26C-E846-47E6-BC4E-84CCC3AC29F7}"/>
    <dgm:cxn modelId="{46702931-1844-492A-AF5E-77510D56D101}" srcId="{0A960268-1822-45B3-A099-17285C38F2FA}" destId="{4533A842-02CB-4931-9956-B5A8BEEF5837}" srcOrd="2" destOrd="0" parTransId="{34A635C1-D227-45C2-8A19-A105DAD3EAE4}" sibTransId="{C94F7460-7FF5-44EA-92D3-6E9244F629D5}"/>
    <dgm:cxn modelId="{BD9E7E85-919B-4852-9AD6-7D1DC6E2C979}" type="presOf" srcId="{91BD71E3-1A79-4354-9E05-13B463A9E821}" destId="{642A7811-940E-4ECC-AE21-B78BFFB6F240}" srcOrd="0" destOrd="0" presId="urn:microsoft.com/office/officeart/2005/8/layout/default"/>
    <dgm:cxn modelId="{74600F33-D63E-4EAE-A739-2E5176622E0C}" srcId="{0A960268-1822-45B3-A099-17285C38F2FA}" destId="{9272C8FE-E250-4FCC-81F2-671F5E5C5550}" srcOrd="6" destOrd="0" parTransId="{DFD47887-50FA-467D-BCE1-601BA9D6E9D0}" sibTransId="{9AF46D52-574F-495E-910E-19EA6ECF79E7}"/>
    <dgm:cxn modelId="{F43C3404-B4D7-45C3-89B0-7D1C951260B7}" srcId="{0A960268-1822-45B3-A099-17285C38F2FA}" destId="{0F3C2D67-0936-4557-A9F9-45F784C4A045}" srcOrd="3" destOrd="0" parTransId="{34B62626-4AE1-47AC-B9CC-CB831B77B100}" sibTransId="{C95F9A2E-A090-4374-B248-549B12EA54C5}"/>
    <dgm:cxn modelId="{02766765-7C4A-4F38-B793-B56A55DD5454}" type="presParOf" srcId="{08C5EE19-1D53-40A9-8BDF-B52849B9152D}" destId="{642A7811-940E-4ECC-AE21-B78BFFB6F240}" srcOrd="0" destOrd="0" presId="urn:microsoft.com/office/officeart/2005/8/layout/default"/>
    <dgm:cxn modelId="{B8090BA8-6E1D-4E97-8CD0-B2380B3C9BE2}" type="presParOf" srcId="{08C5EE19-1D53-40A9-8BDF-B52849B9152D}" destId="{5E3D90B4-180B-40A1-8F3C-3420E1E750DA}" srcOrd="1" destOrd="0" presId="urn:microsoft.com/office/officeart/2005/8/layout/default"/>
    <dgm:cxn modelId="{8BBE66F0-F265-40D3-9415-F9EBD5B89D28}" type="presParOf" srcId="{08C5EE19-1D53-40A9-8BDF-B52849B9152D}" destId="{2AD21C0B-2846-4143-AF6D-1DA2D3A063B1}" srcOrd="2" destOrd="0" presId="urn:microsoft.com/office/officeart/2005/8/layout/default"/>
    <dgm:cxn modelId="{892B2C3A-8716-4453-9751-5C490D0EBD1C}" type="presParOf" srcId="{08C5EE19-1D53-40A9-8BDF-B52849B9152D}" destId="{D58D8303-2233-4F0F-AF58-69F17F546F02}" srcOrd="3" destOrd="0" presId="urn:microsoft.com/office/officeart/2005/8/layout/default"/>
    <dgm:cxn modelId="{823C1EA4-407E-4AD1-ACFF-10BC597AD867}" type="presParOf" srcId="{08C5EE19-1D53-40A9-8BDF-B52849B9152D}" destId="{5004BD69-1C41-43B8-B059-647ED50D8912}" srcOrd="4" destOrd="0" presId="urn:microsoft.com/office/officeart/2005/8/layout/default"/>
    <dgm:cxn modelId="{1DF046C9-555A-4CC7-A525-C93E9F55C3CB}" type="presParOf" srcId="{08C5EE19-1D53-40A9-8BDF-B52849B9152D}" destId="{D5569A4A-82F5-44AD-A0C9-E506CD921480}" srcOrd="5" destOrd="0" presId="urn:microsoft.com/office/officeart/2005/8/layout/default"/>
    <dgm:cxn modelId="{B05832E0-5335-4BA8-88F1-CBC117EC8AC1}" type="presParOf" srcId="{08C5EE19-1D53-40A9-8BDF-B52849B9152D}" destId="{B71C90F5-FE24-4535-BFFA-A26EE247D38A}" srcOrd="6" destOrd="0" presId="urn:microsoft.com/office/officeart/2005/8/layout/default"/>
    <dgm:cxn modelId="{B1EAF4DF-C258-4E3F-A87B-2426EF07624A}" type="presParOf" srcId="{08C5EE19-1D53-40A9-8BDF-B52849B9152D}" destId="{09B2225E-F175-46AD-A6EC-D22644407343}" srcOrd="7" destOrd="0" presId="urn:microsoft.com/office/officeart/2005/8/layout/default"/>
    <dgm:cxn modelId="{58FF41FB-2A29-4016-BE91-06208DDF4D29}" type="presParOf" srcId="{08C5EE19-1D53-40A9-8BDF-B52849B9152D}" destId="{B5C84CDB-2C2B-4311-8599-2257DE62B4D1}" srcOrd="8" destOrd="0" presId="urn:microsoft.com/office/officeart/2005/8/layout/default"/>
    <dgm:cxn modelId="{4B8ECEC7-4E80-4FF8-A9BD-860F462AFDD4}" type="presParOf" srcId="{08C5EE19-1D53-40A9-8BDF-B52849B9152D}" destId="{F0937CA1-1655-41A7-8593-88F266254AF7}" srcOrd="9" destOrd="0" presId="urn:microsoft.com/office/officeart/2005/8/layout/default"/>
    <dgm:cxn modelId="{E40EC948-B247-4C8E-817B-3603D67D686D}" type="presParOf" srcId="{08C5EE19-1D53-40A9-8BDF-B52849B9152D}" destId="{194E6D96-E120-4D93-BE0A-25D316B181D3}" srcOrd="10" destOrd="0" presId="urn:microsoft.com/office/officeart/2005/8/layout/default"/>
    <dgm:cxn modelId="{C48F923F-685A-4BDE-A380-2F4415B1EB1D}" type="presParOf" srcId="{08C5EE19-1D53-40A9-8BDF-B52849B9152D}" destId="{671149C6-F3EE-4A28-922C-F060344979D4}" srcOrd="11" destOrd="0" presId="urn:microsoft.com/office/officeart/2005/8/layout/default"/>
    <dgm:cxn modelId="{A78484B1-0089-4991-BE6E-AF5962C90759}" type="presParOf" srcId="{08C5EE19-1D53-40A9-8BDF-B52849B9152D}" destId="{B55DC580-642B-494F-8E38-82DEE2A8B80C}" srcOrd="12" destOrd="0" presId="urn:microsoft.com/office/officeart/2005/8/layout/default"/>
    <dgm:cxn modelId="{50EE54EE-8ECD-49FD-9EB7-CF6046965E93}" type="presParOf" srcId="{08C5EE19-1D53-40A9-8BDF-B52849B9152D}" destId="{8482A4A5-C932-48D0-B9BF-A4E783765E88}" srcOrd="13" destOrd="0" presId="urn:microsoft.com/office/officeart/2005/8/layout/default"/>
    <dgm:cxn modelId="{7F5C831F-FAA9-4F7E-86F1-98B148EFA614}" type="presParOf" srcId="{08C5EE19-1D53-40A9-8BDF-B52849B9152D}" destId="{435364F4-E753-4593-A69E-184CC0DAD04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C0A8DA-BCE7-49E9-AD74-FB8E445B7B2D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3" csCatId="accent5"/>
      <dgm:spPr/>
      <dgm:t>
        <a:bodyPr/>
        <a:lstStyle/>
        <a:p>
          <a:endParaRPr lang="ru-RU"/>
        </a:p>
      </dgm:t>
    </dgm:pt>
    <dgm:pt modelId="{F96BD891-CAD4-49B6-BB64-77B5E562605E}">
      <dgm:prSet/>
      <dgm:spPr/>
      <dgm:t>
        <a:bodyPr/>
        <a:lstStyle/>
        <a:p>
          <a:pPr rtl="0"/>
          <a:r>
            <a:rPr lang="ru-RU" smtClean="0"/>
            <a:t>«Обычный» порядок</a:t>
          </a:r>
          <a:endParaRPr lang="ru-RU"/>
        </a:p>
      </dgm:t>
    </dgm:pt>
    <dgm:pt modelId="{F990A257-9A3F-49C4-861E-2AA4A1F0657C}" type="parTrans" cxnId="{8F349C4C-192C-42B9-8047-D687E93B6EED}">
      <dgm:prSet/>
      <dgm:spPr/>
      <dgm:t>
        <a:bodyPr/>
        <a:lstStyle/>
        <a:p>
          <a:endParaRPr lang="ru-RU"/>
        </a:p>
      </dgm:t>
    </dgm:pt>
    <dgm:pt modelId="{961172AC-60CD-4880-859B-D308F7A62ED1}" type="sibTrans" cxnId="{8F349C4C-192C-42B9-8047-D687E93B6EED}">
      <dgm:prSet/>
      <dgm:spPr/>
      <dgm:t>
        <a:bodyPr/>
        <a:lstStyle/>
        <a:p>
          <a:endParaRPr lang="ru-RU"/>
        </a:p>
      </dgm:t>
    </dgm:pt>
    <dgm:pt modelId="{10ADD53C-4606-4110-AB21-13B9DDA11066}">
      <dgm:prSet/>
      <dgm:spPr/>
      <dgm:t>
        <a:bodyPr/>
        <a:lstStyle/>
        <a:p>
          <a:pPr rtl="0"/>
          <a:r>
            <a:rPr lang="ru-RU" smtClean="0"/>
            <a:t>Принесение присяги вновь избранным Президентом</a:t>
          </a:r>
          <a:endParaRPr lang="ru-RU"/>
        </a:p>
      </dgm:t>
    </dgm:pt>
    <dgm:pt modelId="{FA8DABB0-C105-4D82-BD46-DD5B988BC49C}" type="parTrans" cxnId="{5D4F0A90-E349-44FA-89CB-1FDD39B35234}">
      <dgm:prSet/>
      <dgm:spPr/>
      <dgm:t>
        <a:bodyPr/>
        <a:lstStyle/>
        <a:p>
          <a:endParaRPr lang="ru-RU"/>
        </a:p>
      </dgm:t>
    </dgm:pt>
    <dgm:pt modelId="{FD1F6534-E5AE-4D93-BCE5-DC54B22DA139}" type="sibTrans" cxnId="{5D4F0A90-E349-44FA-89CB-1FDD39B35234}">
      <dgm:prSet/>
      <dgm:spPr/>
      <dgm:t>
        <a:bodyPr/>
        <a:lstStyle/>
        <a:p>
          <a:endParaRPr lang="ru-RU"/>
        </a:p>
      </dgm:t>
    </dgm:pt>
    <dgm:pt modelId="{6728967A-9D09-495B-9DB3-BC49F9E27608}">
      <dgm:prSet/>
      <dgm:spPr/>
      <dgm:t>
        <a:bodyPr/>
        <a:lstStyle/>
        <a:p>
          <a:pPr rtl="0"/>
          <a:r>
            <a:rPr lang="ru-RU" smtClean="0"/>
            <a:t>Досрочное прекращение</a:t>
          </a:r>
          <a:endParaRPr lang="ru-RU"/>
        </a:p>
      </dgm:t>
    </dgm:pt>
    <dgm:pt modelId="{2C8C64E6-8147-4CC1-9482-AC4EB05E2900}" type="parTrans" cxnId="{F3396822-A9DF-4122-8863-17FCAD63BC92}">
      <dgm:prSet/>
      <dgm:spPr/>
      <dgm:t>
        <a:bodyPr/>
        <a:lstStyle/>
        <a:p>
          <a:endParaRPr lang="ru-RU"/>
        </a:p>
      </dgm:t>
    </dgm:pt>
    <dgm:pt modelId="{C73DBB08-1A84-4923-A5AB-74F316638C13}" type="sibTrans" cxnId="{F3396822-A9DF-4122-8863-17FCAD63BC92}">
      <dgm:prSet/>
      <dgm:spPr/>
      <dgm:t>
        <a:bodyPr/>
        <a:lstStyle/>
        <a:p>
          <a:endParaRPr lang="ru-RU"/>
        </a:p>
      </dgm:t>
    </dgm:pt>
    <dgm:pt modelId="{9C319FE3-ACC6-48CD-8723-9BB22A4EECAD}">
      <dgm:prSet/>
      <dgm:spPr/>
      <dgm:t>
        <a:bodyPr/>
        <a:lstStyle/>
        <a:p>
          <a:pPr rtl="0"/>
          <a:r>
            <a:rPr lang="ru-RU" smtClean="0"/>
            <a:t>Отставка Президента</a:t>
          </a:r>
          <a:endParaRPr lang="ru-RU"/>
        </a:p>
      </dgm:t>
    </dgm:pt>
    <dgm:pt modelId="{0903DA70-70CA-42B2-943D-729048D0A286}" type="parTrans" cxnId="{60373D69-C2CB-42B5-8511-42D96C0E0B1C}">
      <dgm:prSet/>
      <dgm:spPr/>
      <dgm:t>
        <a:bodyPr/>
        <a:lstStyle/>
        <a:p>
          <a:endParaRPr lang="ru-RU"/>
        </a:p>
      </dgm:t>
    </dgm:pt>
    <dgm:pt modelId="{A035B253-38B2-4EBB-99EA-1F0570ADEB17}" type="sibTrans" cxnId="{60373D69-C2CB-42B5-8511-42D96C0E0B1C}">
      <dgm:prSet/>
      <dgm:spPr/>
      <dgm:t>
        <a:bodyPr/>
        <a:lstStyle/>
        <a:p>
          <a:endParaRPr lang="ru-RU"/>
        </a:p>
      </dgm:t>
    </dgm:pt>
    <dgm:pt modelId="{B64212D4-71EA-4D5A-AA51-F3A92C882BAF}">
      <dgm:prSet/>
      <dgm:spPr/>
      <dgm:t>
        <a:bodyPr/>
        <a:lstStyle/>
        <a:p>
          <a:pPr rtl="0"/>
          <a:r>
            <a:rPr lang="ru-RU" smtClean="0"/>
            <a:t>Стойкая неспособность осуществлять полномочия по состоянию здоровья</a:t>
          </a:r>
          <a:endParaRPr lang="ru-RU"/>
        </a:p>
      </dgm:t>
    </dgm:pt>
    <dgm:pt modelId="{F70E4FFA-4FFE-4987-9C43-EF72DE45B3C2}" type="parTrans" cxnId="{D40F8C29-10FB-49C8-8A35-D90C3DCA7AAC}">
      <dgm:prSet/>
      <dgm:spPr/>
      <dgm:t>
        <a:bodyPr/>
        <a:lstStyle/>
        <a:p>
          <a:endParaRPr lang="ru-RU"/>
        </a:p>
      </dgm:t>
    </dgm:pt>
    <dgm:pt modelId="{D4B5E175-8CBB-472C-8861-3B644A2E8168}" type="sibTrans" cxnId="{D40F8C29-10FB-49C8-8A35-D90C3DCA7AAC}">
      <dgm:prSet/>
      <dgm:spPr/>
      <dgm:t>
        <a:bodyPr/>
        <a:lstStyle/>
        <a:p>
          <a:endParaRPr lang="ru-RU"/>
        </a:p>
      </dgm:t>
    </dgm:pt>
    <dgm:pt modelId="{09F1A343-21D9-48BC-BE01-1728EC0F1AD7}">
      <dgm:prSet/>
      <dgm:spPr/>
      <dgm:t>
        <a:bodyPr/>
        <a:lstStyle/>
        <a:p>
          <a:pPr rtl="0"/>
          <a:r>
            <a:rPr lang="ru-RU" smtClean="0"/>
            <a:t>Отрешение от должности </a:t>
          </a:r>
          <a:endParaRPr lang="ru-RU"/>
        </a:p>
      </dgm:t>
    </dgm:pt>
    <dgm:pt modelId="{B91780F1-ACCA-430D-84C8-10B055F52F8D}" type="parTrans" cxnId="{136AB940-172A-4AF9-BEAE-3F339662D427}">
      <dgm:prSet/>
      <dgm:spPr/>
      <dgm:t>
        <a:bodyPr/>
        <a:lstStyle/>
        <a:p>
          <a:endParaRPr lang="ru-RU"/>
        </a:p>
      </dgm:t>
    </dgm:pt>
    <dgm:pt modelId="{017CE1B5-CF9C-40AF-B35A-4B2D327E1A51}" type="sibTrans" cxnId="{136AB940-172A-4AF9-BEAE-3F339662D427}">
      <dgm:prSet/>
      <dgm:spPr/>
      <dgm:t>
        <a:bodyPr/>
        <a:lstStyle/>
        <a:p>
          <a:endParaRPr lang="ru-RU"/>
        </a:p>
      </dgm:t>
    </dgm:pt>
    <dgm:pt modelId="{2AE72CF6-3181-4FF4-9533-6ECD54BDE957}" type="pres">
      <dgm:prSet presAssocID="{B9C0A8DA-BCE7-49E9-AD74-FB8E445B7B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C4164B-7F51-41F0-991B-90B1CA5D3631}" type="pres">
      <dgm:prSet presAssocID="{F96BD891-CAD4-49B6-BB64-77B5E562605E}" presName="hierRoot1" presStyleCnt="0">
        <dgm:presLayoutVars>
          <dgm:hierBranch val="init"/>
        </dgm:presLayoutVars>
      </dgm:prSet>
      <dgm:spPr/>
    </dgm:pt>
    <dgm:pt modelId="{7F4050A3-D869-40B7-B9A8-243807250287}" type="pres">
      <dgm:prSet presAssocID="{F96BD891-CAD4-49B6-BB64-77B5E562605E}" presName="rootComposite1" presStyleCnt="0"/>
      <dgm:spPr/>
    </dgm:pt>
    <dgm:pt modelId="{653A3BA7-48A3-45DD-ABA7-BB3E6F24DF84}" type="pres">
      <dgm:prSet presAssocID="{F96BD891-CAD4-49B6-BB64-77B5E562605E}" presName="rootText1" presStyleLbl="node0" presStyleIdx="0" presStyleCnt="2">
        <dgm:presLayoutVars>
          <dgm:chPref val="3"/>
        </dgm:presLayoutVars>
      </dgm:prSet>
      <dgm:spPr/>
    </dgm:pt>
    <dgm:pt modelId="{C1A79632-1C65-46FD-A5E6-439CB13282B4}" type="pres">
      <dgm:prSet presAssocID="{F96BD891-CAD4-49B6-BB64-77B5E562605E}" presName="rootConnector1" presStyleLbl="node1" presStyleIdx="0" presStyleCnt="0"/>
      <dgm:spPr/>
    </dgm:pt>
    <dgm:pt modelId="{EFAFB3D9-4332-4E57-A917-27B9909CF1B3}" type="pres">
      <dgm:prSet presAssocID="{F96BD891-CAD4-49B6-BB64-77B5E562605E}" presName="hierChild2" presStyleCnt="0"/>
      <dgm:spPr/>
    </dgm:pt>
    <dgm:pt modelId="{D4B564B7-09CC-4155-BDDE-599AE0D9E92E}" type="pres">
      <dgm:prSet presAssocID="{FA8DABB0-C105-4D82-BD46-DD5B988BC49C}" presName="Name64" presStyleLbl="parChTrans1D2" presStyleIdx="0" presStyleCnt="4"/>
      <dgm:spPr/>
    </dgm:pt>
    <dgm:pt modelId="{93EC8A66-DD33-4E5F-A03D-8823028C1D7A}" type="pres">
      <dgm:prSet presAssocID="{10ADD53C-4606-4110-AB21-13B9DDA11066}" presName="hierRoot2" presStyleCnt="0">
        <dgm:presLayoutVars>
          <dgm:hierBranch val="init"/>
        </dgm:presLayoutVars>
      </dgm:prSet>
      <dgm:spPr/>
    </dgm:pt>
    <dgm:pt modelId="{4D452486-A9E3-41AB-B70E-FA1CF082F067}" type="pres">
      <dgm:prSet presAssocID="{10ADD53C-4606-4110-AB21-13B9DDA11066}" presName="rootComposite" presStyleCnt="0"/>
      <dgm:spPr/>
    </dgm:pt>
    <dgm:pt modelId="{24107929-0B1E-4B42-A5B4-2E5A498FA2FF}" type="pres">
      <dgm:prSet presAssocID="{10ADD53C-4606-4110-AB21-13B9DDA11066}" presName="rootText" presStyleLbl="node2" presStyleIdx="0" presStyleCnt="4">
        <dgm:presLayoutVars>
          <dgm:chPref val="3"/>
        </dgm:presLayoutVars>
      </dgm:prSet>
      <dgm:spPr/>
    </dgm:pt>
    <dgm:pt modelId="{EBED0364-470C-4A84-B20D-627936F31621}" type="pres">
      <dgm:prSet presAssocID="{10ADD53C-4606-4110-AB21-13B9DDA11066}" presName="rootConnector" presStyleLbl="node2" presStyleIdx="0" presStyleCnt="4"/>
      <dgm:spPr/>
    </dgm:pt>
    <dgm:pt modelId="{7842DDD0-E8E4-422B-9F02-51F269302A55}" type="pres">
      <dgm:prSet presAssocID="{10ADD53C-4606-4110-AB21-13B9DDA11066}" presName="hierChild4" presStyleCnt="0"/>
      <dgm:spPr/>
    </dgm:pt>
    <dgm:pt modelId="{0F7D5AE9-36C7-4733-B2C8-0BD4EE7F7E05}" type="pres">
      <dgm:prSet presAssocID="{10ADD53C-4606-4110-AB21-13B9DDA11066}" presName="hierChild5" presStyleCnt="0"/>
      <dgm:spPr/>
    </dgm:pt>
    <dgm:pt modelId="{78EDD878-056A-49D4-B40D-86BCBF2BB64A}" type="pres">
      <dgm:prSet presAssocID="{F96BD891-CAD4-49B6-BB64-77B5E562605E}" presName="hierChild3" presStyleCnt="0"/>
      <dgm:spPr/>
    </dgm:pt>
    <dgm:pt modelId="{AFBC08D9-A6B8-4416-8798-DD59EE01294D}" type="pres">
      <dgm:prSet presAssocID="{6728967A-9D09-495B-9DB3-BC49F9E27608}" presName="hierRoot1" presStyleCnt="0">
        <dgm:presLayoutVars>
          <dgm:hierBranch val="init"/>
        </dgm:presLayoutVars>
      </dgm:prSet>
      <dgm:spPr/>
    </dgm:pt>
    <dgm:pt modelId="{B8CB0332-1A99-48FE-8255-E0FBBF67CABD}" type="pres">
      <dgm:prSet presAssocID="{6728967A-9D09-495B-9DB3-BC49F9E27608}" presName="rootComposite1" presStyleCnt="0"/>
      <dgm:spPr/>
    </dgm:pt>
    <dgm:pt modelId="{83D742EC-3608-4A7C-854D-1545A2C2341E}" type="pres">
      <dgm:prSet presAssocID="{6728967A-9D09-495B-9DB3-BC49F9E27608}" presName="rootText1" presStyleLbl="node0" presStyleIdx="1" presStyleCnt="2">
        <dgm:presLayoutVars>
          <dgm:chPref val="3"/>
        </dgm:presLayoutVars>
      </dgm:prSet>
      <dgm:spPr/>
    </dgm:pt>
    <dgm:pt modelId="{802C1CA5-7978-4DED-8723-83BBFD8863FC}" type="pres">
      <dgm:prSet presAssocID="{6728967A-9D09-495B-9DB3-BC49F9E27608}" presName="rootConnector1" presStyleLbl="node1" presStyleIdx="0" presStyleCnt="0"/>
      <dgm:spPr/>
    </dgm:pt>
    <dgm:pt modelId="{D3E5A4DD-7CCA-49D1-A9BD-A8CBAD4673B1}" type="pres">
      <dgm:prSet presAssocID="{6728967A-9D09-495B-9DB3-BC49F9E27608}" presName="hierChild2" presStyleCnt="0"/>
      <dgm:spPr/>
    </dgm:pt>
    <dgm:pt modelId="{337C552C-69DE-47C7-B4A5-383A43FF0CD2}" type="pres">
      <dgm:prSet presAssocID="{0903DA70-70CA-42B2-943D-729048D0A286}" presName="Name64" presStyleLbl="parChTrans1D2" presStyleIdx="1" presStyleCnt="4"/>
      <dgm:spPr/>
    </dgm:pt>
    <dgm:pt modelId="{A4CE3460-FDDD-4F7D-B81E-1897286336C9}" type="pres">
      <dgm:prSet presAssocID="{9C319FE3-ACC6-48CD-8723-9BB22A4EECAD}" presName="hierRoot2" presStyleCnt="0">
        <dgm:presLayoutVars>
          <dgm:hierBranch val="init"/>
        </dgm:presLayoutVars>
      </dgm:prSet>
      <dgm:spPr/>
    </dgm:pt>
    <dgm:pt modelId="{63F51CB8-3DE6-4E35-A60A-5916DD009EEC}" type="pres">
      <dgm:prSet presAssocID="{9C319FE3-ACC6-48CD-8723-9BB22A4EECAD}" presName="rootComposite" presStyleCnt="0"/>
      <dgm:spPr/>
    </dgm:pt>
    <dgm:pt modelId="{200F7365-38AE-450B-9BF1-28E525A035F8}" type="pres">
      <dgm:prSet presAssocID="{9C319FE3-ACC6-48CD-8723-9BB22A4EECAD}" presName="rootText" presStyleLbl="node2" presStyleIdx="1" presStyleCnt="4">
        <dgm:presLayoutVars>
          <dgm:chPref val="3"/>
        </dgm:presLayoutVars>
      </dgm:prSet>
      <dgm:spPr/>
    </dgm:pt>
    <dgm:pt modelId="{C868EA8C-742F-43D5-98B6-4E1F308CD3AD}" type="pres">
      <dgm:prSet presAssocID="{9C319FE3-ACC6-48CD-8723-9BB22A4EECAD}" presName="rootConnector" presStyleLbl="node2" presStyleIdx="1" presStyleCnt="4"/>
      <dgm:spPr/>
    </dgm:pt>
    <dgm:pt modelId="{BB4264D7-5645-4CD5-B681-AC51C08166B1}" type="pres">
      <dgm:prSet presAssocID="{9C319FE3-ACC6-48CD-8723-9BB22A4EECAD}" presName="hierChild4" presStyleCnt="0"/>
      <dgm:spPr/>
    </dgm:pt>
    <dgm:pt modelId="{0B89B369-A16A-4C4C-B3B2-FEB00832F049}" type="pres">
      <dgm:prSet presAssocID="{9C319FE3-ACC6-48CD-8723-9BB22A4EECAD}" presName="hierChild5" presStyleCnt="0"/>
      <dgm:spPr/>
    </dgm:pt>
    <dgm:pt modelId="{54A64D39-5706-4586-AA7F-A738A32531B9}" type="pres">
      <dgm:prSet presAssocID="{F70E4FFA-4FFE-4987-9C43-EF72DE45B3C2}" presName="Name64" presStyleLbl="parChTrans1D2" presStyleIdx="2" presStyleCnt="4"/>
      <dgm:spPr/>
    </dgm:pt>
    <dgm:pt modelId="{4319AD77-0915-4FBB-8038-BABEDDBEF040}" type="pres">
      <dgm:prSet presAssocID="{B64212D4-71EA-4D5A-AA51-F3A92C882BAF}" presName="hierRoot2" presStyleCnt="0">
        <dgm:presLayoutVars>
          <dgm:hierBranch val="init"/>
        </dgm:presLayoutVars>
      </dgm:prSet>
      <dgm:spPr/>
    </dgm:pt>
    <dgm:pt modelId="{9180A97A-59C1-492A-9D07-5E23CFD19B79}" type="pres">
      <dgm:prSet presAssocID="{B64212D4-71EA-4D5A-AA51-F3A92C882BAF}" presName="rootComposite" presStyleCnt="0"/>
      <dgm:spPr/>
    </dgm:pt>
    <dgm:pt modelId="{5EC4423A-F2E6-447F-AA4C-86F1192CC663}" type="pres">
      <dgm:prSet presAssocID="{B64212D4-71EA-4D5A-AA51-F3A92C882BAF}" presName="rootText" presStyleLbl="node2" presStyleIdx="2" presStyleCnt="4">
        <dgm:presLayoutVars>
          <dgm:chPref val="3"/>
        </dgm:presLayoutVars>
      </dgm:prSet>
      <dgm:spPr/>
    </dgm:pt>
    <dgm:pt modelId="{6BC402FE-9040-4978-BC30-B3D1E280C561}" type="pres">
      <dgm:prSet presAssocID="{B64212D4-71EA-4D5A-AA51-F3A92C882BAF}" presName="rootConnector" presStyleLbl="node2" presStyleIdx="2" presStyleCnt="4"/>
      <dgm:spPr/>
    </dgm:pt>
    <dgm:pt modelId="{8CCA433B-94B5-4DD1-B1AC-72A437743267}" type="pres">
      <dgm:prSet presAssocID="{B64212D4-71EA-4D5A-AA51-F3A92C882BAF}" presName="hierChild4" presStyleCnt="0"/>
      <dgm:spPr/>
    </dgm:pt>
    <dgm:pt modelId="{998821A8-28C0-4DB1-BB53-E6ED2869624C}" type="pres">
      <dgm:prSet presAssocID="{B64212D4-71EA-4D5A-AA51-F3A92C882BAF}" presName="hierChild5" presStyleCnt="0"/>
      <dgm:spPr/>
    </dgm:pt>
    <dgm:pt modelId="{A74D8A3F-4D7A-499C-9D02-50C1259EC7AB}" type="pres">
      <dgm:prSet presAssocID="{B91780F1-ACCA-430D-84C8-10B055F52F8D}" presName="Name64" presStyleLbl="parChTrans1D2" presStyleIdx="3" presStyleCnt="4"/>
      <dgm:spPr/>
    </dgm:pt>
    <dgm:pt modelId="{650B929D-D56F-4833-AF9D-41B7084994C5}" type="pres">
      <dgm:prSet presAssocID="{09F1A343-21D9-48BC-BE01-1728EC0F1AD7}" presName="hierRoot2" presStyleCnt="0">
        <dgm:presLayoutVars>
          <dgm:hierBranch val="init"/>
        </dgm:presLayoutVars>
      </dgm:prSet>
      <dgm:spPr/>
    </dgm:pt>
    <dgm:pt modelId="{9D37B897-E875-4128-9634-DF8C321C72A9}" type="pres">
      <dgm:prSet presAssocID="{09F1A343-21D9-48BC-BE01-1728EC0F1AD7}" presName="rootComposite" presStyleCnt="0"/>
      <dgm:spPr/>
    </dgm:pt>
    <dgm:pt modelId="{B41C8760-B537-4318-81DB-0F9DB230388D}" type="pres">
      <dgm:prSet presAssocID="{09F1A343-21D9-48BC-BE01-1728EC0F1AD7}" presName="rootText" presStyleLbl="node2" presStyleIdx="3" presStyleCnt="4">
        <dgm:presLayoutVars>
          <dgm:chPref val="3"/>
        </dgm:presLayoutVars>
      </dgm:prSet>
      <dgm:spPr/>
    </dgm:pt>
    <dgm:pt modelId="{7D08774D-D205-4A1C-950A-E7257DF0CDC3}" type="pres">
      <dgm:prSet presAssocID="{09F1A343-21D9-48BC-BE01-1728EC0F1AD7}" presName="rootConnector" presStyleLbl="node2" presStyleIdx="3" presStyleCnt="4"/>
      <dgm:spPr/>
    </dgm:pt>
    <dgm:pt modelId="{C66A4634-BC0D-4FA5-83B5-CB97A28D6419}" type="pres">
      <dgm:prSet presAssocID="{09F1A343-21D9-48BC-BE01-1728EC0F1AD7}" presName="hierChild4" presStyleCnt="0"/>
      <dgm:spPr/>
    </dgm:pt>
    <dgm:pt modelId="{994E2D7E-64A9-4B98-AEFC-FA624D2EC491}" type="pres">
      <dgm:prSet presAssocID="{09F1A343-21D9-48BC-BE01-1728EC0F1AD7}" presName="hierChild5" presStyleCnt="0"/>
      <dgm:spPr/>
    </dgm:pt>
    <dgm:pt modelId="{6884470A-8C57-40AE-835E-C5CBF4D9101E}" type="pres">
      <dgm:prSet presAssocID="{6728967A-9D09-495B-9DB3-BC49F9E27608}" presName="hierChild3" presStyleCnt="0"/>
      <dgm:spPr/>
    </dgm:pt>
  </dgm:ptLst>
  <dgm:cxnLst>
    <dgm:cxn modelId="{2E0942B4-0540-444B-8371-6672D36203FC}" type="presOf" srcId="{9C319FE3-ACC6-48CD-8723-9BB22A4EECAD}" destId="{C868EA8C-742F-43D5-98B6-4E1F308CD3AD}" srcOrd="1" destOrd="0" presId="urn:microsoft.com/office/officeart/2009/3/layout/HorizontalOrganizationChart"/>
    <dgm:cxn modelId="{A3737A5E-5AA1-4716-91CB-8111F6D7363C}" type="presOf" srcId="{B9C0A8DA-BCE7-49E9-AD74-FB8E445B7B2D}" destId="{2AE72CF6-3181-4FF4-9533-6ECD54BDE957}" srcOrd="0" destOrd="0" presId="urn:microsoft.com/office/officeart/2009/3/layout/HorizontalOrganizationChart"/>
    <dgm:cxn modelId="{D40F8C29-10FB-49C8-8A35-D90C3DCA7AAC}" srcId="{6728967A-9D09-495B-9DB3-BC49F9E27608}" destId="{B64212D4-71EA-4D5A-AA51-F3A92C882BAF}" srcOrd="1" destOrd="0" parTransId="{F70E4FFA-4FFE-4987-9C43-EF72DE45B3C2}" sibTransId="{D4B5E175-8CBB-472C-8861-3B644A2E8168}"/>
    <dgm:cxn modelId="{09F8A945-FB7D-4C63-8D67-7E497F30AE8A}" type="presOf" srcId="{6728967A-9D09-495B-9DB3-BC49F9E27608}" destId="{83D742EC-3608-4A7C-854D-1545A2C2341E}" srcOrd="0" destOrd="0" presId="urn:microsoft.com/office/officeart/2009/3/layout/HorizontalOrganizationChart"/>
    <dgm:cxn modelId="{49B88C86-0A16-4F7A-AA33-94A24A986830}" type="presOf" srcId="{F96BD891-CAD4-49B6-BB64-77B5E562605E}" destId="{653A3BA7-48A3-45DD-ABA7-BB3E6F24DF84}" srcOrd="0" destOrd="0" presId="urn:microsoft.com/office/officeart/2009/3/layout/HorizontalOrganizationChart"/>
    <dgm:cxn modelId="{136AB940-172A-4AF9-BEAE-3F339662D427}" srcId="{6728967A-9D09-495B-9DB3-BC49F9E27608}" destId="{09F1A343-21D9-48BC-BE01-1728EC0F1AD7}" srcOrd="2" destOrd="0" parTransId="{B91780F1-ACCA-430D-84C8-10B055F52F8D}" sibTransId="{017CE1B5-CF9C-40AF-B35A-4B2D327E1A51}"/>
    <dgm:cxn modelId="{293404ED-1877-4CD4-9712-52268D2D2927}" type="presOf" srcId="{B64212D4-71EA-4D5A-AA51-F3A92C882BAF}" destId="{6BC402FE-9040-4978-BC30-B3D1E280C561}" srcOrd="1" destOrd="0" presId="urn:microsoft.com/office/officeart/2009/3/layout/HorizontalOrganizationChart"/>
    <dgm:cxn modelId="{60373D69-C2CB-42B5-8511-42D96C0E0B1C}" srcId="{6728967A-9D09-495B-9DB3-BC49F9E27608}" destId="{9C319FE3-ACC6-48CD-8723-9BB22A4EECAD}" srcOrd="0" destOrd="0" parTransId="{0903DA70-70CA-42B2-943D-729048D0A286}" sibTransId="{A035B253-38B2-4EBB-99EA-1F0570ADEB17}"/>
    <dgm:cxn modelId="{D1BD1717-2003-4A74-9D72-628A74CA5291}" type="presOf" srcId="{10ADD53C-4606-4110-AB21-13B9DDA11066}" destId="{24107929-0B1E-4B42-A5B4-2E5A498FA2FF}" srcOrd="0" destOrd="0" presId="urn:microsoft.com/office/officeart/2009/3/layout/HorizontalOrganizationChart"/>
    <dgm:cxn modelId="{FFA1D6CF-6435-4154-8336-CECA3E91C9FA}" type="presOf" srcId="{10ADD53C-4606-4110-AB21-13B9DDA11066}" destId="{EBED0364-470C-4A84-B20D-627936F31621}" srcOrd="1" destOrd="0" presId="urn:microsoft.com/office/officeart/2009/3/layout/HorizontalOrganizationChart"/>
    <dgm:cxn modelId="{6C926E0D-7454-4D5F-A98E-6F28330502B9}" type="presOf" srcId="{B91780F1-ACCA-430D-84C8-10B055F52F8D}" destId="{A74D8A3F-4D7A-499C-9D02-50C1259EC7AB}" srcOrd="0" destOrd="0" presId="urn:microsoft.com/office/officeart/2009/3/layout/HorizontalOrganizationChart"/>
    <dgm:cxn modelId="{E9E85F9A-062A-4425-A92E-8A3A22032E94}" type="presOf" srcId="{FA8DABB0-C105-4D82-BD46-DD5B988BC49C}" destId="{D4B564B7-09CC-4155-BDDE-599AE0D9E92E}" srcOrd="0" destOrd="0" presId="urn:microsoft.com/office/officeart/2009/3/layout/HorizontalOrganizationChart"/>
    <dgm:cxn modelId="{7C02AF75-69F7-4DBD-8161-AF3A14B2F6E2}" type="presOf" srcId="{6728967A-9D09-495B-9DB3-BC49F9E27608}" destId="{802C1CA5-7978-4DED-8723-83BBFD8863FC}" srcOrd="1" destOrd="0" presId="urn:microsoft.com/office/officeart/2009/3/layout/HorizontalOrganizationChart"/>
    <dgm:cxn modelId="{5D4F0A90-E349-44FA-89CB-1FDD39B35234}" srcId="{F96BD891-CAD4-49B6-BB64-77B5E562605E}" destId="{10ADD53C-4606-4110-AB21-13B9DDA11066}" srcOrd="0" destOrd="0" parTransId="{FA8DABB0-C105-4D82-BD46-DD5B988BC49C}" sibTransId="{FD1F6534-E5AE-4D93-BCE5-DC54B22DA139}"/>
    <dgm:cxn modelId="{8F349C4C-192C-42B9-8047-D687E93B6EED}" srcId="{B9C0A8DA-BCE7-49E9-AD74-FB8E445B7B2D}" destId="{F96BD891-CAD4-49B6-BB64-77B5E562605E}" srcOrd="0" destOrd="0" parTransId="{F990A257-9A3F-49C4-861E-2AA4A1F0657C}" sibTransId="{961172AC-60CD-4880-859B-D308F7A62ED1}"/>
    <dgm:cxn modelId="{94281A9C-D4D3-4805-8ECC-605526DE554F}" type="presOf" srcId="{09F1A343-21D9-48BC-BE01-1728EC0F1AD7}" destId="{B41C8760-B537-4318-81DB-0F9DB230388D}" srcOrd="0" destOrd="0" presId="urn:microsoft.com/office/officeart/2009/3/layout/HorizontalOrganizationChart"/>
    <dgm:cxn modelId="{860DD85F-1607-4699-B7B9-87389A107D74}" type="presOf" srcId="{F96BD891-CAD4-49B6-BB64-77B5E562605E}" destId="{C1A79632-1C65-46FD-A5E6-439CB13282B4}" srcOrd="1" destOrd="0" presId="urn:microsoft.com/office/officeart/2009/3/layout/HorizontalOrganizationChart"/>
    <dgm:cxn modelId="{BD2274F1-9A18-4975-8093-F98B6114B3F2}" type="presOf" srcId="{9C319FE3-ACC6-48CD-8723-9BB22A4EECAD}" destId="{200F7365-38AE-450B-9BF1-28E525A035F8}" srcOrd="0" destOrd="0" presId="urn:microsoft.com/office/officeart/2009/3/layout/HorizontalOrganizationChart"/>
    <dgm:cxn modelId="{F3396822-A9DF-4122-8863-17FCAD63BC92}" srcId="{B9C0A8DA-BCE7-49E9-AD74-FB8E445B7B2D}" destId="{6728967A-9D09-495B-9DB3-BC49F9E27608}" srcOrd="1" destOrd="0" parTransId="{2C8C64E6-8147-4CC1-9482-AC4EB05E2900}" sibTransId="{C73DBB08-1A84-4923-A5AB-74F316638C13}"/>
    <dgm:cxn modelId="{641E2A22-6A36-4C6F-BD27-22AED5F6556D}" type="presOf" srcId="{0903DA70-70CA-42B2-943D-729048D0A286}" destId="{337C552C-69DE-47C7-B4A5-383A43FF0CD2}" srcOrd="0" destOrd="0" presId="urn:microsoft.com/office/officeart/2009/3/layout/HorizontalOrganizationChart"/>
    <dgm:cxn modelId="{B2CCD012-2B47-456A-9E09-5E0F949C4AD0}" type="presOf" srcId="{F70E4FFA-4FFE-4987-9C43-EF72DE45B3C2}" destId="{54A64D39-5706-4586-AA7F-A738A32531B9}" srcOrd="0" destOrd="0" presId="urn:microsoft.com/office/officeart/2009/3/layout/HorizontalOrganizationChart"/>
    <dgm:cxn modelId="{D0B48074-4BBB-4E87-A964-412B44EF3B02}" type="presOf" srcId="{B64212D4-71EA-4D5A-AA51-F3A92C882BAF}" destId="{5EC4423A-F2E6-447F-AA4C-86F1192CC663}" srcOrd="0" destOrd="0" presId="urn:microsoft.com/office/officeart/2009/3/layout/HorizontalOrganizationChart"/>
    <dgm:cxn modelId="{896293A3-35C9-4D79-A4CE-E0ED944BAB20}" type="presOf" srcId="{09F1A343-21D9-48BC-BE01-1728EC0F1AD7}" destId="{7D08774D-D205-4A1C-950A-E7257DF0CDC3}" srcOrd="1" destOrd="0" presId="urn:microsoft.com/office/officeart/2009/3/layout/HorizontalOrganizationChart"/>
    <dgm:cxn modelId="{DACB2CD7-7CCA-4B8B-9438-0FAAB2AE6C7D}" type="presParOf" srcId="{2AE72CF6-3181-4FF4-9533-6ECD54BDE957}" destId="{3AC4164B-7F51-41F0-991B-90B1CA5D3631}" srcOrd="0" destOrd="0" presId="urn:microsoft.com/office/officeart/2009/3/layout/HorizontalOrganizationChart"/>
    <dgm:cxn modelId="{48678037-8E08-4BD3-ADAB-095D48172AFD}" type="presParOf" srcId="{3AC4164B-7F51-41F0-991B-90B1CA5D3631}" destId="{7F4050A3-D869-40B7-B9A8-243807250287}" srcOrd="0" destOrd="0" presId="urn:microsoft.com/office/officeart/2009/3/layout/HorizontalOrganizationChart"/>
    <dgm:cxn modelId="{EADCA142-4A0D-496E-9B74-CB58ED2F46FE}" type="presParOf" srcId="{7F4050A3-D869-40B7-B9A8-243807250287}" destId="{653A3BA7-48A3-45DD-ABA7-BB3E6F24DF84}" srcOrd="0" destOrd="0" presId="urn:microsoft.com/office/officeart/2009/3/layout/HorizontalOrganizationChart"/>
    <dgm:cxn modelId="{96A073C6-42EA-4C12-91E1-6B17A17B7C8A}" type="presParOf" srcId="{7F4050A3-D869-40B7-B9A8-243807250287}" destId="{C1A79632-1C65-46FD-A5E6-439CB13282B4}" srcOrd="1" destOrd="0" presId="urn:microsoft.com/office/officeart/2009/3/layout/HorizontalOrganizationChart"/>
    <dgm:cxn modelId="{53C4982F-B32D-4AA2-AC74-351A11E2CD3D}" type="presParOf" srcId="{3AC4164B-7F51-41F0-991B-90B1CA5D3631}" destId="{EFAFB3D9-4332-4E57-A917-27B9909CF1B3}" srcOrd="1" destOrd="0" presId="urn:microsoft.com/office/officeart/2009/3/layout/HorizontalOrganizationChart"/>
    <dgm:cxn modelId="{F8F85ED6-833B-4E75-95AF-A4B4D4CFDACF}" type="presParOf" srcId="{EFAFB3D9-4332-4E57-A917-27B9909CF1B3}" destId="{D4B564B7-09CC-4155-BDDE-599AE0D9E92E}" srcOrd="0" destOrd="0" presId="urn:microsoft.com/office/officeart/2009/3/layout/HorizontalOrganizationChart"/>
    <dgm:cxn modelId="{3A7190B7-E0B7-46A8-8B99-A375A287FA79}" type="presParOf" srcId="{EFAFB3D9-4332-4E57-A917-27B9909CF1B3}" destId="{93EC8A66-DD33-4E5F-A03D-8823028C1D7A}" srcOrd="1" destOrd="0" presId="urn:microsoft.com/office/officeart/2009/3/layout/HorizontalOrganizationChart"/>
    <dgm:cxn modelId="{4E887AD1-5F4C-4EDF-B638-8DC7D1851020}" type="presParOf" srcId="{93EC8A66-DD33-4E5F-A03D-8823028C1D7A}" destId="{4D452486-A9E3-41AB-B70E-FA1CF082F067}" srcOrd="0" destOrd="0" presId="urn:microsoft.com/office/officeart/2009/3/layout/HorizontalOrganizationChart"/>
    <dgm:cxn modelId="{D94288DD-8F47-4713-BED1-6D081F27DA73}" type="presParOf" srcId="{4D452486-A9E3-41AB-B70E-FA1CF082F067}" destId="{24107929-0B1E-4B42-A5B4-2E5A498FA2FF}" srcOrd="0" destOrd="0" presId="urn:microsoft.com/office/officeart/2009/3/layout/HorizontalOrganizationChart"/>
    <dgm:cxn modelId="{238E6C15-C9B7-475C-9A7A-AAC0CA0819EB}" type="presParOf" srcId="{4D452486-A9E3-41AB-B70E-FA1CF082F067}" destId="{EBED0364-470C-4A84-B20D-627936F31621}" srcOrd="1" destOrd="0" presId="urn:microsoft.com/office/officeart/2009/3/layout/HorizontalOrganizationChart"/>
    <dgm:cxn modelId="{C1E2FCF2-E344-4B4C-810E-D3DA1D31C4AF}" type="presParOf" srcId="{93EC8A66-DD33-4E5F-A03D-8823028C1D7A}" destId="{7842DDD0-E8E4-422B-9F02-51F269302A55}" srcOrd="1" destOrd="0" presId="urn:microsoft.com/office/officeart/2009/3/layout/HorizontalOrganizationChart"/>
    <dgm:cxn modelId="{32C4829B-8D7E-405B-9B12-010FD71073A3}" type="presParOf" srcId="{93EC8A66-DD33-4E5F-A03D-8823028C1D7A}" destId="{0F7D5AE9-36C7-4733-B2C8-0BD4EE7F7E05}" srcOrd="2" destOrd="0" presId="urn:microsoft.com/office/officeart/2009/3/layout/HorizontalOrganizationChart"/>
    <dgm:cxn modelId="{F504DCAC-FF6E-44E0-937A-525DF9909660}" type="presParOf" srcId="{3AC4164B-7F51-41F0-991B-90B1CA5D3631}" destId="{78EDD878-056A-49D4-B40D-86BCBF2BB64A}" srcOrd="2" destOrd="0" presId="urn:microsoft.com/office/officeart/2009/3/layout/HorizontalOrganizationChart"/>
    <dgm:cxn modelId="{4F20480D-83A4-4126-AA51-165D8F114FD1}" type="presParOf" srcId="{2AE72CF6-3181-4FF4-9533-6ECD54BDE957}" destId="{AFBC08D9-A6B8-4416-8798-DD59EE01294D}" srcOrd="1" destOrd="0" presId="urn:microsoft.com/office/officeart/2009/3/layout/HorizontalOrganizationChart"/>
    <dgm:cxn modelId="{27A45A3E-918B-41BA-BC9D-7C9ED01456EC}" type="presParOf" srcId="{AFBC08D9-A6B8-4416-8798-DD59EE01294D}" destId="{B8CB0332-1A99-48FE-8255-E0FBBF67CABD}" srcOrd="0" destOrd="0" presId="urn:microsoft.com/office/officeart/2009/3/layout/HorizontalOrganizationChart"/>
    <dgm:cxn modelId="{4853444F-E90C-4913-AF58-F82281176E72}" type="presParOf" srcId="{B8CB0332-1A99-48FE-8255-E0FBBF67CABD}" destId="{83D742EC-3608-4A7C-854D-1545A2C2341E}" srcOrd="0" destOrd="0" presId="urn:microsoft.com/office/officeart/2009/3/layout/HorizontalOrganizationChart"/>
    <dgm:cxn modelId="{E51EA1B5-D285-4E2F-ABE7-EA06CF2835B4}" type="presParOf" srcId="{B8CB0332-1A99-48FE-8255-E0FBBF67CABD}" destId="{802C1CA5-7978-4DED-8723-83BBFD8863FC}" srcOrd="1" destOrd="0" presId="urn:microsoft.com/office/officeart/2009/3/layout/HorizontalOrganizationChart"/>
    <dgm:cxn modelId="{F1CC0EC2-C416-499D-B639-4DB75D35DA6C}" type="presParOf" srcId="{AFBC08D9-A6B8-4416-8798-DD59EE01294D}" destId="{D3E5A4DD-7CCA-49D1-A9BD-A8CBAD4673B1}" srcOrd="1" destOrd="0" presId="urn:microsoft.com/office/officeart/2009/3/layout/HorizontalOrganizationChart"/>
    <dgm:cxn modelId="{A98D49C8-2811-4577-B546-5EAA33409D0A}" type="presParOf" srcId="{D3E5A4DD-7CCA-49D1-A9BD-A8CBAD4673B1}" destId="{337C552C-69DE-47C7-B4A5-383A43FF0CD2}" srcOrd="0" destOrd="0" presId="urn:microsoft.com/office/officeart/2009/3/layout/HorizontalOrganizationChart"/>
    <dgm:cxn modelId="{403ADC7E-0DB6-4CCF-9BF4-511C70E13F89}" type="presParOf" srcId="{D3E5A4DD-7CCA-49D1-A9BD-A8CBAD4673B1}" destId="{A4CE3460-FDDD-4F7D-B81E-1897286336C9}" srcOrd="1" destOrd="0" presId="urn:microsoft.com/office/officeart/2009/3/layout/HorizontalOrganizationChart"/>
    <dgm:cxn modelId="{D006A8D4-4769-4FD3-AD1E-9C51D70C9C44}" type="presParOf" srcId="{A4CE3460-FDDD-4F7D-B81E-1897286336C9}" destId="{63F51CB8-3DE6-4E35-A60A-5916DD009EEC}" srcOrd="0" destOrd="0" presId="urn:microsoft.com/office/officeart/2009/3/layout/HorizontalOrganizationChart"/>
    <dgm:cxn modelId="{93A9D9A7-9B07-43F9-8039-FF5BB800659F}" type="presParOf" srcId="{63F51CB8-3DE6-4E35-A60A-5916DD009EEC}" destId="{200F7365-38AE-450B-9BF1-28E525A035F8}" srcOrd="0" destOrd="0" presId="urn:microsoft.com/office/officeart/2009/3/layout/HorizontalOrganizationChart"/>
    <dgm:cxn modelId="{8AEB892A-9395-49BD-8352-74AB3A9FE38B}" type="presParOf" srcId="{63F51CB8-3DE6-4E35-A60A-5916DD009EEC}" destId="{C868EA8C-742F-43D5-98B6-4E1F308CD3AD}" srcOrd="1" destOrd="0" presId="urn:microsoft.com/office/officeart/2009/3/layout/HorizontalOrganizationChart"/>
    <dgm:cxn modelId="{C2AAEB7E-15E9-4889-9657-73320A379DDF}" type="presParOf" srcId="{A4CE3460-FDDD-4F7D-B81E-1897286336C9}" destId="{BB4264D7-5645-4CD5-B681-AC51C08166B1}" srcOrd="1" destOrd="0" presId="urn:microsoft.com/office/officeart/2009/3/layout/HorizontalOrganizationChart"/>
    <dgm:cxn modelId="{A58B11B1-9709-43A9-A9DD-EAEEA4FBCB02}" type="presParOf" srcId="{A4CE3460-FDDD-4F7D-B81E-1897286336C9}" destId="{0B89B369-A16A-4C4C-B3B2-FEB00832F049}" srcOrd="2" destOrd="0" presId="urn:microsoft.com/office/officeart/2009/3/layout/HorizontalOrganizationChart"/>
    <dgm:cxn modelId="{C5C3B0EB-D3DB-4F92-A3EB-987B47B954FF}" type="presParOf" srcId="{D3E5A4DD-7CCA-49D1-A9BD-A8CBAD4673B1}" destId="{54A64D39-5706-4586-AA7F-A738A32531B9}" srcOrd="2" destOrd="0" presId="urn:microsoft.com/office/officeart/2009/3/layout/HorizontalOrganizationChart"/>
    <dgm:cxn modelId="{809D5888-E42D-440E-9FE9-42FA2365B8AF}" type="presParOf" srcId="{D3E5A4DD-7CCA-49D1-A9BD-A8CBAD4673B1}" destId="{4319AD77-0915-4FBB-8038-BABEDDBEF040}" srcOrd="3" destOrd="0" presId="urn:microsoft.com/office/officeart/2009/3/layout/HorizontalOrganizationChart"/>
    <dgm:cxn modelId="{9D8D9FE2-DE00-47AB-A469-AA708057CB8D}" type="presParOf" srcId="{4319AD77-0915-4FBB-8038-BABEDDBEF040}" destId="{9180A97A-59C1-492A-9D07-5E23CFD19B79}" srcOrd="0" destOrd="0" presId="urn:microsoft.com/office/officeart/2009/3/layout/HorizontalOrganizationChart"/>
    <dgm:cxn modelId="{FB3F450A-057D-463B-AB12-DA83E7E35878}" type="presParOf" srcId="{9180A97A-59C1-492A-9D07-5E23CFD19B79}" destId="{5EC4423A-F2E6-447F-AA4C-86F1192CC663}" srcOrd="0" destOrd="0" presId="urn:microsoft.com/office/officeart/2009/3/layout/HorizontalOrganizationChart"/>
    <dgm:cxn modelId="{97EBBC2A-6F88-43B6-86BC-DE24F6D55F71}" type="presParOf" srcId="{9180A97A-59C1-492A-9D07-5E23CFD19B79}" destId="{6BC402FE-9040-4978-BC30-B3D1E280C561}" srcOrd="1" destOrd="0" presId="urn:microsoft.com/office/officeart/2009/3/layout/HorizontalOrganizationChart"/>
    <dgm:cxn modelId="{FA0C3826-63A9-420F-98AF-74753C53AB33}" type="presParOf" srcId="{4319AD77-0915-4FBB-8038-BABEDDBEF040}" destId="{8CCA433B-94B5-4DD1-B1AC-72A437743267}" srcOrd="1" destOrd="0" presId="urn:microsoft.com/office/officeart/2009/3/layout/HorizontalOrganizationChart"/>
    <dgm:cxn modelId="{1F66DA96-AB5B-4B7E-AD6E-621180FB9FCA}" type="presParOf" srcId="{4319AD77-0915-4FBB-8038-BABEDDBEF040}" destId="{998821A8-28C0-4DB1-BB53-E6ED2869624C}" srcOrd="2" destOrd="0" presId="urn:microsoft.com/office/officeart/2009/3/layout/HorizontalOrganizationChart"/>
    <dgm:cxn modelId="{9BBCBDEE-7D82-4C58-8605-C114BA3B20BA}" type="presParOf" srcId="{D3E5A4DD-7CCA-49D1-A9BD-A8CBAD4673B1}" destId="{A74D8A3F-4D7A-499C-9D02-50C1259EC7AB}" srcOrd="4" destOrd="0" presId="urn:microsoft.com/office/officeart/2009/3/layout/HorizontalOrganizationChart"/>
    <dgm:cxn modelId="{1BFCF93C-674E-417C-B46D-D522924DE712}" type="presParOf" srcId="{D3E5A4DD-7CCA-49D1-A9BD-A8CBAD4673B1}" destId="{650B929D-D56F-4833-AF9D-41B7084994C5}" srcOrd="5" destOrd="0" presId="urn:microsoft.com/office/officeart/2009/3/layout/HorizontalOrganizationChart"/>
    <dgm:cxn modelId="{1B34EDB7-3D23-4580-A8E5-714CD62392FA}" type="presParOf" srcId="{650B929D-D56F-4833-AF9D-41B7084994C5}" destId="{9D37B897-E875-4128-9634-DF8C321C72A9}" srcOrd="0" destOrd="0" presId="urn:microsoft.com/office/officeart/2009/3/layout/HorizontalOrganizationChart"/>
    <dgm:cxn modelId="{D237198C-B423-454A-8892-A0ED34031150}" type="presParOf" srcId="{9D37B897-E875-4128-9634-DF8C321C72A9}" destId="{B41C8760-B537-4318-81DB-0F9DB230388D}" srcOrd="0" destOrd="0" presId="urn:microsoft.com/office/officeart/2009/3/layout/HorizontalOrganizationChart"/>
    <dgm:cxn modelId="{690199C0-2B4B-4FB4-9437-032872F90172}" type="presParOf" srcId="{9D37B897-E875-4128-9634-DF8C321C72A9}" destId="{7D08774D-D205-4A1C-950A-E7257DF0CDC3}" srcOrd="1" destOrd="0" presId="urn:microsoft.com/office/officeart/2009/3/layout/HorizontalOrganizationChart"/>
    <dgm:cxn modelId="{29E0A116-7FCE-40A3-9AA8-71BA380F1461}" type="presParOf" srcId="{650B929D-D56F-4833-AF9D-41B7084994C5}" destId="{C66A4634-BC0D-4FA5-83B5-CB97A28D6419}" srcOrd="1" destOrd="0" presId="urn:microsoft.com/office/officeart/2009/3/layout/HorizontalOrganizationChart"/>
    <dgm:cxn modelId="{53A30791-0E1C-4BAA-9178-C919517C108F}" type="presParOf" srcId="{650B929D-D56F-4833-AF9D-41B7084994C5}" destId="{994E2D7E-64A9-4B98-AEFC-FA624D2EC491}" srcOrd="2" destOrd="0" presId="urn:microsoft.com/office/officeart/2009/3/layout/HorizontalOrganizationChart"/>
    <dgm:cxn modelId="{5485B020-6596-4C38-B65A-8258825B9AF8}" type="presParOf" srcId="{AFBC08D9-A6B8-4416-8798-DD59EE01294D}" destId="{6884470A-8C57-40AE-835E-C5CBF4D9101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13BA80-2E3E-4F1F-BB0C-D6BE2BBC840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38984D-C4DB-4281-8022-39F694C982CE}">
      <dgm:prSet custT="1"/>
      <dgm:spPr/>
      <dgm:t>
        <a:bodyPr/>
        <a:lstStyle/>
        <a:p>
          <a:pPr rtl="0"/>
          <a:r>
            <a:rPr lang="ru-RU" sz="3400" dirty="0" smtClean="0"/>
            <a:t>ГД РФ</a:t>
          </a:r>
          <a:endParaRPr lang="ru-RU" sz="3400" dirty="0"/>
        </a:p>
      </dgm:t>
    </dgm:pt>
    <dgm:pt modelId="{05026737-25FA-49FC-8417-C3D028B28285}" type="parTrans" cxnId="{FE601347-CBA3-4C2E-A800-BE604E64F41B}">
      <dgm:prSet/>
      <dgm:spPr/>
      <dgm:t>
        <a:bodyPr/>
        <a:lstStyle/>
        <a:p>
          <a:endParaRPr lang="ru-RU"/>
        </a:p>
      </dgm:t>
    </dgm:pt>
    <dgm:pt modelId="{4E8A734D-6F2B-42E6-89C8-B390607658F1}" type="sibTrans" cxnId="{FE601347-CBA3-4C2E-A800-BE604E64F41B}">
      <dgm:prSet/>
      <dgm:spPr/>
      <dgm:t>
        <a:bodyPr/>
        <a:lstStyle/>
        <a:p>
          <a:endParaRPr lang="ru-RU"/>
        </a:p>
      </dgm:t>
    </dgm:pt>
    <dgm:pt modelId="{648DFE11-934F-4139-B567-E4CF25E9CC3B}">
      <dgm:prSet/>
      <dgm:spPr/>
      <dgm:t>
        <a:bodyPr/>
        <a:lstStyle/>
        <a:p>
          <a:pPr rtl="0"/>
          <a:r>
            <a:rPr lang="ru-RU" dirty="0" smtClean="0"/>
            <a:t>ВС РФ</a:t>
          </a:r>
          <a:endParaRPr lang="ru-RU" dirty="0"/>
        </a:p>
      </dgm:t>
    </dgm:pt>
    <dgm:pt modelId="{ACDA1654-F1B0-4A4C-9F23-98FEFEE311A9}" type="parTrans" cxnId="{36C8B9AC-79BC-4013-9378-C5290B3D1EA2}">
      <dgm:prSet/>
      <dgm:spPr/>
      <dgm:t>
        <a:bodyPr/>
        <a:lstStyle/>
        <a:p>
          <a:endParaRPr lang="ru-RU"/>
        </a:p>
      </dgm:t>
    </dgm:pt>
    <dgm:pt modelId="{6D7FCFD4-95B5-444C-8165-C9D7E71DE600}" type="sibTrans" cxnId="{36C8B9AC-79BC-4013-9378-C5290B3D1EA2}">
      <dgm:prSet/>
      <dgm:spPr/>
      <dgm:t>
        <a:bodyPr/>
        <a:lstStyle/>
        <a:p>
          <a:endParaRPr lang="ru-RU"/>
        </a:p>
      </dgm:t>
    </dgm:pt>
    <dgm:pt modelId="{7AE47AF8-F899-431A-AA30-679867C77411}">
      <dgm:prSet/>
      <dgm:spPr/>
      <dgm:t>
        <a:bodyPr/>
        <a:lstStyle/>
        <a:p>
          <a:pPr rtl="0"/>
          <a:r>
            <a:rPr lang="ru-RU" dirty="0" smtClean="0"/>
            <a:t>КС РФ</a:t>
          </a:r>
          <a:endParaRPr lang="ru-RU" dirty="0"/>
        </a:p>
      </dgm:t>
    </dgm:pt>
    <dgm:pt modelId="{4AA53EBD-9026-48C7-8854-A4F2E971433A}" type="parTrans" cxnId="{62214018-CF71-48BE-936D-32A8B4BEA50B}">
      <dgm:prSet/>
      <dgm:spPr/>
      <dgm:t>
        <a:bodyPr/>
        <a:lstStyle/>
        <a:p>
          <a:endParaRPr lang="ru-RU"/>
        </a:p>
      </dgm:t>
    </dgm:pt>
    <dgm:pt modelId="{46D59ACB-0E57-4474-A0EF-2D3D4434E3CA}" type="sibTrans" cxnId="{62214018-CF71-48BE-936D-32A8B4BEA50B}">
      <dgm:prSet/>
      <dgm:spPr/>
      <dgm:t>
        <a:bodyPr/>
        <a:lstStyle/>
        <a:p>
          <a:endParaRPr lang="ru-RU"/>
        </a:p>
      </dgm:t>
    </dgm:pt>
    <dgm:pt modelId="{DCF5A38D-8FFD-496D-9A83-4225E1B9DFB2}">
      <dgm:prSet/>
      <dgm:spPr/>
      <dgm:t>
        <a:bodyPr/>
        <a:lstStyle/>
        <a:p>
          <a:pPr rtl="0"/>
          <a:r>
            <a:rPr lang="ru-RU" dirty="0" smtClean="0"/>
            <a:t>СФ РФ</a:t>
          </a:r>
          <a:endParaRPr lang="ru-RU" dirty="0"/>
        </a:p>
      </dgm:t>
    </dgm:pt>
    <dgm:pt modelId="{2060C5D1-1C81-4E63-8584-43906E0DEB1D}" type="parTrans" cxnId="{57328556-CCD6-470F-8D91-BF96BB37324D}">
      <dgm:prSet/>
      <dgm:spPr/>
      <dgm:t>
        <a:bodyPr/>
        <a:lstStyle/>
        <a:p>
          <a:endParaRPr lang="ru-RU"/>
        </a:p>
      </dgm:t>
    </dgm:pt>
    <dgm:pt modelId="{466DAF15-ED3E-4264-9D3D-2F810DD1DFFC}" type="sibTrans" cxnId="{57328556-CCD6-470F-8D91-BF96BB37324D}">
      <dgm:prSet/>
      <dgm:spPr/>
      <dgm:t>
        <a:bodyPr/>
        <a:lstStyle/>
        <a:p>
          <a:endParaRPr lang="ru-RU"/>
        </a:p>
      </dgm:t>
    </dgm:pt>
    <dgm:pt modelId="{19909A71-3850-433B-9B5B-38DB2A9170D3}" type="pres">
      <dgm:prSet presAssocID="{EF13BA80-2E3E-4F1F-BB0C-D6BE2BBC8409}" presName="Name0" presStyleCnt="0">
        <dgm:presLayoutVars>
          <dgm:dir/>
          <dgm:animLvl val="lvl"/>
          <dgm:resizeHandles val="exact"/>
        </dgm:presLayoutVars>
      </dgm:prSet>
      <dgm:spPr/>
    </dgm:pt>
    <dgm:pt modelId="{A5520AD6-226F-4E1D-AB78-E4FFE5D509D0}" type="pres">
      <dgm:prSet presAssocID="{B138984D-C4DB-4281-8022-39F694C982C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A9F91B-471C-48E2-BDC9-30A93362FA21}" type="pres">
      <dgm:prSet presAssocID="{4E8A734D-6F2B-42E6-89C8-B390607658F1}" presName="parTxOnlySpace" presStyleCnt="0"/>
      <dgm:spPr/>
    </dgm:pt>
    <dgm:pt modelId="{77C25C48-B4B0-423C-A363-EAE06837FEAD}" type="pres">
      <dgm:prSet presAssocID="{648DFE11-934F-4139-B567-E4CF25E9CC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D07DD1-4552-419A-8804-92FB60F1BB97}" type="pres">
      <dgm:prSet presAssocID="{6D7FCFD4-95B5-444C-8165-C9D7E71DE600}" presName="parTxOnlySpace" presStyleCnt="0"/>
      <dgm:spPr/>
    </dgm:pt>
    <dgm:pt modelId="{58CF73CC-70C6-4D79-9E79-8697111638D9}" type="pres">
      <dgm:prSet presAssocID="{7AE47AF8-F899-431A-AA30-679867C7741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94C6FE-9E47-4B0E-8EED-FBC11DCC5583}" type="pres">
      <dgm:prSet presAssocID="{46D59ACB-0E57-4474-A0EF-2D3D4434E3CA}" presName="parTxOnlySpace" presStyleCnt="0"/>
      <dgm:spPr/>
    </dgm:pt>
    <dgm:pt modelId="{198AC633-310E-4E8E-A29C-6EC58D677368}" type="pres">
      <dgm:prSet presAssocID="{DCF5A38D-8FFD-496D-9A83-4225E1B9DFB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E601347-CBA3-4C2E-A800-BE604E64F41B}" srcId="{EF13BA80-2E3E-4F1F-BB0C-D6BE2BBC8409}" destId="{B138984D-C4DB-4281-8022-39F694C982CE}" srcOrd="0" destOrd="0" parTransId="{05026737-25FA-49FC-8417-C3D028B28285}" sibTransId="{4E8A734D-6F2B-42E6-89C8-B390607658F1}"/>
    <dgm:cxn modelId="{57328556-CCD6-470F-8D91-BF96BB37324D}" srcId="{EF13BA80-2E3E-4F1F-BB0C-D6BE2BBC8409}" destId="{DCF5A38D-8FFD-496D-9A83-4225E1B9DFB2}" srcOrd="3" destOrd="0" parTransId="{2060C5D1-1C81-4E63-8584-43906E0DEB1D}" sibTransId="{466DAF15-ED3E-4264-9D3D-2F810DD1DFFC}"/>
    <dgm:cxn modelId="{41C3903C-136F-493A-BCD4-F2760DCA9850}" type="presOf" srcId="{EF13BA80-2E3E-4F1F-BB0C-D6BE2BBC8409}" destId="{19909A71-3850-433B-9B5B-38DB2A9170D3}" srcOrd="0" destOrd="0" presId="urn:microsoft.com/office/officeart/2005/8/layout/chevron1"/>
    <dgm:cxn modelId="{037F88B3-BB58-47D0-B72A-DB618677C936}" type="presOf" srcId="{7AE47AF8-F899-431A-AA30-679867C77411}" destId="{58CF73CC-70C6-4D79-9E79-8697111638D9}" srcOrd="0" destOrd="0" presId="urn:microsoft.com/office/officeart/2005/8/layout/chevron1"/>
    <dgm:cxn modelId="{BBD7D240-D979-47BB-9B0A-44CD1437B7B8}" type="presOf" srcId="{B138984D-C4DB-4281-8022-39F694C982CE}" destId="{A5520AD6-226F-4E1D-AB78-E4FFE5D509D0}" srcOrd="0" destOrd="0" presId="urn:microsoft.com/office/officeart/2005/8/layout/chevron1"/>
    <dgm:cxn modelId="{502CE6E7-9C98-4670-938C-C255A7B57F6C}" type="presOf" srcId="{648DFE11-934F-4139-B567-E4CF25E9CC3B}" destId="{77C25C48-B4B0-423C-A363-EAE06837FEAD}" srcOrd="0" destOrd="0" presId="urn:microsoft.com/office/officeart/2005/8/layout/chevron1"/>
    <dgm:cxn modelId="{36C8B9AC-79BC-4013-9378-C5290B3D1EA2}" srcId="{EF13BA80-2E3E-4F1F-BB0C-D6BE2BBC8409}" destId="{648DFE11-934F-4139-B567-E4CF25E9CC3B}" srcOrd="1" destOrd="0" parTransId="{ACDA1654-F1B0-4A4C-9F23-98FEFEE311A9}" sibTransId="{6D7FCFD4-95B5-444C-8165-C9D7E71DE600}"/>
    <dgm:cxn modelId="{B0E8A75C-B571-4B23-B317-E235F01E0725}" type="presOf" srcId="{DCF5A38D-8FFD-496D-9A83-4225E1B9DFB2}" destId="{198AC633-310E-4E8E-A29C-6EC58D677368}" srcOrd="0" destOrd="0" presId="urn:microsoft.com/office/officeart/2005/8/layout/chevron1"/>
    <dgm:cxn modelId="{62214018-CF71-48BE-936D-32A8B4BEA50B}" srcId="{EF13BA80-2E3E-4F1F-BB0C-D6BE2BBC8409}" destId="{7AE47AF8-F899-431A-AA30-679867C77411}" srcOrd="2" destOrd="0" parTransId="{4AA53EBD-9026-48C7-8854-A4F2E971433A}" sibTransId="{46D59ACB-0E57-4474-A0EF-2D3D4434E3CA}"/>
    <dgm:cxn modelId="{C0D4C2A2-2EAC-473E-9B84-F2F81347863D}" type="presParOf" srcId="{19909A71-3850-433B-9B5B-38DB2A9170D3}" destId="{A5520AD6-226F-4E1D-AB78-E4FFE5D509D0}" srcOrd="0" destOrd="0" presId="urn:microsoft.com/office/officeart/2005/8/layout/chevron1"/>
    <dgm:cxn modelId="{F3AD2879-D5C0-45E6-927D-4BA85119043F}" type="presParOf" srcId="{19909A71-3850-433B-9B5B-38DB2A9170D3}" destId="{2EA9F91B-471C-48E2-BDC9-30A93362FA21}" srcOrd="1" destOrd="0" presId="urn:microsoft.com/office/officeart/2005/8/layout/chevron1"/>
    <dgm:cxn modelId="{BE5C8D4A-9EB0-4DF8-8149-678FDF7DA321}" type="presParOf" srcId="{19909A71-3850-433B-9B5B-38DB2A9170D3}" destId="{77C25C48-B4B0-423C-A363-EAE06837FEAD}" srcOrd="2" destOrd="0" presId="urn:microsoft.com/office/officeart/2005/8/layout/chevron1"/>
    <dgm:cxn modelId="{C1B09DD4-B8C5-4D5B-B517-6E8E23D646B9}" type="presParOf" srcId="{19909A71-3850-433B-9B5B-38DB2A9170D3}" destId="{28D07DD1-4552-419A-8804-92FB60F1BB97}" srcOrd="3" destOrd="0" presId="urn:microsoft.com/office/officeart/2005/8/layout/chevron1"/>
    <dgm:cxn modelId="{AE1C0AFE-BE84-42EC-AB01-03A7CCA77D5E}" type="presParOf" srcId="{19909A71-3850-433B-9B5B-38DB2A9170D3}" destId="{58CF73CC-70C6-4D79-9E79-8697111638D9}" srcOrd="4" destOrd="0" presId="urn:microsoft.com/office/officeart/2005/8/layout/chevron1"/>
    <dgm:cxn modelId="{4185D88B-7F3F-4DC2-A1B5-544659AE75BD}" type="presParOf" srcId="{19909A71-3850-433B-9B5B-38DB2A9170D3}" destId="{6594C6FE-9E47-4B0E-8EED-FBC11DCC5583}" srcOrd="5" destOrd="0" presId="urn:microsoft.com/office/officeart/2005/8/layout/chevron1"/>
    <dgm:cxn modelId="{3C22A583-FCDB-48AE-876A-D003F5954500}" type="presParOf" srcId="{19909A71-3850-433B-9B5B-38DB2A9170D3}" destId="{198AC633-310E-4E8E-A29C-6EC58D67736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9F33F2-9243-4A01-93C5-8D5D4A117A4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604AA19-57E7-4DE4-99CE-32A32C0057C2}">
      <dgm:prSet/>
      <dgm:spPr/>
      <dgm:t>
        <a:bodyPr/>
        <a:lstStyle/>
        <a:p>
          <a:pPr algn="ctr" rtl="0"/>
          <a:r>
            <a:rPr lang="ru-RU" dirty="0" smtClean="0"/>
            <a:t>Инициатива – </a:t>
          </a:r>
          <a:r>
            <a:rPr lang="ru-RU" b="1" dirty="0" smtClean="0"/>
            <a:t>1/3</a:t>
          </a:r>
          <a:r>
            <a:rPr lang="ru-RU" dirty="0" smtClean="0"/>
            <a:t> депутатов</a:t>
          </a:r>
          <a:endParaRPr lang="ru-RU" dirty="0"/>
        </a:p>
      </dgm:t>
    </dgm:pt>
    <dgm:pt modelId="{5D75A138-5C2E-42E9-BA78-C3F5C02AF2D2}" type="parTrans" cxnId="{FEC9811B-1FEF-4FA4-8CCB-9736F105564A}">
      <dgm:prSet/>
      <dgm:spPr/>
      <dgm:t>
        <a:bodyPr/>
        <a:lstStyle/>
        <a:p>
          <a:endParaRPr lang="ru-RU"/>
        </a:p>
      </dgm:t>
    </dgm:pt>
    <dgm:pt modelId="{038CBFFF-4EB0-4DC0-BC47-1D9C1C1E93F4}" type="sibTrans" cxnId="{FEC9811B-1FEF-4FA4-8CCB-9736F105564A}">
      <dgm:prSet/>
      <dgm:spPr/>
      <dgm:t>
        <a:bodyPr/>
        <a:lstStyle/>
        <a:p>
          <a:endParaRPr lang="ru-RU"/>
        </a:p>
      </dgm:t>
    </dgm:pt>
    <dgm:pt modelId="{80968EAF-3640-4EBC-8460-38EE49CB41FD}">
      <dgm:prSet/>
      <dgm:spPr/>
      <dgm:t>
        <a:bodyPr/>
        <a:lstStyle/>
        <a:p>
          <a:pPr algn="ctr" rtl="0"/>
          <a:r>
            <a:rPr lang="ru-RU" dirty="0" smtClean="0"/>
            <a:t>Образование специальной комиссии (</a:t>
          </a:r>
          <a:r>
            <a:rPr lang="ru-RU" b="1" dirty="0" smtClean="0"/>
            <a:t>заключение</a:t>
          </a:r>
          <a:r>
            <a:rPr lang="ru-RU" dirty="0" smtClean="0"/>
            <a:t>!)</a:t>
          </a:r>
          <a:endParaRPr lang="ru-RU" dirty="0"/>
        </a:p>
      </dgm:t>
    </dgm:pt>
    <dgm:pt modelId="{39D45ACF-21CB-477B-A918-A110079C1B04}" type="parTrans" cxnId="{7DC7945D-CAE7-4881-A581-D00D69C24D31}">
      <dgm:prSet/>
      <dgm:spPr/>
      <dgm:t>
        <a:bodyPr/>
        <a:lstStyle/>
        <a:p>
          <a:endParaRPr lang="ru-RU"/>
        </a:p>
      </dgm:t>
    </dgm:pt>
    <dgm:pt modelId="{D05AABE6-DBA0-4B2D-B66A-F2F9A2326F44}" type="sibTrans" cxnId="{7DC7945D-CAE7-4881-A581-D00D69C24D31}">
      <dgm:prSet/>
      <dgm:spPr/>
      <dgm:t>
        <a:bodyPr/>
        <a:lstStyle/>
        <a:p>
          <a:endParaRPr lang="ru-RU"/>
        </a:p>
      </dgm:t>
    </dgm:pt>
    <dgm:pt modelId="{B155FC7C-42CE-4812-B5CC-2AA281094578}">
      <dgm:prSet/>
      <dgm:spPr/>
      <dgm:t>
        <a:bodyPr/>
        <a:lstStyle/>
        <a:p>
          <a:pPr algn="ctr" rtl="0"/>
          <a:r>
            <a:rPr lang="ru-RU" dirty="0" smtClean="0"/>
            <a:t>Решение – </a:t>
          </a:r>
          <a:r>
            <a:rPr lang="ru-RU" b="1" dirty="0" smtClean="0"/>
            <a:t>2/3 </a:t>
          </a:r>
          <a:r>
            <a:rPr lang="ru-RU" dirty="0" smtClean="0"/>
            <a:t>депутатов</a:t>
          </a:r>
          <a:endParaRPr lang="ru-RU" dirty="0"/>
        </a:p>
      </dgm:t>
    </dgm:pt>
    <dgm:pt modelId="{2D0FE3F0-0AA8-49B9-9F49-909C39DA741F}" type="parTrans" cxnId="{C1A7E258-0DE4-401A-BB06-B092F3C0F81B}">
      <dgm:prSet/>
      <dgm:spPr/>
      <dgm:t>
        <a:bodyPr/>
        <a:lstStyle/>
        <a:p>
          <a:endParaRPr lang="ru-RU"/>
        </a:p>
      </dgm:t>
    </dgm:pt>
    <dgm:pt modelId="{B6D5C20A-C336-4F04-B4BB-C9AFCD0C2538}" type="sibTrans" cxnId="{C1A7E258-0DE4-401A-BB06-B092F3C0F81B}">
      <dgm:prSet/>
      <dgm:spPr/>
      <dgm:t>
        <a:bodyPr/>
        <a:lstStyle/>
        <a:p>
          <a:endParaRPr lang="ru-RU"/>
        </a:p>
      </dgm:t>
    </dgm:pt>
    <dgm:pt modelId="{35953D4F-C60C-4FDF-96BF-AE6740313462}" type="pres">
      <dgm:prSet presAssocID="{B19F33F2-9243-4A01-93C5-8D5D4A117A4A}" presName="linear" presStyleCnt="0">
        <dgm:presLayoutVars>
          <dgm:animLvl val="lvl"/>
          <dgm:resizeHandles val="exact"/>
        </dgm:presLayoutVars>
      </dgm:prSet>
      <dgm:spPr/>
    </dgm:pt>
    <dgm:pt modelId="{277D202C-C68C-4495-ADC5-EDF98C2F51D1}" type="pres">
      <dgm:prSet presAssocID="{1604AA19-57E7-4DE4-99CE-32A32C0057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18954C-A832-457A-8F3A-11A7F3767F17}" type="pres">
      <dgm:prSet presAssocID="{038CBFFF-4EB0-4DC0-BC47-1D9C1C1E93F4}" presName="spacer" presStyleCnt="0"/>
      <dgm:spPr/>
    </dgm:pt>
    <dgm:pt modelId="{C341C339-D3C9-430E-BC81-96296754B8A4}" type="pres">
      <dgm:prSet presAssocID="{80968EAF-3640-4EBC-8460-38EE49CB41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BE3C5F-03ED-4139-9781-3B52A25045BE}" type="pres">
      <dgm:prSet presAssocID="{D05AABE6-DBA0-4B2D-B66A-F2F9A2326F44}" presName="spacer" presStyleCnt="0"/>
      <dgm:spPr/>
    </dgm:pt>
    <dgm:pt modelId="{0C212833-EAF8-4DC0-9215-2304B1BDD83B}" type="pres">
      <dgm:prSet presAssocID="{B155FC7C-42CE-4812-B5CC-2AA28109457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A7E258-0DE4-401A-BB06-B092F3C0F81B}" srcId="{B19F33F2-9243-4A01-93C5-8D5D4A117A4A}" destId="{B155FC7C-42CE-4812-B5CC-2AA281094578}" srcOrd="2" destOrd="0" parTransId="{2D0FE3F0-0AA8-49B9-9F49-909C39DA741F}" sibTransId="{B6D5C20A-C336-4F04-B4BB-C9AFCD0C2538}"/>
    <dgm:cxn modelId="{FEC9811B-1FEF-4FA4-8CCB-9736F105564A}" srcId="{B19F33F2-9243-4A01-93C5-8D5D4A117A4A}" destId="{1604AA19-57E7-4DE4-99CE-32A32C0057C2}" srcOrd="0" destOrd="0" parTransId="{5D75A138-5C2E-42E9-BA78-C3F5C02AF2D2}" sibTransId="{038CBFFF-4EB0-4DC0-BC47-1D9C1C1E93F4}"/>
    <dgm:cxn modelId="{2D8A7396-C36F-4886-827B-80F843C61E3D}" type="presOf" srcId="{1604AA19-57E7-4DE4-99CE-32A32C0057C2}" destId="{277D202C-C68C-4495-ADC5-EDF98C2F51D1}" srcOrd="0" destOrd="0" presId="urn:microsoft.com/office/officeart/2005/8/layout/vList2"/>
    <dgm:cxn modelId="{7DC7945D-CAE7-4881-A581-D00D69C24D31}" srcId="{B19F33F2-9243-4A01-93C5-8D5D4A117A4A}" destId="{80968EAF-3640-4EBC-8460-38EE49CB41FD}" srcOrd="1" destOrd="0" parTransId="{39D45ACF-21CB-477B-A918-A110079C1B04}" sibTransId="{D05AABE6-DBA0-4B2D-B66A-F2F9A2326F44}"/>
    <dgm:cxn modelId="{B2FE74E1-0083-4E73-91DF-B0DD9C008ADD}" type="presOf" srcId="{B19F33F2-9243-4A01-93C5-8D5D4A117A4A}" destId="{35953D4F-C60C-4FDF-96BF-AE6740313462}" srcOrd="0" destOrd="0" presId="urn:microsoft.com/office/officeart/2005/8/layout/vList2"/>
    <dgm:cxn modelId="{A22BE029-CE79-41D1-826F-5EDD12990C4F}" type="presOf" srcId="{80968EAF-3640-4EBC-8460-38EE49CB41FD}" destId="{C341C339-D3C9-430E-BC81-96296754B8A4}" srcOrd="0" destOrd="0" presId="urn:microsoft.com/office/officeart/2005/8/layout/vList2"/>
    <dgm:cxn modelId="{8DB52A38-B003-483B-B6EF-72C43F52FC07}" type="presOf" srcId="{B155FC7C-42CE-4812-B5CC-2AA281094578}" destId="{0C212833-EAF8-4DC0-9215-2304B1BDD83B}" srcOrd="0" destOrd="0" presId="urn:microsoft.com/office/officeart/2005/8/layout/vList2"/>
    <dgm:cxn modelId="{EA362AFE-8D1B-4B07-AA02-8A789409140C}" type="presParOf" srcId="{35953D4F-C60C-4FDF-96BF-AE6740313462}" destId="{277D202C-C68C-4495-ADC5-EDF98C2F51D1}" srcOrd="0" destOrd="0" presId="urn:microsoft.com/office/officeart/2005/8/layout/vList2"/>
    <dgm:cxn modelId="{B7C6EDA7-17C9-4AE4-B0C1-12A0C48A6785}" type="presParOf" srcId="{35953D4F-C60C-4FDF-96BF-AE6740313462}" destId="{D518954C-A832-457A-8F3A-11A7F3767F17}" srcOrd="1" destOrd="0" presId="urn:microsoft.com/office/officeart/2005/8/layout/vList2"/>
    <dgm:cxn modelId="{7648936D-3C6C-421E-9372-0F6A901E18EB}" type="presParOf" srcId="{35953D4F-C60C-4FDF-96BF-AE6740313462}" destId="{C341C339-D3C9-430E-BC81-96296754B8A4}" srcOrd="2" destOrd="0" presId="urn:microsoft.com/office/officeart/2005/8/layout/vList2"/>
    <dgm:cxn modelId="{5D1EBC0C-3C92-4557-9D00-D09D39C76120}" type="presParOf" srcId="{35953D4F-C60C-4FDF-96BF-AE6740313462}" destId="{C1BE3C5F-03ED-4139-9781-3B52A25045BE}" srcOrd="3" destOrd="0" presId="urn:microsoft.com/office/officeart/2005/8/layout/vList2"/>
    <dgm:cxn modelId="{1386C83D-F1E3-469C-9772-D494241B8EEF}" type="presParOf" srcId="{35953D4F-C60C-4FDF-96BF-AE6740313462}" destId="{0C212833-EAF8-4DC0-9215-2304B1BDD8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657EA40-B451-49E0-B7CD-C5C9A85C0C3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51F5402-1DEA-4B80-AE7F-08DF9E7EF660}">
      <dgm:prSet/>
      <dgm:spPr/>
      <dgm:t>
        <a:bodyPr/>
        <a:lstStyle/>
        <a:p>
          <a:pPr rtl="0"/>
          <a:r>
            <a:rPr lang="ru-RU" dirty="0" smtClean="0"/>
            <a:t>Даёт </a:t>
          </a:r>
          <a:r>
            <a:rPr lang="ru-RU" b="1" dirty="0" smtClean="0"/>
            <a:t>заключение</a:t>
          </a:r>
          <a:r>
            <a:rPr lang="ru-RU" dirty="0" smtClean="0"/>
            <a:t> о наличии </a:t>
          </a:r>
          <a:r>
            <a:rPr lang="ru-RU" b="1" dirty="0" smtClean="0"/>
            <a:t>признаков преступления</a:t>
          </a:r>
          <a:endParaRPr lang="ru-RU" b="1" dirty="0"/>
        </a:p>
      </dgm:t>
    </dgm:pt>
    <dgm:pt modelId="{F8A71150-0411-4A12-A92E-D4F3C429F92E}" type="parTrans" cxnId="{B9BE79B0-BB3E-4AD8-BF06-43F007A52585}">
      <dgm:prSet/>
      <dgm:spPr/>
      <dgm:t>
        <a:bodyPr/>
        <a:lstStyle/>
        <a:p>
          <a:endParaRPr lang="ru-RU"/>
        </a:p>
      </dgm:t>
    </dgm:pt>
    <dgm:pt modelId="{73B01DBF-DF14-4608-8229-8D0B3D5F95C3}" type="sibTrans" cxnId="{B9BE79B0-BB3E-4AD8-BF06-43F007A52585}">
      <dgm:prSet/>
      <dgm:spPr/>
      <dgm:t>
        <a:bodyPr/>
        <a:lstStyle/>
        <a:p>
          <a:endParaRPr lang="ru-RU"/>
        </a:p>
      </dgm:t>
    </dgm:pt>
    <dgm:pt modelId="{706CA2B2-4F55-445D-83CC-049D63C52FAC}">
      <dgm:prSet/>
      <dgm:spPr/>
      <dgm:t>
        <a:bodyPr/>
        <a:lstStyle/>
        <a:p>
          <a:pPr rtl="0"/>
          <a:r>
            <a:rPr lang="ru-RU" b="1" dirty="0" smtClean="0"/>
            <a:t>НЕ</a:t>
          </a:r>
          <a:r>
            <a:rPr lang="ru-RU" dirty="0" smtClean="0"/>
            <a:t> решает вопрос </a:t>
          </a:r>
          <a:r>
            <a:rPr lang="ru-RU" b="1" dirty="0" smtClean="0"/>
            <a:t>вины</a:t>
          </a:r>
          <a:r>
            <a:rPr lang="ru-RU" dirty="0" smtClean="0"/>
            <a:t>!</a:t>
          </a:r>
          <a:endParaRPr lang="ru-RU" dirty="0"/>
        </a:p>
      </dgm:t>
    </dgm:pt>
    <dgm:pt modelId="{6A82FFB3-2051-48D4-8F54-05FB5B378221}" type="parTrans" cxnId="{0F305FD6-6AE2-420B-98EC-2611A8C63080}">
      <dgm:prSet/>
      <dgm:spPr/>
      <dgm:t>
        <a:bodyPr/>
        <a:lstStyle/>
        <a:p>
          <a:endParaRPr lang="ru-RU"/>
        </a:p>
      </dgm:t>
    </dgm:pt>
    <dgm:pt modelId="{B9DE218D-FEE4-46C3-B60C-D5064434DD58}" type="sibTrans" cxnId="{0F305FD6-6AE2-420B-98EC-2611A8C63080}">
      <dgm:prSet/>
      <dgm:spPr/>
      <dgm:t>
        <a:bodyPr/>
        <a:lstStyle/>
        <a:p>
          <a:endParaRPr lang="ru-RU"/>
        </a:p>
      </dgm:t>
    </dgm:pt>
    <dgm:pt modelId="{E4C084EA-8B7D-4373-9B6A-47A20FC32DB3}" type="pres">
      <dgm:prSet presAssocID="{9657EA40-B451-49E0-B7CD-C5C9A85C0C3E}" presName="linear" presStyleCnt="0">
        <dgm:presLayoutVars>
          <dgm:animLvl val="lvl"/>
          <dgm:resizeHandles val="exact"/>
        </dgm:presLayoutVars>
      </dgm:prSet>
      <dgm:spPr/>
    </dgm:pt>
    <dgm:pt modelId="{000F2CFA-040A-4B46-8D21-D6816FB04818}" type="pres">
      <dgm:prSet presAssocID="{751F5402-1DEA-4B80-AE7F-08DF9E7EF6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1E96CC-2CC5-4716-B27E-E7941510225F}" type="pres">
      <dgm:prSet presAssocID="{73B01DBF-DF14-4608-8229-8D0B3D5F95C3}" presName="spacer" presStyleCnt="0"/>
      <dgm:spPr/>
    </dgm:pt>
    <dgm:pt modelId="{4484FFAA-89A1-46C6-AEBE-17781C023B5D}" type="pres">
      <dgm:prSet presAssocID="{706CA2B2-4F55-445D-83CC-049D63C52FAC}" presName="parentText" presStyleLbl="node1" presStyleIdx="1" presStyleCnt="2" custLinFactNeighborX="2664" custLinFactNeighborY="-52958">
        <dgm:presLayoutVars>
          <dgm:chMax val="0"/>
          <dgm:bulletEnabled val="1"/>
        </dgm:presLayoutVars>
      </dgm:prSet>
      <dgm:spPr/>
    </dgm:pt>
  </dgm:ptLst>
  <dgm:cxnLst>
    <dgm:cxn modelId="{B9BE79B0-BB3E-4AD8-BF06-43F007A52585}" srcId="{9657EA40-B451-49E0-B7CD-C5C9A85C0C3E}" destId="{751F5402-1DEA-4B80-AE7F-08DF9E7EF660}" srcOrd="0" destOrd="0" parTransId="{F8A71150-0411-4A12-A92E-D4F3C429F92E}" sibTransId="{73B01DBF-DF14-4608-8229-8D0B3D5F95C3}"/>
    <dgm:cxn modelId="{9D987A42-9EC8-4DA7-8B71-B0DCDE3DC746}" type="presOf" srcId="{706CA2B2-4F55-445D-83CC-049D63C52FAC}" destId="{4484FFAA-89A1-46C6-AEBE-17781C023B5D}" srcOrd="0" destOrd="0" presId="urn:microsoft.com/office/officeart/2005/8/layout/vList2"/>
    <dgm:cxn modelId="{2F02D3D6-ACB7-42CE-AE13-3DE7BA26DDAF}" type="presOf" srcId="{751F5402-1DEA-4B80-AE7F-08DF9E7EF660}" destId="{000F2CFA-040A-4B46-8D21-D6816FB04818}" srcOrd="0" destOrd="0" presId="urn:microsoft.com/office/officeart/2005/8/layout/vList2"/>
    <dgm:cxn modelId="{0F305FD6-6AE2-420B-98EC-2611A8C63080}" srcId="{9657EA40-B451-49E0-B7CD-C5C9A85C0C3E}" destId="{706CA2B2-4F55-445D-83CC-049D63C52FAC}" srcOrd="1" destOrd="0" parTransId="{6A82FFB3-2051-48D4-8F54-05FB5B378221}" sibTransId="{B9DE218D-FEE4-46C3-B60C-D5064434DD58}"/>
    <dgm:cxn modelId="{14285A4D-8C20-490A-930E-61DB1690DCFE}" type="presOf" srcId="{9657EA40-B451-49E0-B7CD-C5C9A85C0C3E}" destId="{E4C084EA-8B7D-4373-9B6A-47A20FC32DB3}" srcOrd="0" destOrd="0" presId="urn:microsoft.com/office/officeart/2005/8/layout/vList2"/>
    <dgm:cxn modelId="{715DC561-E261-457C-AF54-D500FA5886E3}" type="presParOf" srcId="{E4C084EA-8B7D-4373-9B6A-47A20FC32DB3}" destId="{000F2CFA-040A-4B46-8D21-D6816FB04818}" srcOrd="0" destOrd="0" presId="urn:microsoft.com/office/officeart/2005/8/layout/vList2"/>
    <dgm:cxn modelId="{01A927B0-82AE-4053-88D9-2CDDE49380FA}" type="presParOf" srcId="{E4C084EA-8B7D-4373-9B6A-47A20FC32DB3}" destId="{2C1E96CC-2CC5-4716-B27E-E7941510225F}" srcOrd="1" destOrd="0" presId="urn:microsoft.com/office/officeart/2005/8/layout/vList2"/>
    <dgm:cxn modelId="{B9C4A89B-A575-4747-A6C3-4F0C3D11B941}" type="presParOf" srcId="{E4C084EA-8B7D-4373-9B6A-47A20FC32DB3}" destId="{4484FFAA-89A1-46C6-AEBE-17781C023B5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EE570F-7EF9-4E6D-B3F0-75571A6F24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126FB10-39D7-47CD-BE8B-7C4A9B92E2D5}">
      <dgm:prSet/>
      <dgm:spPr/>
      <dgm:t>
        <a:bodyPr/>
        <a:lstStyle/>
        <a:p>
          <a:pPr rtl="0"/>
          <a:r>
            <a:rPr lang="ru-RU" dirty="0" smtClean="0"/>
            <a:t>Даёт </a:t>
          </a:r>
          <a:r>
            <a:rPr lang="ru-RU" b="1" dirty="0" smtClean="0"/>
            <a:t>заключение </a:t>
          </a:r>
          <a:r>
            <a:rPr lang="ru-RU" dirty="0" smtClean="0"/>
            <a:t>о </a:t>
          </a:r>
          <a:r>
            <a:rPr lang="ru-RU" b="1" dirty="0" smtClean="0"/>
            <a:t>соответствии процедуры </a:t>
          </a:r>
          <a:r>
            <a:rPr lang="ru-RU" dirty="0" smtClean="0"/>
            <a:t>Конституции РФ</a:t>
          </a:r>
          <a:endParaRPr lang="ru-RU" dirty="0"/>
        </a:p>
      </dgm:t>
    </dgm:pt>
    <dgm:pt modelId="{A9D8BC61-54AA-45C0-8EA0-084E53150A62}" type="parTrans" cxnId="{09D96F51-6AFC-4502-AD48-17EF1E23F8B6}">
      <dgm:prSet/>
      <dgm:spPr/>
      <dgm:t>
        <a:bodyPr/>
        <a:lstStyle/>
        <a:p>
          <a:endParaRPr lang="ru-RU"/>
        </a:p>
      </dgm:t>
    </dgm:pt>
    <dgm:pt modelId="{E92FB6B8-4214-494D-AAF2-D67D3C78257A}" type="sibTrans" cxnId="{09D96F51-6AFC-4502-AD48-17EF1E23F8B6}">
      <dgm:prSet/>
      <dgm:spPr/>
      <dgm:t>
        <a:bodyPr/>
        <a:lstStyle/>
        <a:p>
          <a:endParaRPr lang="ru-RU"/>
        </a:p>
      </dgm:t>
    </dgm:pt>
    <dgm:pt modelId="{3E11095F-2844-4119-BB9B-A86CC15F788B}" type="pres">
      <dgm:prSet presAssocID="{2AEE570F-7EF9-4E6D-B3F0-75571A6F240A}" presName="linear" presStyleCnt="0">
        <dgm:presLayoutVars>
          <dgm:animLvl val="lvl"/>
          <dgm:resizeHandles val="exact"/>
        </dgm:presLayoutVars>
      </dgm:prSet>
      <dgm:spPr/>
    </dgm:pt>
    <dgm:pt modelId="{B801F950-CE0A-40DC-BD0E-3E3821C1FC62}" type="pres">
      <dgm:prSet presAssocID="{6126FB10-39D7-47CD-BE8B-7C4A9B92E2D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D96F51-6AFC-4502-AD48-17EF1E23F8B6}" srcId="{2AEE570F-7EF9-4E6D-B3F0-75571A6F240A}" destId="{6126FB10-39D7-47CD-BE8B-7C4A9B92E2D5}" srcOrd="0" destOrd="0" parTransId="{A9D8BC61-54AA-45C0-8EA0-084E53150A62}" sibTransId="{E92FB6B8-4214-494D-AAF2-D67D3C78257A}"/>
    <dgm:cxn modelId="{8C4F565A-A0FF-4CD5-BB85-2150F6628D0D}" type="presOf" srcId="{6126FB10-39D7-47CD-BE8B-7C4A9B92E2D5}" destId="{B801F950-CE0A-40DC-BD0E-3E3821C1FC62}" srcOrd="0" destOrd="0" presId="urn:microsoft.com/office/officeart/2005/8/layout/vList2"/>
    <dgm:cxn modelId="{3F6CAF4D-7720-499E-9202-96161279CBB5}" type="presOf" srcId="{2AEE570F-7EF9-4E6D-B3F0-75571A6F240A}" destId="{3E11095F-2844-4119-BB9B-A86CC15F788B}" srcOrd="0" destOrd="0" presId="urn:microsoft.com/office/officeart/2005/8/layout/vList2"/>
    <dgm:cxn modelId="{D8D9C9F5-622B-4CBC-A0DB-4B007119D8D7}" type="presParOf" srcId="{3E11095F-2844-4119-BB9B-A86CC15F788B}" destId="{B801F950-CE0A-40DC-BD0E-3E3821C1FC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8AB76D-A6D0-44BF-890D-09A8834BB4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D839B78-2419-479F-8189-07DB9B55D7B9}">
      <dgm:prSet/>
      <dgm:spPr/>
      <dgm:t>
        <a:bodyPr/>
        <a:lstStyle/>
        <a:p>
          <a:pPr rtl="0"/>
          <a:r>
            <a:rPr lang="ru-RU" dirty="0" smtClean="0"/>
            <a:t>Решение об отрешении – 2/3 членов</a:t>
          </a:r>
          <a:endParaRPr lang="ru-RU" dirty="0"/>
        </a:p>
      </dgm:t>
    </dgm:pt>
    <dgm:pt modelId="{572B6DD1-6D36-4707-ACA3-F2D25ECAA10F}" type="parTrans" cxnId="{CF2DF6C3-C751-4650-ABA8-15270B4414BB}">
      <dgm:prSet/>
      <dgm:spPr/>
      <dgm:t>
        <a:bodyPr/>
        <a:lstStyle/>
        <a:p>
          <a:endParaRPr lang="ru-RU"/>
        </a:p>
      </dgm:t>
    </dgm:pt>
    <dgm:pt modelId="{F2B0BF9D-5424-4E58-B752-5CA9CCB3DB03}" type="sibTrans" cxnId="{CF2DF6C3-C751-4650-ABA8-15270B4414BB}">
      <dgm:prSet/>
      <dgm:spPr/>
      <dgm:t>
        <a:bodyPr/>
        <a:lstStyle/>
        <a:p>
          <a:endParaRPr lang="ru-RU"/>
        </a:p>
      </dgm:t>
    </dgm:pt>
    <dgm:pt modelId="{A521DCFA-88F1-4331-A99D-B0687BB2D351}" type="pres">
      <dgm:prSet presAssocID="{108AB76D-A6D0-44BF-890D-09A8834BB480}" presName="linear" presStyleCnt="0">
        <dgm:presLayoutVars>
          <dgm:animLvl val="lvl"/>
          <dgm:resizeHandles val="exact"/>
        </dgm:presLayoutVars>
      </dgm:prSet>
      <dgm:spPr/>
    </dgm:pt>
    <dgm:pt modelId="{BBE4F9D3-44FB-4744-B74D-48B3EB12FAE1}" type="pres">
      <dgm:prSet presAssocID="{3D839B78-2419-479F-8189-07DB9B55D7B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E631DEF-C0EE-42FB-B414-0495AACC3BFF}" type="presOf" srcId="{3D839B78-2419-479F-8189-07DB9B55D7B9}" destId="{BBE4F9D3-44FB-4744-B74D-48B3EB12FAE1}" srcOrd="0" destOrd="0" presId="urn:microsoft.com/office/officeart/2005/8/layout/vList2"/>
    <dgm:cxn modelId="{CF2DF6C3-C751-4650-ABA8-15270B4414BB}" srcId="{108AB76D-A6D0-44BF-890D-09A8834BB480}" destId="{3D839B78-2419-479F-8189-07DB9B55D7B9}" srcOrd="0" destOrd="0" parTransId="{572B6DD1-6D36-4707-ACA3-F2D25ECAA10F}" sibTransId="{F2B0BF9D-5424-4E58-B752-5CA9CCB3DB03}"/>
    <dgm:cxn modelId="{862FDDE7-E29F-46E9-9608-82B651568BB3}" type="presOf" srcId="{108AB76D-A6D0-44BF-890D-09A8834BB480}" destId="{A521DCFA-88F1-4331-A99D-B0687BB2D351}" srcOrd="0" destOrd="0" presId="urn:microsoft.com/office/officeart/2005/8/layout/vList2"/>
    <dgm:cxn modelId="{88CF8C60-F994-4D23-B171-66D83E7670DD}" type="presParOf" srcId="{A521DCFA-88F1-4331-A99D-B0687BB2D351}" destId="{BBE4F9D3-44FB-4744-B74D-48B3EB12FA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D79CE-6FF1-4CEC-BDCC-0198AB2A43C7}" type="doc">
      <dgm:prSet loTypeId="urn:microsoft.com/office/officeart/2005/8/layout/hierarchy4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3EF4D9-CFB1-4F03-B64D-EA95F3E8C035}">
      <dgm:prSet/>
      <dgm:spPr/>
      <dgm:t>
        <a:bodyPr/>
        <a:lstStyle/>
        <a:p>
          <a:pPr rtl="0"/>
          <a:r>
            <a:rPr lang="ru-RU" dirty="0" smtClean="0"/>
            <a:t>Выдвижение кандидатов:</a:t>
          </a:r>
          <a:endParaRPr lang="ru-RU" dirty="0"/>
        </a:p>
      </dgm:t>
    </dgm:pt>
    <dgm:pt modelId="{DF4E6362-D3C6-4090-828D-23240DC91EC0}" type="parTrans" cxnId="{A4ECC40B-C9CC-4EA1-AA95-F3298904124B}">
      <dgm:prSet/>
      <dgm:spPr/>
      <dgm:t>
        <a:bodyPr/>
        <a:lstStyle/>
        <a:p>
          <a:endParaRPr lang="ru-RU"/>
        </a:p>
      </dgm:t>
    </dgm:pt>
    <dgm:pt modelId="{499FDB0E-9F6D-40BF-9AA2-522B52429BFD}" type="sibTrans" cxnId="{A4ECC40B-C9CC-4EA1-AA95-F3298904124B}">
      <dgm:prSet/>
      <dgm:spPr/>
      <dgm:t>
        <a:bodyPr/>
        <a:lstStyle/>
        <a:p>
          <a:endParaRPr lang="ru-RU"/>
        </a:p>
      </dgm:t>
    </dgm:pt>
    <dgm:pt modelId="{9951DE6D-6BBD-4659-81B9-F8C724BFFB0C}">
      <dgm:prSet/>
      <dgm:spPr/>
      <dgm:t>
        <a:bodyPr/>
        <a:lstStyle/>
        <a:p>
          <a:pPr rtl="0"/>
          <a:r>
            <a:rPr lang="ru-RU" dirty="0" smtClean="0"/>
            <a:t>Политической партией </a:t>
          </a:r>
          <a:endParaRPr lang="ru-RU" dirty="0"/>
        </a:p>
      </dgm:t>
    </dgm:pt>
    <dgm:pt modelId="{72C052B1-888B-4B1A-A7DC-E1016C49FAC9}" type="parTrans" cxnId="{EE9CBDCB-C5B3-44F4-94F6-89C59FAAF5D9}">
      <dgm:prSet/>
      <dgm:spPr/>
      <dgm:t>
        <a:bodyPr/>
        <a:lstStyle/>
        <a:p>
          <a:endParaRPr lang="ru-RU"/>
        </a:p>
      </dgm:t>
    </dgm:pt>
    <dgm:pt modelId="{8FA18625-CA86-43B2-9E7E-1C81E1FFD8D2}" type="sibTrans" cxnId="{EE9CBDCB-C5B3-44F4-94F6-89C59FAAF5D9}">
      <dgm:prSet/>
      <dgm:spPr/>
      <dgm:t>
        <a:bodyPr/>
        <a:lstStyle/>
        <a:p>
          <a:endParaRPr lang="ru-RU"/>
        </a:p>
      </dgm:t>
    </dgm:pt>
    <dgm:pt modelId="{DCCDC39C-6E26-40B5-8F0A-5F2C2EB888A6}">
      <dgm:prSet/>
      <dgm:spPr/>
      <dgm:t>
        <a:bodyPr/>
        <a:lstStyle/>
        <a:p>
          <a:pPr rtl="0"/>
          <a:r>
            <a:rPr lang="ru-RU" smtClean="0"/>
            <a:t>Если она в парламенте – без поддержки</a:t>
          </a:r>
          <a:endParaRPr lang="ru-RU"/>
        </a:p>
      </dgm:t>
    </dgm:pt>
    <dgm:pt modelId="{928B2304-F179-41E3-84A6-96E9A45DD569}" type="parTrans" cxnId="{AB023473-6944-4D4E-A378-E53D27E22BAA}">
      <dgm:prSet/>
      <dgm:spPr/>
      <dgm:t>
        <a:bodyPr/>
        <a:lstStyle/>
        <a:p>
          <a:endParaRPr lang="ru-RU"/>
        </a:p>
      </dgm:t>
    </dgm:pt>
    <dgm:pt modelId="{03F49AA4-E2D5-4D11-8A7C-804EF2C5AE5B}" type="sibTrans" cxnId="{AB023473-6944-4D4E-A378-E53D27E22BAA}">
      <dgm:prSet/>
      <dgm:spPr/>
      <dgm:t>
        <a:bodyPr/>
        <a:lstStyle/>
        <a:p>
          <a:endParaRPr lang="ru-RU"/>
        </a:p>
      </dgm:t>
    </dgm:pt>
    <dgm:pt modelId="{3A7FEBAA-859F-429B-8258-D34D2C324BBB}">
      <dgm:prSet/>
      <dgm:spPr/>
      <dgm:t>
        <a:bodyPr/>
        <a:lstStyle/>
        <a:p>
          <a:pPr rtl="0"/>
          <a:r>
            <a:rPr lang="ru-RU" smtClean="0"/>
            <a:t>Если её нет в парламенте – поддержка 100 тыс. избирателей (≤2,5 тыс. в одном субъекте)</a:t>
          </a:r>
          <a:endParaRPr lang="ru-RU"/>
        </a:p>
      </dgm:t>
    </dgm:pt>
    <dgm:pt modelId="{A85F7258-5C4C-4F4E-A37F-59906BF6E226}" type="parTrans" cxnId="{955CEC39-1BBE-4ED9-8080-97CF0DCBAA37}">
      <dgm:prSet/>
      <dgm:spPr/>
      <dgm:t>
        <a:bodyPr/>
        <a:lstStyle/>
        <a:p>
          <a:endParaRPr lang="ru-RU"/>
        </a:p>
      </dgm:t>
    </dgm:pt>
    <dgm:pt modelId="{343928CB-A0C0-4B3E-A8FB-32EA0E1FC19E}" type="sibTrans" cxnId="{955CEC39-1BBE-4ED9-8080-97CF0DCBAA37}">
      <dgm:prSet/>
      <dgm:spPr/>
      <dgm:t>
        <a:bodyPr/>
        <a:lstStyle/>
        <a:p>
          <a:endParaRPr lang="ru-RU"/>
        </a:p>
      </dgm:t>
    </dgm:pt>
    <dgm:pt modelId="{597BF46E-B577-4CE5-9205-A65A3E5F402A}">
      <dgm:prSet/>
      <dgm:spPr/>
      <dgm:t>
        <a:bodyPr/>
        <a:lstStyle/>
        <a:p>
          <a:pPr rtl="0"/>
          <a:r>
            <a:rPr lang="ru-RU" dirty="0" smtClean="0"/>
            <a:t>Самовыдвижение </a:t>
          </a:r>
          <a:endParaRPr lang="ru-RU" dirty="0"/>
        </a:p>
      </dgm:t>
    </dgm:pt>
    <dgm:pt modelId="{1A3F988A-B240-45FF-B392-5076546DF38C}" type="parTrans" cxnId="{B379F04B-719E-4550-B452-B1431D1C8B42}">
      <dgm:prSet/>
      <dgm:spPr/>
      <dgm:t>
        <a:bodyPr/>
        <a:lstStyle/>
        <a:p>
          <a:endParaRPr lang="ru-RU"/>
        </a:p>
      </dgm:t>
    </dgm:pt>
    <dgm:pt modelId="{2FA40111-EB02-4297-9873-AAD4A62CDFF8}" type="sibTrans" cxnId="{B379F04B-719E-4550-B452-B1431D1C8B42}">
      <dgm:prSet/>
      <dgm:spPr/>
      <dgm:t>
        <a:bodyPr/>
        <a:lstStyle/>
        <a:p>
          <a:endParaRPr lang="ru-RU"/>
        </a:p>
      </dgm:t>
    </dgm:pt>
    <dgm:pt modelId="{FBBA044B-3D92-4F72-89D2-512FCA21B501}">
      <dgm:prSet/>
      <dgm:spPr/>
      <dgm:t>
        <a:bodyPr/>
        <a:lstStyle/>
        <a:p>
          <a:pPr rtl="0"/>
          <a:r>
            <a:rPr lang="ru-RU" smtClean="0"/>
            <a:t>Поддержка 300 тыс. избирателей, ≤ 7,5 тыс. в одном субъекте</a:t>
          </a:r>
          <a:endParaRPr lang="ru-RU"/>
        </a:p>
      </dgm:t>
    </dgm:pt>
    <dgm:pt modelId="{B08BA7D9-2C9E-4C5A-9F85-1F292263DABD}" type="parTrans" cxnId="{C6DCB04D-C094-4EC2-8C05-36AB66E701D4}">
      <dgm:prSet/>
      <dgm:spPr/>
      <dgm:t>
        <a:bodyPr/>
        <a:lstStyle/>
        <a:p>
          <a:endParaRPr lang="ru-RU"/>
        </a:p>
      </dgm:t>
    </dgm:pt>
    <dgm:pt modelId="{87B4C59C-EB3D-4853-95D1-4718C4C81C2A}" type="sibTrans" cxnId="{C6DCB04D-C094-4EC2-8C05-36AB66E701D4}">
      <dgm:prSet/>
      <dgm:spPr/>
      <dgm:t>
        <a:bodyPr/>
        <a:lstStyle/>
        <a:p>
          <a:endParaRPr lang="ru-RU"/>
        </a:p>
      </dgm:t>
    </dgm:pt>
    <dgm:pt modelId="{9439A851-B74A-448B-B6D5-9C904111CC91}" type="pres">
      <dgm:prSet presAssocID="{F28D79CE-6FF1-4CEC-BDCC-0198AB2A43C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C03D7B-FC9A-4C1A-B1D7-EEB8C04678EA}" type="pres">
      <dgm:prSet presAssocID="{8D3EF4D9-CFB1-4F03-B64D-EA95F3E8C035}" presName="vertOne" presStyleCnt="0"/>
      <dgm:spPr/>
    </dgm:pt>
    <dgm:pt modelId="{4AFFE74A-F5C3-4FA3-8113-BE7FFB40DEBF}" type="pres">
      <dgm:prSet presAssocID="{8D3EF4D9-CFB1-4F03-B64D-EA95F3E8C035}" presName="txOne" presStyleLbl="node0" presStyleIdx="0" presStyleCnt="1" custScaleY="63775" custLinFactNeighborX="-11" custLinFactNeighborY="25687">
        <dgm:presLayoutVars>
          <dgm:chPref val="3"/>
        </dgm:presLayoutVars>
      </dgm:prSet>
      <dgm:spPr/>
    </dgm:pt>
    <dgm:pt modelId="{4231B378-E915-4A74-9CCC-7C0112D1C442}" type="pres">
      <dgm:prSet presAssocID="{8D3EF4D9-CFB1-4F03-B64D-EA95F3E8C035}" presName="parTransOne" presStyleCnt="0"/>
      <dgm:spPr/>
    </dgm:pt>
    <dgm:pt modelId="{5A728D08-BB55-4ADF-A1AF-B0F27741DA36}" type="pres">
      <dgm:prSet presAssocID="{8D3EF4D9-CFB1-4F03-B64D-EA95F3E8C035}" presName="horzOne" presStyleCnt="0"/>
      <dgm:spPr/>
    </dgm:pt>
    <dgm:pt modelId="{8A5B79F7-FE78-4BD5-AD0F-A26B434A15A6}" type="pres">
      <dgm:prSet presAssocID="{9951DE6D-6BBD-4659-81B9-F8C724BFFB0C}" presName="vertTwo" presStyleCnt="0"/>
      <dgm:spPr/>
    </dgm:pt>
    <dgm:pt modelId="{F2011E82-79B3-493C-94C9-101869F22774}" type="pres">
      <dgm:prSet presAssocID="{9951DE6D-6BBD-4659-81B9-F8C724BFFB0C}" presName="txTwo" presStyleLbl="node2" presStyleIdx="0" presStyleCnt="2" custScaleY="48451">
        <dgm:presLayoutVars>
          <dgm:chPref val="3"/>
        </dgm:presLayoutVars>
      </dgm:prSet>
      <dgm:spPr/>
    </dgm:pt>
    <dgm:pt modelId="{4FF439DF-F982-4BA1-A19A-D7351D254C01}" type="pres">
      <dgm:prSet presAssocID="{9951DE6D-6BBD-4659-81B9-F8C724BFFB0C}" presName="parTransTwo" presStyleCnt="0"/>
      <dgm:spPr/>
    </dgm:pt>
    <dgm:pt modelId="{44C30552-1AEA-4C18-A88B-F08E979B514C}" type="pres">
      <dgm:prSet presAssocID="{9951DE6D-6BBD-4659-81B9-F8C724BFFB0C}" presName="horzTwo" presStyleCnt="0"/>
      <dgm:spPr/>
    </dgm:pt>
    <dgm:pt modelId="{05AE4674-A91D-4F9C-9077-2DDF8B6A9C5E}" type="pres">
      <dgm:prSet presAssocID="{DCCDC39C-6E26-40B5-8F0A-5F2C2EB888A6}" presName="vertThree" presStyleCnt="0"/>
      <dgm:spPr/>
    </dgm:pt>
    <dgm:pt modelId="{10BB338F-6493-4D86-803A-4676A8C9EA8A}" type="pres">
      <dgm:prSet presAssocID="{DCCDC39C-6E26-40B5-8F0A-5F2C2EB888A6}" presName="txThree" presStyleLbl="node3" presStyleIdx="0" presStyleCnt="3">
        <dgm:presLayoutVars>
          <dgm:chPref val="3"/>
        </dgm:presLayoutVars>
      </dgm:prSet>
      <dgm:spPr/>
    </dgm:pt>
    <dgm:pt modelId="{7C4F999A-41C0-4F7B-B1D3-407BD216DF94}" type="pres">
      <dgm:prSet presAssocID="{DCCDC39C-6E26-40B5-8F0A-5F2C2EB888A6}" presName="horzThree" presStyleCnt="0"/>
      <dgm:spPr/>
    </dgm:pt>
    <dgm:pt modelId="{5CA31492-98CD-4520-A13E-943B38BB998A}" type="pres">
      <dgm:prSet presAssocID="{03F49AA4-E2D5-4D11-8A7C-804EF2C5AE5B}" presName="sibSpaceThree" presStyleCnt="0"/>
      <dgm:spPr/>
    </dgm:pt>
    <dgm:pt modelId="{7EEA3CBE-6DE8-4B5E-8944-B502737999CD}" type="pres">
      <dgm:prSet presAssocID="{3A7FEBAA-859F-429B-8258-D34D2C324BBB}" presName="vertThree" presStyleCnt="0"/>
      <dgm:spPr/>
    </dgm:pt>
    <dgm:pt modelId="{AF1B58C9-2DE9-422C-A80E-3C811DB6F2D2}" type="pres">
      <dgm:prSet presAssocID="{3A7FEBAA-859F-429B-8258-D34D2C324BBB}" presName="txThree" presStyleLbl="node3" presStyleIdx="1" presStyleCnt="3">
        <dgm:presLayoutVars>
          <dgm:chPref val="3"/>
        </dgm:presLayoutVars>
      </dgm:prSet>
      <dgm:spPr/>
    </dgm:pt>
    <dgm:pt modelId="{AD5658DD-827C-44F6-AD38-338E21633D52}" type="pres">
      <dgm:prSet presAssocID="{3A7FEBAA-859F-429B-8258-D34D2C324BBB}" presName="horzThree" presStyleCnt="0"/>
      <dgm:spPr/>
    </dgm:pt>
    <dgm:pt modelId="{DB160FAE-FC57-4E60-82A9-C4A43025EB35}" type="pres">
      <dgm:prSet presAssocID="{8FA18625-CA86-43B2-9E7E-1C81E1FFD8D2}" presName="sibSpaceTwo" presStyleCnt="0"/>
      <dgm:spPr/>
    </dgm:pt>
    <dgm:pt modelId="{2188F1D9-60D9-4885-9E91-F6B6A4F74FAC}" type="pres">
      <dgm:prSet presAssocID="{597BF46E-B577-4CE5-9205-A65A3E5F402A}" presName="vertTwo" presStyleCnt="0"/>
      <dgm:spPr/>
    </dgm:pt>
    <dgm:pt modelId="{5795AD76-2496-449B-8724-7C38232CC50E}" type="pres">
      <dgm:prSet presAssocID="{597BF46E-B577-4CE5-9205-A65A3E5F402A}" presName="txTwo" presStyleLbl="node2" presStyleIdx="1" presStyleCnt="2" custScaleY="48451">
        <dgm:presLayoutVars>
          <dgm:chPref val="3"/>
        </dgm:presLayoutVars>
      </dgm:prSet>
      <dgm:spPr/>
    </dgm:pt>
    <dgm:pt modelId="{E3B48683-EC1C-4974-B93C-B4F7E35F1D9C}" type="pres">
      <dgm:prSet presAssocID="{597BF46E-B577-4CE5-9205-A65A3E5F402A}" presName="parTransTwo" presStyleCnt="0"/>
      <dgm:spPr/>
    </dgm:pt>
    <dgm:pt modelId="{95C4CAFF-A00E-46BF-B407-CD3BB451A9EC}" type="pres">
      <dgm:prSet presAssocID="{597BF46E-B577-4CE5-9205-A65A3E5F402A}" presName="horzTwo" presStyleCnt="0"/>
      <dgm:spPr/>
    </dgm:pt>
    <dgm:pt modelId="{F72221E9-75F6-4471-B464-DC015A40B8F6}" type="pres">
      <dgm:prSet presAssocID="{FBBA044B-3D92-4F72-89D2-512FCA21B501}" presName="vertThree" presStyleCnt="0"/>
      <dgm:spPr/>
    </dgm:pt>
    <dgm:pt modelId="{04417A58-9F11-40CA-9B06-2A78375C3C3A}" type="pres">
      <dgm:prSet presAssocID="{FBBA044B-3D92-4F72-89D2-512FCA21B501}" presName="txThree" presStyleLbl="node3" presStyleIdx="2" presStyleCnt="3">
        <dgm:presLayoutVars>
          <dgm:chPref val="3"/>
        </dgm:presLayoutVars>
      </dgm:prSet>
      <dgm:spPr/>
    </dgm:pt>
    <dgm:pt modelId="{2D3A66F4-3483-4BC8-BCD8-82DA748B741E}" type="pres">
      <dgm:prSet presAssocID="{FBBA044B-3D92-4F72-89D2-512FCA21B501}" presName="horzThree" presStyleCnt="0"/>
      <dgm:spPr/>
    </dgm:pt>
  </dgm:ptLst>
  <dgm:cxnLst>
    <dgm:cxn modelId="{EE9CBDCB-C5B3-44F4-94F6-89C59FAAF5D9}" srcId="{8D3EF4D9-CFB1-4F03-B64D-EA95F3E8C035}" destId="{9951DE6D-6BBD-4659-81B9-F8C724BFFB0C}" srcOrd="0" destOrd="0" parTransId="{72C052B1-888B-4B1A-A7DC-E1016C49FAC9}" sibTransId="{8FA18625-CA86-43B2-9E7E-1C81E1FFD8D2}"/>
    <dgm:cxn modelId="{955CEC39-1BBE-4ED9-8080-97CF0DCBAA37}" srcId="{9951DE6D-6BBD-4659-81B9-F8C724BFFB0C}" destId="{3A7FEBAA-859F-429B-8258-D34D2C324BBB}" srcOrd="1" destOrd="0" parTransId="{A85F7258-5C4C-4F4E-A37F-59906BF6E226}" sibTransId="{343928CB-A0C0-4B3E-A8FB-32EA0E1FC19E}"/>
    <dgm:cxn modelId="{C6DCB04D-C094-4EC2-8C05-36AB66E701D4}" srcId="{597BF46E-B577-4CE5-9205-A65A3E5F402A}" destId="{FBBA044B-3D92-4F72-89D2-512FCA21B501}" srcOrd="0" destOrd="0" parTransId="{B08BA7D9-2C9E-4C5A-9F85-1F292263DABD}" sibTransId="{87B4C59C-EB3D-4853-95D1-4718C4C81C2A}"/>
    <dgm:cxn modelId="{7B8ADCC2-7D5B-4846-8769-31B11F4D6260}" type="presOf" srcId="{DCCDC39C-6E26-40B5-8F0A-5F2C2EB888A6}" destId="{10BB338F-6493-4D86-803A-4676A8C9EA8A}" srcOrd="0" destOrd="0" presId="urn:microsoft.com/office/officeart/2005/8/layout/hierarchy4"/>
    <dgm:cxn modelId="{B379F04B-719E-4550-B452-B1431D1C8B42}" srcId="{8D3EF4D9-CFB1-4F03-B64D-EA95F3E8C035}" destId="{597BF46E-B577-4CE5-9205-A65A3E5F402A}" srcOrd="1" destOrd="0" parTransId="{1A3F988A-B240-45FF-B392-5076546DF38C}" sibTransId="{2FA40111-EB02-4297-9873-AAD4A62CDFF8}"/>
    <dgm:cxn modelId="{A4ECC40B-C9CC-4EA1-AA95-F3298904124B}" srcId="{F28D79CE-6FF1-4CEC-BDCC-0198AB2A43C7}" destId="{8D3EF4D9-CFB1-4F03-B64D-EA95F3E8C035}" srcOrd="0" destOrd="0" parTransId="{DF4E6362-D3C6-4090-828D-23240DC91EC0}" sibTransId="{499FDB0E-9F6D-40BF-9AA2-522B52429BFD}"/>
    <dgm:cxn modelId="{AB023473-6944-4D4E-A378-E53D27E22BAA}" srcId="{9951DE6D-6BBD-4659-81B9-F8C724BFFB0C}" destId="{DCCDC39C-6E26-40B5-8F0A-5F2C2EB888A6}" srcOrd="0" destOrd="0" parTransId="{928B2304-F179-41E3-84A6-96E9A45DD569}" sibTransId="{03F49AA4-E2D5-4D11-8A7C-804EF2C5AE5B}"/>
    <dgm:cxn modelId="{505F79BA-A6A4-4B65-BCFC-9FD54E6C973E}" type="presOf" srcId="{FBBA044B-3D92-4F72-89D2-512FCA21B501}" destId="{04417A58-9F11-40CA-9B06-2A78375C3C3A}" srcOrd="0" destOrd="0" presId="urn:microsoft.com/office/officeart/2005/8/layout/hierarchy4"/>
    <dgm:cxn modelId="{300E62FE-51BE-4A75-A80E-62146C940803}" type="presOf" srcId="{3A7FEBAA-859F-429B-8258-D34D2C324BBB}" destId="{AF1B58C9-2DE9-422C-A80E-3C811DB6F2D2}" srcOrd="0" destOrd="0" presId="urn:microsoft.com/office/officeart/2005/8/layout/hierarchy4"/>
    <dgm:cxn modelId="{C016E0FD-27BF-4FE0-9018-54800CDFF601}" type="presOf" srcId="{9951DE6D-6BBD-4659-81B9-F8C724BFFB0C}" destId="{F2011E82-79B3-493C-94C9-101869F22774}" srcOrd="0" destOrd="0" presId="urn:microsoft.com/office/officeart/2005/8/layout/hierarchy4"/>
    <dgm:cxn modelId="{B63C0334-86A9-4E7F-9158-ED2D38073F54}" type="presOf" srcId="{597BF46E-B577-4CE5-9205-A65A3E5F402A}" destId="{5795AD76-2496-449B-8724-7C38232CC50E}" srcOrd="0" destOrd="0" presId="urn:microsoft.com/office/officeart/2005/8/layout/hierarchy4"/>
    <dgm:cxn modelId="{66429ED7-4096-4940-ABC2-75B966255009}" type="presOf" srcId="{F28D79CE-6FF1-4CEC-BDCC-0198AB2A43C7}" destId="{9439A851-B74A-448B-B6D5-9C904111CC91}" srcOrd="0" destOrd="0" presId="urn:microsoft.com/office/officeart/2005/8/layout/hierarchy4"/>
    <dgm:cxn modelId="{1F7BB3C6-6504-4627-BFDA-D20AEC540AA2}" type="presOf" srcId="{8D3EF4D9-CFB1-4F03-B64D-EA95F3E8C035}" destId="{4AFFE74A-F5C3-4FA3-8113-BE7FFB40DEBF}" srcOrd="0" destOrd="0" presId="urn:microsoft.com/office/officeart/2005/8/layout/hierarchy4"/>
    <dgm:cxn modelId="{92141D0B-894A-4943-8DDF-BB170B4BABAC}" type="presParOf" srcId="{9439A851-B74A-448B-B6D5-9C904111CC91}" destId="{7CC03D7B-FC9A-4C1A-B1D7-EEB8C04678EA}" srcOrd="0" destOrd="0" presId="urn:microsoft.com/office/officeart/2005/8/layout/hierarchy4"/>
    <dgm:cxn modelId="{A3366DCE-C09E-45BF-A9C9-6D0EE80C9711}" type="presParOf" srcId="{7CC03D7B-FC9A-4C1A-B1D7-EEB8C04678EA}" destId="{4AFFE74A-F5C3-4FA3-8113-BE7FFB40DEBF}" srcOrd="0" destOrd="0" presId="urn:microsoft.com/office/officeart/2005/8/layout/hierarchy4"/>
    <dgm:cxn modelId="{B106A477-6DA0-4767-B827-A4D1FCF14573}" type="presParOf" srcId="{7CC03D7B-FC9A-4C1A-B1D7-EEB8C04678EA}" destId="{4231B378-E915-4A74-9CCC-7C0112D1C442}" srcOrd="1" destOrd="0" presId="urn:microsoft.com/office/officeart/2005/8/layout/hierarchy4"/>
    <dgm:cxn modelId="{29ED37C0-3470-4D06-8519-D98F92EB2834}" type="presParOf" srcId="{7CC03D7B-FC9A-4C1A-B1D7-EEB8C04678EA}" destId="{5A728D08-BB55-4ADF-A1AF-B0F27741DA36}" srcOrd="2" destOrd="0" presId="urn:microsoft.com/office/officeart/2005/8/layout/hierarchy4"/>
    <dgm:cxn modelId="{3D3BD4EB-2347-4B9B-8A5A-1447315FC5F7}" type="presParOf" srcId="{5A728D08-BB55-4ADF-A1AF-B0F27741DA36}" destId="{8A5B79F7-FE78-4BD5-AD0F-A26B434A15A6}" srcOrd="0" destOrd="0" presId="urn:microsoft.com/office/officeart/2005/8/layout/hierarchy4"/>
    <dgm:cxn modelId="{47C4101C-BA71-4EE4-8632-AE62BA32BF15}" type="presParOf" srcId="{8A5B79F7-FE78-4BD5-AD0F-A26B434A15A6}" destId="{F2011E82-79B3-493C-94C9-101869F22774}" srcOrd="0" destOrd="0" presId="urn:microsoft.com/office/officeart/2005/8/layout/hierarchy4"/>
    <dgm:cxn modelId="{D329295E-CB0F-48ED-8834-C3250FE7754F}" type="presParOf" srcId="{8A5B79F7-FE78-4BD5-AD0F-A26B434A15A6}" destId="{4FF439DF-F982-4BA1-A19A-D7351D254C01}" srcOrd="1" destOrd="0" presId="urn:microsoft.com/office/officeart/2005/8/layout/hierarchy4"/>
    <dgm:cxn modelId="{BBF37A44-82FC-43F7-A3DE-1BBB8DF24BEF}" type="presParOf" srcId="{8A5B79F7-FE78-4BD5-AD0F-A26B434A15A6}" destId="{44C30552-1AEA-4C18-A88B-F08E979B514C}" srcOrd="2" destOrd="0" presId="urn:microsoft.com/office/officeart/2005/8/layout/hierarchy4"/>
    <dgm:cxn modelId="{A49204F1-D279-4F23-AE21-5E9751589B2B}" type="presParOf" srcId="{44C30552-1AEA-4C18-A88B-F08E979B514C}" destId="{05AE4674-A91D-4F9C-9077-2DDF8B6A9C5E}" srcOrd="0" destOrd="0" presId="urn:microsoft.com/office/officeart/2005/8/layout/hierarchy4"/>
    <dgm:cxn modelId="{5F0BD52F-976F-4403-91F1-86F3796018C5}" type="presParOf" srcId="{05AE4674-A91D-4F9C-9077-2DDF8B6A9C5E}" destId="{10BB338F-6493-4D86-803A-4676A8C9EA8A}" srcOrd="0" destOrd="0" presId="urn:microsoft.com/office/officeart/2005/8/layout/hierarchy4"/>
    <dgm:cxn modelId="{CE23CCA0-0192-4D60-A4E7-EEC6C7603F4A}" type="presParOf" srcId="{05AE4674-A91D-4F9C-9077-2DDF8B6A9C5E}" destId="{7C4F999A-41C0-4F7B-B1D3-407BD216DF94}" srcOrd="1" destOrd="0" presId="urn:microsoft.com/office/officeart/2005/8/layout/hierarchy4"/>
    <dgm:cxn modelId="{3929A9F3-8178-4453-A7D0-2F05F666116D}" type="presParOf" srcId="{44C30552-1AEA-4C18-A88B-F08E979B514C}" destId="{5CA31492-98CD-4520-A13E-943B38BB998A}" srcOrd="1" destOrd="0" presId="urn:microsoft.com/office/officeart/2005/8/layout/hierarchy4"/>
    <dgm:cxn modelId="{E56C714A-BAC0-4EBE-8DA7-BC7881834E1D}" type="presParOf" srcId="{44C30552-1AEA-4C18-A88B-F08E979B514C}" destId="{7EEA3CBE-6DE8-4B5E-8944-B502737999CD}" srcOrd="2" destOrd="0" presId="urn:microsoft.com/office/officeart/2005/8/layout/hierarchy4"/>
    <dgm:cxn modelId="{D12AEE5C-2A06-4ADD-B73C-4C46B21E9101}" type="presParOf" srcId="{7EEA3CBE-6DE8-4B5E-8944-B502737999CD}" destId="{AF1B58C9-2DE9-422C-A80E-3C811DB6F2D2}" srcOrd="0" destOrd="0" presId="urn:microsoft.com/office/officeart/2005/8/layout/hierarchy4"/>
    <dgm:cxn modelId="{6159E8D3-38E1-4DC9-B36E-1C3719397355}" type="presParOf" srcId="{7EEA3CBE-6DE8-4B5E-8944-B502737999CD}" destId="{AD5658DD-827C-44F6-AD38-338E21633D52}" srcOrd="1" destOrd="0" presId="urn:microsoft.com/office/officeart/2005/8/layout/hierarchy4"/>
    <dgm:cxn modelId="{834C9155-F95F-43B1-AE73-A3541C297D8E}" type="presParOf" srcId="{5A728D08-BB55-4ADF-A1AF-B0F27741DA36}" destId="{DB160FAE-FC57-4E60-82A9-C4A43025EB35}" srcOrd="1" destOrd="0" presId="urn:microsoft.com/office/officeart/2005/8/layout/hierarchy4"/>
    <dgm:cxn modelId="{2D2BB415-D70E-4664-A2E4-13E382D301EB}" type="presParOf" srcId="{5A728D08-BB55-4ADF-A1AF-B0F27741DA36}" destId="{2188F1D9-60D9-4885-9E91-F6B6A4F74FAC}" srcOrd="2" destOrd="0" presId="urn:microsoft.com/office/officeart/2005/8/layout/hierarchy4"/>
    <dgm:cxn modelId="{610AD41C-7DA4-48A6-8B88-8407D274C9AB}" type="presParOf" srcId="{2188F1D9-60D9-4885-9E91-F6B6A4F74FAC}" destId="{5795AD76-2496-449B-8724-7C38232CC50E}" srcOrd="0" destOrd="0" presId="urn:microsoft.com/office/officeart/2005/8/layout/hierarchy4"/>
    <dgm:cxn modelId="{1E6F1C9F-DF79-4F3D-80BA-18C6CD316619}" type="presParOf" srcId="{2188F1D9-60D9-4885-9E91-F6B6A4F74FAC}" destId="{E3B48683-EC1C-4974-B93C-B4F7E35F1D9C}" srcOrd="1" destOrd="0" presId="urn:microsoft.com/office/officeart/2005/8/layout/hierarchy4"/>
    <dgm:cxn modelId="{21728F06-F643-479D-ACD9-CDDEFF968D49}" type="presParOf" srcId="{2188F1D9-60D9-4885-9E91-F6B6A4F74FAC}" destId="{95C4CAFF-A00E-46BF-B407-CD3BB451A9EC}" srcOrd="2" destOrd="0" presId="urn:microsoft.com/office/officeart/2005/8/layout/hierarchy4"/>
    <dgm:cxn modelId="{7CCE3784-097A-4C9D-AD8C-EDA2D9E16335}" type="presParOf" srcId="{95C4CAFF-A00E-46BF-B407-CD3BB451A9EC}" destId="{F72221E9-75F6-4471-B464-DC015A40B8F6}" srcOrd="0" destOrd="0" presId="urn:microsoft.com/office/officeart/2005/8/layout/hierarchy4"/>
    <dgm:cxn modelId="{BB5CB328-F591-407B-A83C-6B2996EF2AFE}" type="presParOf" srcId="{F72221E9-75F6-4471-B464-DC015A40B8F6}" destId="{04417A58-9F11-40CA-9B06-2A78375C3C3A}" srcOrd="0" destOrd="0" presId="urn:microsoft.com/office/officeart/2005/8/layout/hierarchy4"/>
    <dgm:cxn modelId="{156D8C49-81AA-499A-8F2C-73B2369E5AD8}" type="presParOf" srcId="{F72221E9-75F6-4471-B464-DC015A40B8F6}" destId="{2D3A66F4-3483-4BC8-BCD8-82DA748B74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BC595A0-23A9-4534-AB87-67CB29E646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D26014-0422-4051-B699-94EA2FDF72CB}">
      <dgm:prSet/>
      <dgm:spPr/>
      <dgm:t>
        <a:bodyPr/>
        <a:lstStyle/>
        <a:p>
          <a:pPr rtl="0"/>
          <a:r>
            <a:rPr lang="ru-RU" smtClean="0"/>
            <a:t>Основание – совершение Президентом РФ:</a:t>
          </a:r>
          <a:endParaRPr lang="ru-RU"/>
        </a:p>
      </dgm:t>
    </dgm:pt>
    <dgm:pt modelId="{6E417DC4-C7AB-4523-82ED-40C9B7CDD59B}" type="parTrans" cxnId="{7BB910EB-75C2-4785-B65A-1E7A7807451D}">
      <dgm:prSet/>
      <dgm:spPr/>
      <dgm:t>
        <a:bodyPr/>
        <a:lstStyle/>
        <a:p>
          <a:endParaRPr lang="ru-RU"/>
        </a:p>
      </dgm:t>
    </dgm:pt>
    <dgm:pt modelId="{C1D837FB-6480-464A-BF98-2EED7724B1F0}" type="sibTrans" cxnId="{7BB910EB-75C2-4785-B65A-1E7A7807451D}">
      <dgm:prSet/>
      <dgm:spPr/>
      <dgm:t>
        <a:bodyPr/>
        <a:lstStyle/>
        <a:p>
          <a:endParaRPr lang="ru-RU"/>
        </a:p>
      </dgm:t>
    </dgm:pt>
    <dgm:pt modelId="{33DB252B-57C8-4157-8B84-086DAE097DC3}">
      <dgm:prSet/>
      <dgm:spPr/>
      <dgm:t>
        <a:bodyPr/>
        <a:lstStyle/>
        <a:p>
          <a:pPr rtl="0"/>
          <a:r>
            <a:rPr lang="ru-RU" smtClean="0"/>
            <a:t>Государственной измены</a:t>
          </a:r>
          <a:endParaRPr lang="ru-RU"/>
        </a:p>
      </dgm:t>
    </dgm:pt>
    <dgm:pt modelId="{216B706A-FF96-4A80-A03B-60EE9EF86066}" type="parTrans" cxnId="{59FFF7CB-52F0-4906-BE3C-525380859680}">
      <dgm:prSet/>
      <dgm:spPr/>
      <dgm:t>
        <a:bodyPr/>
        <a:lstStyle/>
        <a:p>
          <a:endParaRPr lang="ru-RU"/>
        </a:p>
      </dgm:t>
    </dgm:pt>
    <dgm:pt modelId="{F98613D2-F0C0-4F81-BF9D-6C9C8DB28793}" type="sibTrans" cxnId="{59FFF7CB-52F0-4906-BE3C-525380859680}">
      <dgm:prSet/>
      <dgm:spPr/>
      <dgm:t>
        <a:bodyPr/>
        <a:lstStyle/>
        <a:p>
          <a:endParaRPr lang="ru-RU"/>
        </a:p>
      </dgm:t>
    </dgm:pt>
    <dgm:pt modelId="{8C63B9B2-546E-4651-875B-511A4407A6B3}">
      <dgm:prSet/>
      <dgm:spPr/>
      <dgm:t>
        <a:bodyPr/>
        <a:lstStyle/>
        <a:p>
          <a:pPr rtl="0"/>
          <a:r>
            <a:rPr lang="ru-RU" smtClean="0"/>
            <a:t>Иного тяжкого преступления</a:t>
          </a:r>
          <a:endParaRPr lang="ru-RU"/>
        </a:p>
      </dgm:t>
    </dgm:pt>
    <dgm:pt modelId="{280BF974-87C7-4BA9-8102-B76315272B99}" type="parTrans" cxnId="{AB66D853-A5BA-48DB-9926-933365CC3FDA}">
      <dgm:prSet/>
      <dgm:spPr/>
      <dgm:t>
        <a:bodyPr/>
        <a:lstStyle/>
        <a:p>
          <a:endParaRPr lang="ru-RU"/>
        </a:p>
      </dgm:t>
    </dgm:pt>
    <dgm:pt modelId="{FBBC6490-489E-409E-AEC4-546E5CB8D9FE}" type="sibTrans" cxnId="{AB66D853-A5BA-48DB-9926-933365CC3FDA}">
      <dgm:prSet/>
      <dgm:spPr/>
      <dgm:t>
        <a:bodyPr/>
        <a:lstStyle/>
        <a:p>
          <a:endParaRPr lang="ru-RU"/>
        </a:p>
      </dgm:t>
    </dgm:pt>
    <dgm:pt modelId="{0E9C154B-D0AD-4EDA-99F7-5397AD9466DD}" type="pres">
      <dgm:prSet presAssocID="{DBC595A0-23A9-4534-AB87-67CB29E646A8}" presName="linear" presStyleCnt="0">
        <dgm:presLayoutVars>
          <dgm:animLvl val="lvl"/>
          <dgm:resizeHandles val="exact"/>
        </dgm:presLayoutVars>
      </dgm:prSet>
      <dgm:spPr/>
    </dgm:pt>
    <dgm:pt modelId="{8C831F96-6B37-49B9-AC44-A6980C6A16A6}" type="pres">
      <dgm:prSet presAssocID="{F1D26014-0422-4051-B699-94EA2FDF72CB}" presName="parentText" presStyleLbl="node1" presStyleIdx="0" presStyleCnt="1" custLinFactNeighborY="-4411">
        <dgm:presLayoutVars>
          <dgm:chMax val="0"/>
          <dgm:bulletEnabled val="1"/>
        </dgm:presLayoutVars>
      </dgm:prSet>
      <dgm:spPr/>
    </dgm:pt>
    <dgm:pt modelId="{3EFE4D57-48E5-47CF-AEBB-13CB76310C43}" type="pres">
      <dgm:prSet presAssocID="{F1D26014-0422-4051-B699-94EA2FDF72C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E1EC573-D77E-4ACE-9965-4439F056F70D}" type="presOf" srcId="{8C63B9B2-546E-4651-875B-511A4407A6B3}" destId="{3EFE4D57-48E5-47CF-AEBB-13CB76310C43}" srcOrd="0" destOrd="1" presId="urn:microsoft.com/office/officeart/2005/8/layout/vList2"/>
    <dgm:cxn modelId="{7BB910EB-75C2-4785-B65A-1E7A7807451D}" srcId="{DBC595A0-23A9-4534-AB87-67CB29E646A8}" destId="{F1D26014-0422-4051-B699-94EA2FDF72CB}" srcOrd="0" destOrd="0" parTransId="{6E417DC4-C7AB-4523-82ED-40C9B7CDD59B}" sibTransId="{C1D837FB-6480-464A-BF98-2EED7724B1F0}"/>
    <dgm:cxn modelId="{0397CC9B-94D5-42AF-85F6-87A1EDA0C4F6}" type="presOf" srcId="{33DB252B-57C8-4157-8B84-086DAE097DC3}" destId="{3EFE4D57-48E5-47CF-AEBB-13CB76310C43}" srcOrd="0" destOrd="0" presId="urn:microsoft.com/office/officeart/2005/8/layout/vList2"/>
    <dgm:cxn modelId="{4C5B8C97-F5BB-4BF3-B848-FA50ECC766D7}" type="presOf" srcId="{F1D26014-0422-4051-B699-94EA2FDF72CB}" destId="{8C831F96-6B37-49B9-AC44-A6980C6A16A6}" srcOrd="0" destOrd="0" presId="urn:microsoft.com/office/officeart/2005/8/layout/vList2"/>
    <dgm:cxn modelId="{59FFF7CB-52F0-4906-BE3C-525380859680}" srcId="{F1D26014-0422-4051-B699-94EA2FDF72CB}" destId="{33DB252B-57C8-4157-8B84-086DAE097DC3}" srcOrd="0" destOrd="0" parTransId="{216B706A-FF96-4A80-A03B-60EE9EF86066}" sibTransId="{F98613D2-F0C0-4F81-BF9D-6C9C8DB28793}"/>
    <dgm:cxn modelId="{99FF362B-5EFE-4488-9663-553E6B09166B}" type="presOf" srcId="{DBC595A0-23A9-4534-AB87-67CB29E646A8}" destId="{0E9C154B-D0AD-4EDA-99F7-5397AD9466DD}" srcOrd="0" destOrd="0" presId="urn:microsoft.com/office/officeart/2005/8/layout/vList2"/>
    <dgm:cxn modelId="{AB66D853-A5BA-48DB-9926-933365CC3FDA}" srcId="{F1D26014-0422-4051-B699-94EA2FDF72CB}" destId="{8C63B9B2-546E-4651-875B-511A4407A6B3}" srcOrd="1" destOrd="0" parTransId="{280BF974-87C7-4BA9-8102-B76315272B99}" sibTransId="{FBBC6490-489E-409E-AEC4-546E5CB8D9FE}"/>
    <dgm:cxn modelId="{BAC8A22E-A542-417F-89AB-D45BD96D6442}" type="presParOf" srcId="{0E9C154B-D0AD-4EDA-99F7-5397AD9466DD}" destId="{8C831F96-6B37-49B9-AC44-A6980C6A16A6}" srcOrd="0" destOrd="0" presId="urn:microsoft.com/office/officeart/2005/8/layout/vList2"/>
    <dgm:cxn modelId="{D779B670-C548-4A06-8FAD-A9A92474C484}" type="presParOf" srcId="{0E9C154B-D0AD-4EDA-99F7-5397AD9466DD}" destId="{3EFE4D57-48E5-47CF-AEBB-13CB76310C4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BE9EAA2-7F13-459A-867F-4D5234D494D6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ru-RU"/>
        </a:p>
      </dgm:t>
    </dgm:pt>
    <dgm:pt modelId="{548BA991-C06E-4069-BA19-CCA96E3B653A}">
      <dgm:prSet/>
      <dgm:spPr/>
      <dgm:t>
        <a:bodyPr/>
        <a:lstStyle/>
        <a:p>
          <a:pPr rtl="0"/>
          <a:r>
            <a:rPr lang="ru-RU" dirty="0" smtClean="0"/>
            <a:t>Срок – </a:t>
          </a:r>
          <a:r>
            <a:rPr lang="ru-RU" b="1" dirty="0" smtClean="0"/>
            <a:t>3 месяца</a:t>
          </a:r>
          <a:endParaRPr lang="ru-RU" b="1" dirty="0"/>
        </a:p>
      </dgm:t>
    </dgm:pt>
    <dgm:pt modelId="{1C6FF094-DE20-4AD3-820C-5FBC84612BBC}" type="parTrans" cxnId="{CFCF7D24-B6F0-4B5D-A5B3-43A1FBDB1E24}">
      <dgm:prSet/>
      <dgm:spPr/>
      <dgm:t>
        <a:bodyPr/>
        <a:lstStyle/>
        <a:p>
          <a:endParaRPr lang="ru-RU"/>
        </a:p>
      </dgm:t>
    </dgm:pt>
    <dgm:pt modelId="{DC971F83-7FF9-4FFC-A1DD-3BDAD847943B}" type="sibTrans" cxnId="{CFCF7D24-B6F0-4B5D-A5B3-43A1FBDB1E24}">
      <dgm:prSet/>
      <dgm:spPr/>
      <dgm:t>
        <a:bodyPr/>
        <a:lstStyle/>
        <a:p>
          <a:endParaRPr lang="ru-RU"/>
        </a:p>
      </dgm:t>
    </dgm:pt>
    <dgm:pt modelId="{553B3C9C-3505-46E9-9527-BD551E74C9E8}" type="pres">
      <dgm:prSet presAssocID="{0BE9EAA2-7F13-459A-867F-4D5234D494D6}" presName="linear" presStyleCnt="0">
        <dgm:presLayoutVars>
          <dgm:animLvl val="lvl"/>
          <dgm:resizeHandles val="exact"/>
        </dgm:presLayoutVars>
      </dgm:prSet>
      <dgm:spPr/>
    </dgm:pt>
    <dgm:pt modelId="{34984C7F-38B7-4360-AAD4-4C63FB41170D}" type="pres">
      <dgm:prSet presAssocID="{548BA991-C06E-4069-BA19-CCA96E3B653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FCF7D24-B6F0-4B5D-A5B3-43A1FBDB1E24}" srcId="{0BE9EAA2-7F13-459A-867F-4D5234D494D6}" destId="{548BA991-C06E-4069-BA19-CCA96E3B653A}" srcOrd="0" destOrd="0" parTransId="{1C6FF094-DE20-4AD3-820C-5FBC84612BBC}" sibTransId="{DC971F83-7FF9-4FFC-A1DD-3BDAD847943B}"/>
    <dgm:cxn modelId="{CB580374-7BA4-4471-A1AC-3D51C19F04F3}" type="presOf" srcId="{548BA991-C06E-4069-BA19-CCA96E3B653A}" destId="{34984C7F-38B7-4360-AAD4-4C63FB41170D}" srcOrd="0" destOrd="0" presId="urn:microsoft.com/office/officeart/2005/8/layout/vList2"/>
    <dgm:cxn modelId="{F1FC9063-3340-4685-9121-C95B9909DB6F}" type="presOf" srcId="{0BE9EAA2-7F13-459A-867F-4D5234D494D6}" destId="{553B3C9C-3505-46E9-9527-BD551E74C9E8}" srcOrd="0" destOrd="0" presId="urn:microsoft.com/office/officeart/2005/8/layout/vList2"/>
    <dgm:cxn modelId="{D24507C3-C3C1-40A2-B881-73692CEF9E4B}" type="presParOf" srcId="{553B3C9C-3505-46E9-9527-BD551E74C9E8}" destId="{34984C7F-38B7-4360-AAD4-4C63FB4117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520D7-A392-4541-BAB6-31415431322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7B7E4E8-0609-4796-AE16-17BC8E703518}">
      <dgm:prSet custT="1"/>
      <dgm:spPr/>
      <dgm:t>
        <a:bodyPr/>
        <a:lstStyle/>
        <a:p>
          <a:pPr algn="ctr" rtl="0"/>
          <a:r>
            <a:rPr lang="ru-RU" sz="2400" dirty="0" smtClean="0">
              <a:latin typeface="+mn-lt"/>
            </a:rPr>
            <a:t>Регистрация кандидатов – Центральная избирательная комиссия РФ</a:t>
          </a:r>
          <a:endParaRPr lang="ru-RU" sz="2400" dirty="0">
            <a:latin typeface="+mn-lt"/>
          </a:endParaRPr>
        </a:p>
      </dgm:t>
    </dgm:pt>
    <dgm:pt modelId="{F1B5A98A-BFFA-40AC-8400-23B2336A810A}" type="parTrans" cxnId="{C42821B7-055D-41EB-B930-202F4DEBD1B1}">
      <dgm:prSet/>
      <dgm:spPr/>
      <dgm:t>
        <a:bodyPr/>
        <a:lstStyle/>
        <a:p>
          <a:endParaRPr lang="ru-RU"/>
        </a:p>
      </dgm:t>
    </dgm:pt>
    <dgm:pt modelId="{7C8860D4-2A99-43AB-A7FE-7C032C6E5FA7}" type="sibTrans" cxnId="{C42821B7-055D-41EB-B930-202F4DEBD1B1}">
      <dgm:prSet/>
      <dgm:spPr/>
      <dgm:t>
        <a:bodyPr/>
        <a:lstStyle/>
        <a:p>
          <a:endParaRPr lang="ru-RU"/>
        </a:p>
      </dgm:t>
    </dgm:pt>
    <dgm:pt modelId="{857747B7-1B21-4559-BA43-7B0C842BBFDB}" type="pres">
      <dgm:prSet presAssocID="{838520D7-A392-4541-BAB6-314154313225}" presName="linear" presStyleCnt="0">
        <dgm:presLayoutVars>
          <dgm:animLvl val="lvl"/>
          <dgm:resizeHandles val="exact"/>
        </dgm:presLayoutVars>
      </dgm:prSet>
      <dgm:spPr/>
    </dgm:pt>
    <dgm:pt modelId="{1E9403BD-7246-48F6-9F1E-42EEE2CADFD2}" type="pres">
      <dgm:prSet presAssocID="{07B7E4E8-0609-4796-AE16-17BC8E703518}" presName="parentText" presStyleLbl="node1" presStyleIdx="0" presStyleCnt="1" custScaleY="180591" custLinFactNeighborX="-402" custLinFactNeighborY="-24023">
        <dgm:presLayoutVars>
          <dgm:chMax val="0"/>
          <dgm:bulletEnabled val="1"/>
        </dgm:presLayoutVars>
      </dgm:prSet>
      <dgm:spPr/>
    </dgm:pt>
  </dgm:ptLst>
  <dgm:cxnLst>
    <dgm:cxn modelId="{E1FC777F-EFC7-4F85-87DB-DE93ACA3EE2E}" type="presOf" srcId="{07B7E4E8-0609-4796-AE16-17BC8E703518}" destId="{1E9403BD-7246-48F6-9F1E-42EEE2CADFD2}" srcOrd="0" destOrd="0" presId="urn:microsoft.com/office/officeart/2005/8/layout/vList2"/>
    <dgm:cxn modelId="{C42821B7-055D-41EB-B930-202F4DEBD1B1}" srcId="{838520D7-A392-4541-BAB6-314154313225}" destId="{07B7E4E8-0609-4796-AE16-17BC8E703518}" srcOrd="0" destOrd="0" parTransId="{F1B5A98A-BFFA-40AC-8400-23B2336A810A}" sibTransId="{7C8860D4-2A99-43AB-A7FE-7C032C6E5FA7}"/>
    <dgm:cxn modelId="{D319C9D6-FA51-49D2-9197-A380EAF6EC92}" type="presOf" srcId="{838520D7-A392-4541-BAB6-314154313225}" destId="{857747B7-1B21-4559-BA43-7B0C842BBFDB}" srcOrd="0" destOrd="0" presId="urn:microsoft.com/office/officeart/2005/8/layout/vList2"/>
    <dgm:cxn modelId="{DA3FC387-7797-4E33-B557-2D2EFA41B038}" type="presParOf" srcId="{857747B7-1B21-4559-BA43-7B0C842BBFDB}" destId="{1E9403BD-7246-48F6-9F1E-42EEE2CADF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446DCA-CB54-4CA7-929D-36C12833EC9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20BA724-D14C-470E-9403-A001748F38A7}">
      <dgm:prSet/>
      <dgm:spPr/>
      <dgm:t>
        <a:bodyPr/>
        <a:lstStyle/>
        <a:p>
          <a:pPr rtl="0"/>
          <a:r>
            <a:rPr lang="ru-RU" b="1" dirty="0" smtClean="0"/>
            <a:t>Более половины </a:t>
          </a:r>
          <a:r>
            <a:rPr lang="ru-RU" dirty="0" smtClean="0"/>
            <a:t>голосов от </a:t>
          </a:r>
          <a:r>
            <a:rPr lang="ru-RU" u="sng" dirty="0" smtClean="0"/>
            <a:t>принявших участие</a:t>
          </a:r>
          <a:endParaRPr lang="ru-RU" u="sng" dirty="0"/>
        </a:p>
      </dgm:t>
    </dgm:pt>
    <dgm:pt modelId="{C6DF8449-1B51-4D6B-BB1B-D27E567594EF}" type="parTrans" cxnId="{A2DF39CF-5FEA-4467-8BEE-C104504461BE}">
      <dgm:prSet/>
      <dgm:spPr/>
      <dgm:t>
        <a:bodyPr/>
        <a:lstStyle/>
        <a:p>
          <a:endParaRPr lang="ru-RU"/>
        </a:p>
      </dgm:t>
    </dgm:pt>
    <dgm:pt modelId="{454D1D8E-47F7-4D7A-A07F-80702C74D607}" type="sibTrans" cxnId="{A2DF39CF-5FEA-4467-8BEE-C104504461BE}">
      <dgm:prSet/>
      <dgm:spPr/>
      <dgm:t>
        <a:bodyPr/>
        <a:lstStyle/>
        <a:p>
          <a:endParaRPr lang="ru-RU"/>
        </a:p>
      </dgm:t>
    </dgm:pt>
    <dgm:pt modelId="{201CD2CB-41B7-4AC5-A462-4C6ECE7630BC}">
      <dgm:prSet/>
      <dgm:spPr/>
      <dgm:t>
        <a:bodyPr/>
        <a:lstStyle/>
        <a:p>
          <a:pPr rtl="0"/>
          <a:r>
            <a:rPr lang="ru-RU" b="1" dirty="0" smtClean="0"/>
            <a:t>Иначе</a:t>
          </a:r>
          <a:endParaRPr lang="ru-RU" b="1" dirty="0"/>
        </a:p>
      </dgm:t>
    </dgm:pt>
    <dgm:pt modelId="{5D6B4DEF-BE2C-4115-95A3-C34F17E06210}" type="parTrans" cxnId="{A5B80AEE-1285-4B3A-A03C-0F3EF789A1AE}">
      <dgm:prSet/>
      <dgm:spPr/>
      <dgm:t>
        <a:bodyPr/>
        <a:lstStyle/>
        <a:p>
          <a:endParaRPr lang="ru-RU"/>
        </a:p>
      </dgm:t>
    </dgm:pt>
    <dgm:pt modelId="{DC2A2752-8085-444A-BADE-40B58898817F}" type="sibTrans" cxnId="{A5B80AEE-1285-4B3A-A03C-0F3EF789A1AE}">
      <dgm:prSet/>
      <dgm:spPr/>
      <dgm:t>
        <a:bodyPr/>
        <a:lstStyle/>
        <a:p>
          <a:endParaRPr lang="ru-RU"/>
        </a:p>
      </dgm:t>
    </dgm:pt>
    <dgm:pt modelId="{CD59A417-A037-41A7-AFB7-CC5D8E9184CF}">
      <dgm:prSet/>
      <dgm:spPr/>
      <dgm:t>
        <a:bodyPr/>
        <a:lstStyle/>
        <a:p>
          <a:pPr rtl="0"/>
          <a:r>
            <a:rPr lang="ru-RU" b="1" dirty="0" smtClean="0"/>
            <a:t>Повторные выборы</a:t>
          </a:r>
          <a:endParaRPr lang="ru-RU" b="1" dirty="0"/>
        </a:p>
      </dgm:t>
    </dgm:pt>
    <dgm:pt modelId="{F9C8DA68-40C9-4261-803C-01CFCF8A1450}" type="parTrans" cxnId="{39BCC84F-AEFC-4FAB-9F84-C9BECE2AF53C}">
      <dgm:prSet/>
      <dgm:spPr/>
      <dgm:t>
        <a:bodyPr/>
        <a:lstStyle/>
        <a:p>
          <a:endParaRPr lang="ru-RU"/>
        </a:p>
      </dgm:t>
    </dgm:pt>
    <dgm:pt modelId="{62049880-EA39-4EF3-ABEB-FB5D4FF1E75E}" type="sibTrans" cxnId="{39BCC84F-AEFC-4FAB-9F84-C9BECE2AF53C}">
      <dgm:prSet/>
      <dgm:spPr/>
      <dgm:t>
        <a:bodyPr/>
        <a:lstStyle/>
        <a:p>
          <a:endParaRPr lang="ru-RU"/>
        </a:p>
      </dgm:t>
    </dgm:pt>
    <dgm:pt modelId="{DDBECB32-A023-418C-A0E6-587B5366EAA9}">
      <dgm:prSet/>
      <dgm:spPr/>
      <dgm:t>
        <a:bodyPr/>
        <a:lstStyle/>
        <a:p>
          <a:pPr rtl="0"/>
          <a:r>
            <a:rPr lang="ru-RU" dirty="0" smtClean="0"/>
            <a:t>Два кандидата</a:t>
          </a:r>
          <a:endParaRPr lang="ru-RU" dirty="0"/>
        </a:p>
      </dgm:t>
    </dgm:pt>
    <dgm:pt modelId="{655CD580-AA5D-465E-A88A-EC17E09BC834}" type="parTrans" cxnId="{DE137911-6128-47AB-A93B-1D0B7E8CD93E}">
      <dgm:prSet/>
      <dgm:spPr/>
      <dgm:t>
        <a:bodyPr/>
        <a:lstStyle/>
        <a:p>
          <a:endParaRPr lang="ru-RU"/>
        </a:p>
      </dgm:t>
    </dgm:pt>
    <dgm:pt modelId="{1BFE69A8-E899-4290-8540-30C53D683598}" type="sibTrans" cxnId="{DE137911-6128-47AB-A93B-1D0B7E8CD93E}">
      <dgm:prSet/>
      <dgm:spPr/>
      <dgm:t>
        <a:bodyPr/>
        <a:lstStyle/>
        <a:p>
          <a:endParaRPr lang="ru-RU"/>
        </a:p>
      </dgm:t>
    </dgm:pt>
    <dgm:pt modelId="{7A056593-650F-4089-BC0D-5443093E7A9F}" type="pres">
      <dgm:prSet presAssocID="{CA446DCA-CB54-4CA7-929D-36C12833EC93}" presName="CompostProcess" presStyleCnt="0">
        <dgm:presLayoutVars>
          <dgm:dir/>
          <dgm:resizeHandles val="exact"/>
        </dgm:presLayoutVars>
      </dgm:prSet>
      <dgm:spPr/>
    </dgm:pt>
    <dgm:pt modelId="{21B451D9-B10B-4BEB-B279-63E453CB837F}" type="pres">
      <dgm:prSet presAssocID="{CA446DCA-CB54-4CA7-929D-36C12833EC93}" presName="arrow" presStyleLbl="bgShp" presStyleIdx="0" presStyleCnt="1"/>
      <dgm:spPr/>
    </dgm:pt>
    <dgm:pt modelId="{8CEEC79C-DAE4-4067-94FB-38064A95CCA6}" type="pres">
      <dgm:prSet presAssocID="{CA446DCA-CB54-4CA7-929D-36C12833EC93}" presName="linearProcess" presStyleCnt="0"/>
      <dgm:spPr/>
    </dgm:pt>
    <dgm:pt modelId="{9E8FDBE4-FDA0-4D26-BBD6-A6A6D1FCC52C}" type="pres">
      <dgm:prSet presAssocID="{620BA724-D14C-470E-9403-A001748F38A7}" presName="textNode" presStyleLbl="node1" presStyleIdx="0" presStyleCnt="3">
        <dgm:presLayoutVars>
          <dgm:bulletEnabled val="1"/>
        </dgm:presLayoutVars>
      </dgm:prSet>
      <dgm:spPr/>
    </dgm:pt>
    <dgm:pt modelId="{9B94C629-BA5B-4A31-BDBF-5129BA76B3E9}" type="pres">
      <dgm:prSet presAssocID="{454D1D8E-47F7-4D7A-A07F-80702C74D607}" presName="sibTrans" presStyleCnt="0"/>
      <dgm:spPr/>
    </dgm:pt>
    <dgm:pt modelId="{E72EEDBC-3A4E-4797-A4ED-F966B21E6E0F}" type="pres">
      <dgm:prSet presAssocID="{201CD2CB-41B7-4AC5-A462-4C6ECE7630BC}" presName="textNode" presStyleLbl="node1" presStyleIdx="1" presStyleCnt="3">
        <dgm:presLayoutVars>
          <dgm:bulletEnabled val="1"/>
        </dgm:presLayoutVars>
      </dgm:prSet>
      <dgm:spPr/>
    </dgm:pt>
    <dgm:pt modelId="{35D2D6D3-F40E-4C19-9521-FFF69B6B3E54}" type="pres">
      <dgm:prSet presAssocID="{DC2A2752-8085-444A-BADE-40B58898817F}" presName="sibTrans" presStyleCnt="0"/>
      <dgm:spPr/>
    </dgm:pt>
    <dgm:pt modelId="{387F6023-6A28-4A96-A7AF-65248E0D16DA}" type="pres">
      <dgm:prSet presAssocID="{CD59A417-A037-41A7-AFB7-CC5D8E9184C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E137911-6128-47AB-A93B-1D0B7E8CD93E}" srcId="{CD59A417-A037-41A7-AFB7-CC5D8E9184CF}" destId="{DDBECB32-A023-418C-A0E6-587B5366EAA9}" srcOrd="0" destOrd="0" parTransId="{655CD580-AA5D-465E-A88A-EC17E09BC834}" sibTransId="{1BFE69A8-E899-4290-8540-30C53D683598}"/>
    <dgm:cxn modelId="{A2DF39CF-5FEA-4467-8BEE-C104504461BE}" srcId="{CA446DCA-CB54-4CA7-929D-36C12833EC93}" destId="{620BA724-D14C-470E-9403-A001748F38A7}" srcOrd="0" destOrd="0" parTransId="{C6DF8449-1B51-4D6B-BB1B-D27E567594EF}" sibTransId="{454D1D8E-47F7-4D7A-A07F-80702C74D607}"/>
    <dgm:cxn modelId="{F793587F-1513-4FB6-9B93-CE20B2AC339C}" type="presOf" srcId="{CD59A417-A037-41A7-AFB7-CC5D8E9184CF}" destId="{387F6023-6A28-4A96-A7AF-65248E0D16DA}" srcOrd="0" destOrd="0" presId="urn:microsoft.com/office/officeart/2005/8/layout/hProcess9"/>
    <dgm:cxn modelId="{26C313EF-E850-40E0-B26B-7480538FD86B}" type="presOf" srcId="{620BA724-D14C-470E-9403-A001748F38A7}" destId="{9E8FDBE4-FDA0-4D26-BBD6-A6A6D1FCC52C}" srcOrd="0" destOrd="0" presId="urn:microsoft.com/office/officeart/2005/8/layout/hProcess9"/>
    <dgm:cxn modelId="{8C4112C7-9B79-427A-9151-01DB01039E45}" type="presOf" srcId="{CA446DCA-CB54-4CA7-929D-36C12833EC93}" destId="{7A056593-650F-4089-BC0D-5443093E7A9F}" srcOrd="0" destOrd="0" presId="urn:microsoft.com/office/officeart/2005/8/layout/hProcess9"/>
    <dgm:cxn modelId="{4DD90FAC-EE71-41AF-8F13-01DC58F2039E}" type="presOf" srcId="{201CD2CB-41B7-4AC5-A462-4C6ECE7630BC}" destId="{E72EEDBC-3A4E-4797-A4ED-F966B21E6E0F}" srcOrd="0" destOrd="0" presId="urn:microsoft.com/office/officeart/2005/8/layout/hProcess9"/>
    <dgm:cxn modelId="{DB842EDE-9482-4C64-B288-B0D9CA0BABB4}" type="presOf" srcId="{DDBECB32-A023-418C-A0E6-587B5366EAA9}" destId="{387F6023-6A28-4A96-A7AF-65248E0D16DA}" srcOrd="0" destOrd="1" presId="urn:microsoft.com/office/officeart/2005/8/layout/hProcess9"/>
    <dgm:cxn modelId="{39BCC84F-AEFC-4FAB-9F84-C9BECE2AF53C}" srcId="{CA446DCA-CB54-4CA7-929D-36C12833EC93}" destId="{CD59A417-A037-41A7-AFB7-CC5D8E9184CF}" srcOrd="2" destOrd="0" parTransId="{F9C8DA68-40C9-4261-803C-01CFCF8A1450}" sibTransId="{62049880-EA39-4EF3-ABEB-FB5D4FF1E75E}"/>
    <dgm:cxn modelId="{A5B80AEE-1285-4B3A-A03C-0F3EF789A1AE}" srcId="{CA446DCA-CB54-4CA7-929D-36C12833EC93}" destId="{201CD2CB-41B7-4AC5-A462-4C6ECE7630BC}" srcOrd="1" destOrd="0" parTransId="{5D6B4DEF-BE2C-4115-95A3-C34F17E06210}" sibTransId="{DC2A2752-8085-444A-BADE-40B58898817F}"/>
    <dgm:cxn modelId="{2BDCAAEC-092C-4E05-98F9-D929723B63EE}" type="presParOf" srcId="{7A056593-650F-4089-BC0D-5443093E7A9F}" destId="{21B451D9-B10B-4BEB-B279-63E453CB837F}" srcOrd="0" destOrd="0" presId="urn:microsoft.com/office/officeart/2005/8/layout/hProcess9"/>
    <dgm:cxn modelId="{417265BD-469A-4F17-B5DE-46BFB2A02B5E}" type="presParOf" srcId="{7A056593-650F-4089-BC0D-5443093E7A9F}" destId="{8CEEC79C-DAE4-4067-94FB-38064A95CCA6}" srcOrd="1" destOrd="0" presId="urn:microsoft.com/office/officeart/2005/8/layout/hProcess9"/>
    <dgm:cxn modelId="{644D992B-ABAB-45B2-B5BC-82055FF2C232}" type="presParOf" srcId="{8CEEC79C-DAE4-4067-94FB-38064A95CCA6}" destId="{9E8FDBE4-FDA0-4D26-BBD6-A6A6D1FCC52C}" srcOrd="0" destOrd="0" presId="urn:microsoft.com/office/officeart/2005/8/layout/hProcess9"/>
    <dgm:cxn modelId="{50936BB7-1E9F-4EAA-B70F-C2AD1D539AD7}" type="presParOf" srcId="{8CEEC79C-DAE4-4067-94FB-38064A95CCA6}" destId="{9B94C629-BA5B-4A31-BDBF-5129BA76B3E9}" srcOrd="1" destOrd="0" presId="urn:microsoft.com/office/officeart/2005/8/layout/hProcess9"/>
    <dgm:cxn modelId="{80DBBDD5-FA8A-4A99-840C-A0454E336D38}" type="presParOf" srcId="{8CEEC79C-DAE4-4067-94FB-38064A95CCA6}" destId="{E72EEDBC-3A4E-4797-A4ED-F966B21E6E0F}" srcOrd="2" destOrd="0" presId="urn:microsoft.com/office/officeart/2005/8/layout/hProcess9"/>
    <dgm:cxn modelId="{35AEC585-CC96-401F-9416-14560D05C7A9}" type="presParOf" srcId="{8CEEC79C-DAE4-4067-94FB-38064A95CCA6}" destId="{35D2D6D3-F40E-4C19-9521-FFF69B6B3E54}" srcOrd="3" destOrd="0" presId="urn:microsoft.com/office/officeart/2005/8/layout/hProcess9"/>
    <dgm:cxn modelId="{BC461F2B-F140-440B-B83C-B0759454DC53}" type="presParOf" srcId="{8CEEC79C-DAE4-4067-94FB-38064A95CCA6}" destId="{387F6023-6A28-4A96-A7AF-65248E0D16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7C4E65-C968-4FEC-B8FA-B53B5C5E25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6E8E489-E313-44D8-A0D0-678CA1355E7F}">
      <dgm:prSet custT="1"/>
      <dgm:spPr/>
      <dgm:t>
        <a:bodyPr/>
        <a:lstStyle/>
        <a:p>
          <a:pPr algn="ctr" rtl="0"/>
          <a:r>
            <a:rPr lang="ru-RU" sz="1800" dirty="0" smtClean="0"/>
            <a:t>Мажоритарная система абсолютного большинства</a:t>
          </a:r>
          <a:endParaRPr lang="ru-RU" sz="1800" dirty="0"/>
        </a:p>
      </dgm:t>
    </dgm:pt>
    <dgm:pt modelId="{0BECF1F5-0753-4E60-8EF7-A24BFF9921AD}" type="parTrans" cxnId="{13370AF0-3588-4312-8C17-E3A80AD8702D}">
      <dgm:prSet/>
      <dgm:spPr/>
      <dgm:t>
        <a:bodyPr/>
        <a:lstStyle/>
        <a:p>
          <a:endParaRPr lang="ru-RU"/>
        </a:p>
      </dgm:t>
    </dgm:pt>
    <dgm:pt modelId="{7A4EBDE2-CB7F-4189-B0BB-EB829FAFA58D}" type="sibTrans" cxnId="{13370AF0-3588-4312-8C17-E3A80AD8702D}">
      <dgm:prSet/>
      <dgm:spPr/>
      <dgm:t>
        <a:bodyPr/>
        <a:lstStyle/>
        <a:p>
          <a:endParaRPr lang="ru-RU"/>
        </a:p>
      </dgm:t>
    </dgm:pt>
    <dgm:pt modelId="{5D7DAC99-4950-4829-87EA-E265CA810594}" type="pres">
      <dgm:prSet presAssocID="{E67C4E65-C968-4FEC-B8FA-B53B5C5E25BF}" presName="linear" presStyleCnt="0">
        <dgm:presLayoutVars>
          <dgm:animLvl val="lvl"/>
          <dgm:resizeHandles val="exact"/>
        </dgm:presLayoutVars>
      </dgm:prSet>
      <dgm:spPr/>
    </dgm:pt>
    <dgm:pt modelId="{0E3AA7FF-F630-461C-A15D-62333AFCB3E8}" type="pres">
      <dgm:prSet presAssocID="{D6E8E489-E313-44D8-A0D0-678CA1355E7F}" presName="parentText" presStyleLbl="node1" presStyleIdx="0" presStyleCnt="1" custLinFactNeighborX="21731" custLinFactNeighborY="-13363">
        <dgm:presLayoutVars>
          <dgm:chMax val="0"/>
          <dgm:bulletEnabled val="1"/>
        </dgm:presLayoutVars>
      </dgm:prSet>
      <dgm:spPr/>
    </dgm:pt>
  </dgm:ptLst>
  <dgm:cxnLst>
    <dgm:cxn modelId="{FCC91EAB-9661-4D7B-A834-2E9C90023972}" type="presOf" srcId="{E67C4E65-C968-4FEC-B8FA-B53B5C5E25BF}" destId="{5D7DAC99-4950-4829-87EA-E265CA810594}" srcOrd="0" destOrd="0" presId="urn:microsoft.com/office/officeart/2005/8/layout/vList2"/>
    <dgm:cxn modelId="{3C2BB25F-02E5-4E70-AA6E-E468CAA02924}" type="presOf" srcId="{D6E8E489-E313-44D8-A0D0-678CA1355E7F}" destId="{0E3AA7FF-F630-461C-A15D-62333AFCB3E8}" srcOrd="0" destOrd="0" presId="urn:microsoft.com/office/officeart/2005/8/layout/vList2"/>
    <dgm:cxn modelId="{13370AF0-3588-4312-8C17-E3A80AD8702D}" srcId="{E67C4E65-C968-4FEC-B8FA-B53B5C5E25BF}" destId="{D6E8E489-E313-44D8-A0D0-678CA1355E7F}" srcOrd="0" destOrd="0" parTransId="{0BECF1F5-0753-4E60-8EF7-A24BFF9921AD}" sibTransId="{7A4EBDE2-CB7F-4189-B0BB-EB829FAFA58D}"/>
    <dgm:cxn modelId="{AEE22F8A-35CD-4AB5-8673-B529CDCF1DE2}" type="presParOf" srcId="{5D7DAC99-4950-4829-87EA-E265CA810594}" destId="{0E3AA7FF-F630-461C-A15D-62333AFCB3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440375-690B-44A3-B217-031437C83D2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DD7583-7AAD-4D8E-B679-ABD4A8C66B55}">
      <dgm:prSet custT="1"/>
      <dgm:spPr/>
      <dgm:t>
        <a:bodyPr/>
        <a:lstStyle/>
        <a:p>
          <a:pPr rtl="0"/>
          <a:r>
            <a:rPr lang="ru-RU" sz="1800" dirty="0" smtClean="0"/>
            <a:t>При вступлении приносит </a:t>
          </a:r>
          <a:r>
            <a:rPr lang="ru-RU" sz="1800" b="1" dirty="0" smtClean="0"/>
            <a:t>присягу</a:t>
          </a:r>
          <a:r>
            <a:rPr lang="ru-RU" sz="1800" dirty="0" smtClean="0"/>
            <a:t> (ст. 82 Конституции)</a:t>
          </a:r>
          <a:endParaRPr lang="ru-RU" sz="1800" dirty="0"/>
        </a:p>
      </dgm:t>
    </dgm:pt>
    <dgm:pt modelId="{9C8502EF-9357-4398-B62D-11E74C0FF0F5}" type="parTrans" cxnId="{4FA8DE9F-682A-49FA-A15B-393B62132A47}">
      <dgm:prSet/>
      <dgm:spPr/>
      <dgm:t>
        <a:bodyPr/>
        <a:lstStyle/>
        <a:p>
          <a:endParaRPr lang="ru-RU"/>
        </a:p>
      </dgm:t>
    </dgm:pt>
    <dgm:pt modelId="{499EC5B7-9044-4EF8-9013-198909056854}" type="sibTrans" cxnId="{4FA8DE9F-682A-49FA-A15B-393B62132A47}">
      <dgm:prSet/>
      <dgm:spPr/>
      <dgm:t>
        <a:bodyPr/>
        <a:lstStyle/>
        <a:p>
          <a:endParaRPr lang="ru-RU"/>
        </a:p>
      </dgm:t>
    </dgm:pt>
    <dgm:pt modelId="{3BEF7574-EC2B-4C81-A0F4-E03DEABE4ED4}">
      <dgm:prSet custT="1"/>
      <dgm:spPr/>
      <dgm:t>
        <a:bodyPr/>
        <a:lstStyle/>
        <a:p>
          <a:pPr algn="ctr" rtl="0"/>
          <a:r>
            <a:rPr lang="ru-RU" sz="2000" b="1" dirty="0" smtClean="0"/>
            <a:t>Начало полномочий </a:t>
          </a:r>
          <a:r>
            <a:rPr lang="ru-RU" sz="2000" dirty="0" smtClean="0"/>
            <a:t>– принесение присяги</a:t>
          </a:r>
          <a:endParaRPr lang="ru-RU" sz="2000" dirty="0"/>
        </a:p>
      </dgm:t>
    </dgm:pt>
    <dgm:pt modelId="{1C9F6868-073C-4A82-B854-C1F270333C1E}" type="parTrans" cxnId="{FB95756C-876B-4790-B6E7-01687A96208A}">
      <dgm:prSet/>
      <dgm:spPr/>
      <dgm:t>
        <a:bodyPr/>
        <a:lstStyle/>
        <a:p>
          <a:endParaRPr lang="ru-RU"/>
        </a:p>
      </dgm:t>
    </dgm:pt>
    <dgm:pt modelId="{C7656065-6E55-4A0C-B0DA-54F47E366584}" type="sibTrans" cxnId="{FB95756C-876B-4790-B6E7-01687A96208A}">
      <dgm:prSet/>
      <dgm:spPr/>
      <dgm:t>
        <a:bodyPr/>
        <a:lstStyle/>
        <a:p>
          <a:endParaRPr lang="ru-RU"/>
        </a:p>
      </dgm:t>
    </dgm:pt>
    <dgm:pt modelId="{2F605AB8-A014-4DD2-95FB-15F3218DDD9F}">
      <dgm:prSet custT="1"/>
      <dgm:spPr/>
      <dgm:t>
        <a:bodyPr/>
        <a:lstStyle/>
        <a:p>
          <a:pPr rtl="0"/>
          <a:r>
            <a:rPr lang="ru-RU" sz="1800" b="1" dirty="0" smtClean="0"/>
            <a:t>Прекращение полномочий </a:t>
          </a:r>
          <a:r>
            <a:rPr lang="ru-RU" sz="1200" dirty="0" smtClean="0">
              <a:solidFill>
                <a:schemeClr val="tx1"/>
              </a:solidFill>
            </a:rPr>
            <a:t>(обычный порядок) </a:t>
          </a:r>
          <a:r>
            <a:rPr lang="ru-RU" sz="1400" dirty="0" smtClean="0">
              <a:solidFill>
                <a:schemeClr val="tx1"/>
              </a:solidFill>
            </a:rPr>
            <a:t>- </a:t>
          </a:r>
          <a:r>
            <a:rPr lang="ru-RU" sz="1400" dirty="0" smtClean="0">
              <a:solidFill>
                <a:schemeClr val="bg1"/>
              </a:solidFill>
            </a:rPr>
            <a:t>Принесение присяги вновь избранным Президентом </a:t>
          </a:r>
          <a:endParaRPr lang="ru-RU" sz="1400" dirty="0">
            <a:solidFill>
              <a:schemeClr val="bg1"/>
            </a:solidFill>
          </a:endParaRPr>
        </a:p>
      </dgm:t>
    </dgm:pt>
    <dgm:pt modelId="{1A27667C-8764-4793-B47C-8367BF116154}" type="parTrans" cxnId="{2D5678BE-4A2D-4D3D-BBDF-2CE51053D623}">
      <dgm:prSet/>
      <dgm:spPr/>
      <dgm:t>
        <a:bodyPr/>
        <a:lstStyle/>
        <a:p>
          <a:endParaRPr lang="ru-RU"/>
        </a:p>
      </dgm:t>
    </dgm:pt>
    <dgm:pt modelId="{C9FA36B5-E2B8-4C58-B602-A2EA41392DFF}" type="sibTrans" cxnId="{2D5678BE-4A2D-4D3D-BBDF-2CE51053D623}">
      <dgm:prSet/>
      <dgm:spPr/>
      <dgm:t>
        <a:bodyPr/>
        <a:lstStyle/>
        <a:p>
          <a:endParaRPr lang="ru-RU"/>
        </a:p>
      </dgm:t>
    </dgm:pt>
    <dgm:pt modelId="{81D82478-C7BF-4A63-93C7-3569C6B3135D}" type="pres">
      <dgm:prSet presAssocID="{58440375-690B-44A3-B217-031437C83D2B}" presName="rootnode" presStyleCnt="0">
        <dgm:presLayoutVars>
          <dgm:chMax/>
          <dgm:chPref/>
          <dgm:dir/>
          <dgm:animLvl val="lvl"/>
        </dgm:presLayoutVars>
      </dgm:prSet>
      <dgm:spPr/>
    </dgm:pt>
    <dgm:pt modelId="{77A993FD-09C7-43DE-9C43-7F02C7FD4C32}" type="pres">
      <dgm:prSet presAssocID="{A1DD7583-7AAD-4D8E-B679-ABD4A8C66B55}" presName="composite" presStyleCnt="0"/>
      <dgm:spPr/>
    </dgm:pt>
    <dgm:pt modelId="{73975589-CC79-49F3-8B85-BCC4498A89FA}" type="pres">
      <dgm:prSet presAssocID="{A1DD7583-7AAD-4D8E-B679-ABD4A8C66B55}" presName="bentUpArrow1" presStyleLbl="alignImgPlace1" presStyleIdx="0" presStyleCnt="2"/>
      <dgm:spPr/>
    </dgm:pt>
    <dgm:pt modelId="{750E116B-E0AF-4714-A3E3-18910F817AFE}" type="pres">
      <dgm:prSet presAssocID="{A1DD7583-7AAD-4D8E-B679-ABD4A8C66B5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6610622F-325B-4315-AEC6-C0D5E1A30C88}" type="pres">
      <dgm:prSet presAssocID="{A1DD7583-7AAD-4D8E-B679-ABD4A8C66B5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85D3344-D62F-4CB4-BC97-FBB0BBA4FD13}" type="pres">
      <dgm:prSet presAssocID="{499EC5B7-9044-4EF8-9013-198909056854}" presName="sibTrans" presStyleCnt="0"/>
      <dgm:spPr/>
    </dgm:pt>
    <dgm:pt modelId="{E44EEECF-3FEB-407F-A5CF-FC105B593298}" type="pres">
      <dgm:prSet presAssocID="{3BEF7574-EC2B-4C81-A0F4-E03DEABE4ED4}" presName="composite" presStyleCnt="0"/>
      <dgm:spPr/>
    </dgm:pt>
    <dgm:pt modelId="{95FA5739-F85D-403B-AB69-1F381F97C0BC}" type="pres">
      <dgm:prSet presAssocID="{3BEF7574-EC2B-4C81-A0F4-E03DEABE4ED4}" presName="bentUpArrow1" presStyleLbl="alignImgPlace1" presStyleIdx="1" presStyleCnt="2"/>
      <dgm:spPr/>
    </dgm:pt>
    <dgm:pt modelId="{B606F027-E972-4E15-8C05-84E3FF7860ED}" type="pres">
      <dgm:prSet presAssocID="{3BEF7574-EC2B-4C81-A0F4-E03DEABE4ED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872E593-F630-4157-B635-1792C431ECB3}" type="pres">
      <dgm:prSet presAssocID="{3BEF7574-EC2B-4C81-A0F4-E03DEABE4ED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12316AF-5D09-4E2F-B44A-6BDF06CA229B}" type="pres">
      <dgm:prSet presAssocID="{C7656065-6E55-4A0C-B0DA-54F47E366584}" presName="sibTrans" presStyleCnt="0"/>
      <dgm:spPr/>
    </dgm:pt>
    <dgm:pt modelId="{3C38B66E-C483-4157-B671-0041AF0DBDEF}" type="pres">
      <dgm:prSet presAssocID="{2F605AB8-A014-4DD2-95FB-15F3218DDD9F}" presName="composite" presStyleCnt="0"/>
      <dgm:spPr/>
    </dgm:pt>
    <dgm:pt modelId="{B57FB7C3-3012-405D-8361-0E7F9AF1DC78}" type="pres">
      <dgm:prSet presAssocID="{2F605AB8-A014-4DD2-95FB-15F3218DDD9F}" presName="ParentText" presStyleLbl="node1" presStyleIdx="2" presStyleCnt="3" custScaleX="124040" custScaleY="105670">
        <dgm:presLayoutVars>
          <dgm:chMax val="1"/>
          <dgm:chPref val="1"/>
          <dgm:bulletEnabled val="1"/>
        </dgm:presLayoutVars>
      </dgm:prSet>
      <dgm:spPr/>
    </dgm:pt>
  </dgm:ptLst>
  <dgm:cxnLst>
    <dgm:cxn modelId="{EA909855-3D4B-4797-B0D8-6FCB437D6465}" type="presOf" srcId="{A1DD7583-7AAD-4D8E-B679-ABD4A8C66B55}" destId="{750E116B-E0AF-4714-A3E3-18910F817AFE}" srcOrd="0" destOrd="0" presId="urn:microsoft.com/office/officeart/2005/8/layout/StepDownProcess"/>
    <dgm:cxn modelId="{4FA8DE9F-682A-49FA-A15B-393B62132A47}" srcId="{58440375-690B-44A3-B217-031437C83D2B}" destId="{A1DD7583-7AAD-4D8E-B679-ABD4A8C66B55}" srcOrd="0" destOrd="0" parTransId="{9C8502EF-9357-4398-B62D-11E74C0FF0F5}" sibTransId="{499EC5B7-9044-4EF8-9013-198909056854}"/>
    <dgm:cxn modelId="{7FE7F1CB-90CA-4053-BCD7-FA29B4708571}" type="presOf" srcId="{2F605AB8-A014-4DD2-95FB-15F3218DDD9F}" destId="{B57FB7C3-3012-405D-8361-0E7F9AF1DC78}" srcOrd="0" destOrd="0" presId="urn:microsoft.com/office/officeart/2005/8/layout/StepDownProcess"/>
    <dgm:cxn modelId="{E28DF2DB-47BD-4CAC-88C6-76A47AAE8826}" type="presOf" srcId="{3BEF7574-EC2B-4C81-A0F4-E03DEABE4ED4}" destId="{B606F027-E972-4E15-8C05-84E3FF7860ED}" srcOrd="0" destOrd="0" presId="urn:microsoft.com/office/officeart/2005/8/layout/StepDownProcess"/>
    <dgm:cxn modelId="{456BD196-0E0D-44B8-BB3F-D88E92C56C93}" type="presOf" srcId="{58440375-690B-44A3-B217-031437C83D2B}" destId="{81D82478-C7BF-4A63-93C7-3569C6B3135D}" srcOrd="0" destOrd="0" presId="urn:microsoft.com/office/officeart/2005/8/layout/StepDownProcess"/>
    <dgm:cxn modelId="{FB95756C-876B-4790-B6E7-01687A96208A}" srcId="{58440375-690B-44A3-B217-031437C83D2B}" destId="{3BEF7574-EC2B-4C81-A0F4-E03DEABE4ED4}" srcOrd="1" destOrd="0" parTransId="{1C9F6868-073C-4A82-B854-C1F270333C1E}" sibTransId="{C7656065-6E55-4A0C-B0DA-54F47E366584}"/>
    <dgm:cxn modelId="{2D5678BE-4A2D-4D3D-BBDF-2CE51053D623}" srcId="{58440375-690B-44A3-B217-031437C83D2B}" destId="{2F605AB8-A014-4DD2-95FB-15F3218DDD9F}" srcOrd="2" destOrd="0" parTransId="{1A27667C-8764-4793-B47C-8367BF116154}" sibTransId="{C9FA36B5-E2B8-4C58-B602-A2EA41392DFF}"/>
    <dgm:cxn modelId="{C9A083BE-831A-406D-B659-E45A3B0E0AFD}" type="presParOf" srcId="{81D82478-C7BF-4A63-93C7-3569C6B3135D}" destId="{77A993FD-09C7-43DE-9C43-7F02C7FD4C32}" srcOrd="0" destOrd="0" presId="urn:microsoft.com/office/officeart/2005/8/layout/StepDownProcess"/>
    <dgm:cxn modelId="{64BA5782-9D3F-4A18-A5DC-5737E2A7CC32}" type="presParOf" srcId="{77A993FD-09C7-43DE-9C43-7F02C7FD4C32}" destId="{73975589-CC79-49F3-8B85-BCC4498A89FA}" srcOrd="0" destOrd="0" presId="urn:microsoft.com/office/officeart/2005/8/layout/StepDownProcess"/>
    <dgm:cxn modelId="{BEDF8FEC-3331-4CFE-A6FE-2594FB8DA2E5}" type="presParOf" srcId="{77A993FD-09C7-43DE-9C43-7F02C7FD4C32}" destId="{750E116B-E0AF-4714-A3E3-18910F817AFE}" srcOrd="1" destOrd="0" presId="urn:microsoft.com/office/officeart/2005/8/layout/StepDownProcess"/>
    <dgm:cxn modelId="{7C8242C4-C6BF-47DD-B1A7-7A28EA0D5FBC}" type="presParOf" srcId="{77A993FD-09C7-43DE-9C43-7F02C7FD4C32}" destId="{6610622F-325B-4315-AEC6-C0D5E1A30C88}" srcOrd="2" destOrd="0" presId="urn:microsoft.com/office/officeart/2005/8/layout/StepDownProcess"/>
    <dgm:cxn modelId="{DAB82569-80A8-4A55-B961-65738144DD3C}" type="presParOf" srcId="{81D82478-C7BF-4A63-93C7-3569C6B3135D}" destId="{A85D3344-D62F-4CB4-BC97-FBB0BBA4FD13}" srcOrd="1" destOrd="0" presId="urn:microsoft.com/office/officeart/2005/8/layout/StepDownProcess"/>
    <dgm:cxn modelId="{A90EDCD1-EF38-4C58-857B-C58B838F24C0}" type="presParOf" srcId="{81D82478-C7BF-4A63-93C7-3569C6B3135D}" destId="{E44EEECF-3FEB-407F-A5CF-FC105B593298}" srcOrd="2" destOrd="0" presId="urn:microsoft.com/office/officeart/2005/8/layout/StepDownProcess"/>
    <dgm:cxn modelId="{2868C34F-769F-4987-9E20-E3D62D7F4546}" type="presParOf" srcId="{E44EEECF-3FEB-407F-A5CF-FC105B593298}" destId="{95FA5739-F85D-403B-AB69-1F381F97C0BC}" srcOrd="0" destOrd="0" presId="urn:microsoft.com/office/officeart/2005/8/layout/StepDownProcess"/>
    <dgm:cxn modelId="{D26CDABD-1AD9-4568-8889-4A3A7610308E}" type="presParOf" srcId="{E44EEECF-3FEB-407F-A5CF-FC105B593298}" destId="{B606F027-E972-4E15-8C05-84E3FF7860ED}" srcOrd="1" destOrd="0" presId="urn:microsoft.com/office/officeart/2005/8/layout/StepDownProcess"/>
    <dgm:cxn modelId="{E2254402-2C5E-488B-BAEA-14A56E6F40AE}" type="presParOf" srcId="{E44EEECF-3FEB-407F-A5CF-FC105B593298}" destId="{A872E593-F630-4157-B635-1792C431ECB3}" srcOrd="2" destOrd="0" presId="urn:microsoft.com/office/officeart/2005/8/layout/StepDownProcess"/>
    <dgm:cxn modelId="{37A67A01-1172-4EA8-9BEC-C4AF70CB593E}" type="presParOf" srcId="{81D82478-C7BF-4A63-93C7-3569C6B3135D}" destId="{612316AF-5D09-4E2F-B44A-6BDF06CA229B}" srcOrd="3" destOrd="0" presId="urn:microsoft.com/office/officeart/2005/8/layout/StepDownProcess"/>
    <dgm:cxn modelId="{72FEF4B9-82C5-4754-81CC-5F5E56DF1B93}" type="presParOf" srcId="{81D82478-C7BF-4A63-93C7-3569C6B3135D}" destId="{3C38B66E-C483-4157-B671-0041AF0DBDEF}" srcOrd="4" destOrd="0" presId="urn:microsoft.com/office/officeart/2005/8/layout/StepDownProcess"/>
    <dgm:cxn modelId="{4EA43CF9-22A4-4836-B3E3-74DB5FA51B13}" type="presParOf" srcId="{3C38B66E-C483-4157-B671-0041AF0DBDEF}" destId="{B57FB7C3-3012-405D-8361-0E7F9AF1DC7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74F73A-9E3D-4690-8BC6-067D58F054A1}" type="doc">
      <dgm:prSet loTypeId="urn:microsoft.com/office/officeart/2005/8/layout/radial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6E1718B-D3E2-4937-94A9-1E68AC31EEDB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</a:rPr>
            <a:t>Глава государства</a:t>
          </a:r>
          <a:endParaRPr lang="ru-RU" sz="2000" dirty="0">
            <a:solidFill>
              <a:schemeClr val="bg1"/>
            </a:solidFill>
          </a:endParaRPr>
        </a:p>
      </dgm:t>
    </dgm:pt>
    <dgm:pt modelId="{E569D285-36BA-4821-8EE3-D0922BF2D52A}" type="parTrans" cxnId="{95727D0B-01F8-4119-8088-20A4E30D98BC}">
      <dgm:prSet/>
      <dgm:spPr/>
      <dgm:t>
        <a:bodyPr/>
        <a:lstStyle/>
        <a:p>
          <a:endParaRPr lang="ru-RU"/>
        </a:p>
      </dgm:t>
    </dgm:pt>
    <dgm:pt modelId="{806CF794-2D01-4A7D-A6B3-A876D7469453}" type="sibTrans" cxnId="{95727D0B-01F8-4119-8088-20A4E30D98BC}">
      <dgm:prSet/>
      <dgm:spPr/>
      <dgm:t>
        <a:bodyPr/>
        <a:lstStyle/>
        <a:p>
          <a:endParaRPr lang="ru-RU"/>
        </a:p>
      </dgm:t>
    </dgm:pt>
    <dgm:pt modelId="{D2C5E739-CBD6-4A9B-8BE1-C1ABAAF6B8CD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Гарант Конституции, прав и свобод </a:t>
          </a:r>
          <a:endParaRPr lang="ru-RU" dirty="0">
            <a:solidFill>
              <a:schemeClr val="bg1"/>
            </a:solidFill>
          </a:endParaRPr>
        </a:p>
      </dgm:t>
    </dgm:pt>
    <dgm:pt modelId="{7D946C20-2B21-4258-B31F-37527698A5FA}" type="parTrans" cxnId="{CC6A7441-95A8-428E-9AE8-B887245ABF06}">
      <dgm:prSet/>
      <dgm:spPr/>
      <dgm:t>
        <a:bodyPr/>
        <a:lstStyle/>
        <a:p>
          <a:endParaRPr lang="ru-RU"/>
        </a:p>
      </dgm:t>
    </dgm:pt>
    <dgm:pt modelId="{5368B77F-6C93-4EC9-A124-A0041BE73C76}" type="sibTrans" cxnId="{CC6A7441-95A8-428E-9AE8-B887245ABF06}">
      <dgm:prSet/>
      <dgm:spPr/>
      <dgm:t>
        <a:bodyPr/>
        <a:lstStyle/>
        <a:p>
          <a:endParaRPr lang="ru-RU"/>
        </a:p>
      </dgm:t>
    </dgm:pt>
    <dgm:pt modelId="{2C49B5CA-09D2-4D5C-8CF3-149C3CD38A36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Принимает меры по:</a:t>
          </a:r>
          <a:endParaRPr lang="ru-RU" dirty="0">
            <a:solidFill>
              <a:schemeClr val="bg1"/>
            </a:solidFill>
          </a:endParaRPr>
        </a:p>
      </dgm:t>
    </dgm:pt>
    <dgm:pt modelId="{971EDEAB-6901-4024-A5F8-B3DECA31001D}" type="parTrans" cxnId="{13C26D44-7C41-4DAA-AE33-C93E8B62E744}">
      <dgm:prSet/>
      <dgm:spPr/>
      <dgm:t>
        <a:bodyPr/>
        <a:lstStyle/>
        <a:p>
          <a:endParaRPr lang="ru-RU"/>
        </a:p>
      </dgm:t>
    </dgm:pt>
    <dgm:pt modelId="{EBFF3A8B-C8D6-46F6-AA6D-B8BB7CC02974}" type="sibTrans" cxnId="{13C26D44-7C41-4DAA-AE33-C93E8B62E744}">
      <dgm:prSet/>
      <dgm:spPr/>
      <dgm:t>
        <a:bodyPr/>
        <a:lstStyle/>
        <a:p>
          <a:endParaRPr lang="ru-RU"/>
        </a:p>
      </dgm:t>
    </dgm:pt>
    <dgm:pt modelId="{018C729E-5A00-45BC-9E56-BD4F03AFC990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</a:rPr>
            <a:t>Определяет основные направления внутренней и внешней политики</a:t>
          </a:r>
          <a:endParaRPr lang="ru-RU" sz="1800" dirty="0">
            <a:solidFill>
              <a:schemeClr val="bg1"/>
            </a:solidFill>
          </a:endParaRPr>
        </a:p>
      </dgm:t>
    </dgm:pt>
    <dgm:pt modelId="{471AFFAF-B0BE-455B-9B74-D5D8C8A5BD44}" type="parTrans" cxnId="{D68E8B18-1673-4D98-A822-0944412AAA39}">
      <dgm:prSet/>
      <dgm:spPr/>
      <dgm:t>
        <a:bodyPr/>
        <a:lstStyle/>
        <a:p>
          <a:endParaRPr lang="ru-RU"/>
        </a:p>
      </dgm:t>
    </dgm:pt>
    <dgm:pt modelId="{2D76367D-D101-4F38-A03E-9E828585EC2F}" type="sibTrans" cxnId="{D68E8B18-1673-4D98-A822-0944412AAA39}">
      <dgm:prSet/>
      <dgm:spPr/>
      <dgm:t>
        <a:bodyPr/>
        <a:lstStyle/>
        <a:p>
          <a:endParaRPr lang="ru-RU"/>
        </a:p>
      </dgm:t>
    </dgm:pt>
    <dgm:pt modelId="{5CA7CAA0-189F-4A39-AB35-F4F3CEA4A2D5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</a:rPr>
            <a:t>Представляет Россию</a:t>
          </a:r>
          <a:endParaRPr lang="ru-RU" sz="1800" dirty="0">
            <a:solidFill>
              <a:schemeClr val="bg1"/>
            </a:solidFill>
          </a:endParaRPr>
        </a:p>
      </dgm:t>
    </dgm:pt>
    <dgm:pt modelId="{4246F23D-1979-49E3-816A-4D049E655B6C}" type="parTrans" cxnId="{92D87A24-ABAA-4BE4-AEB5-99401DD2DE9C}">
      <dgm:prSet/>
      <dgm:spPr/>
      <dgm:t>
        <a:bodyPr/>
        <a:lstStyle/>
        <a:p>
          <a:endParaRPr lang="ru-RU"/>
        </a:p>
      </dgm:t>
    </dgm:pt>
    <dgm:pt modelId="{58675015-E4C4-4F3A-A8DC-0F907232ACD9}" type="sibTrans" cxnId="{92D87A24-ABAA-4BE4-AEB5-99401DD2DE9C}">
      <dgm:prSet/>
      <dgm:spPr/>
      <dgm:t>
        <a:bodyPr/>
        <a:lstStyle/>
        <a:p>
          <a:endParaRPr lang="ru-RU"/>
        </a:p>
      </dgm:t>
    </dgm:pt>
    <dgm:pt modelId="{1891FC86-5557-4084-9874-424A56861369}" type="pres">
      <dgm:prSet presAssocID="{5D74F73A-9E3D-4690-8BC6-067D58F054A1}" presName="composite" presStyleCnt="0">
        <dgm:presLayoutVars>
          <dgm:chMax val="1"/>
          <dgm:dir/>
          <dgm:resizeHandles val="exact"/>
        </dgm:presLayoutVars>
      </dgm:prSet>
      <dgm:spPr/>
    </dgm:pt>
    <dgm:pt modelId="{6DF1F233-773B-4AB0-997C-2EF4BFFF6A27}" type="pres">
      <dgm:prSet presAssocID="{5D74F73A-9E3D-4690-8BC6-067D58F054A1}" presName="radial" presStyleCnt="0">
        <dgm:presLayoutVars>
          <dgm:animLvl val="ctr"/>
        </dgm:presLayoutVars>
      </dgm:prSet>
      <dgm:spPr/>
    </dgm:pt>
    <dgm:pt modelId="{66DA02BB-F1D0-4F11-AB73-4324B4EED6B5}" type="pres">
      <dgm:prSet presAssocID="{C6E1718B-D3E2-4937-94A9-1E68AC31EEDB}" presName="centerShape" presStyleLbl="vennNode1" presStyleIdx="0" presStyleCnt="5" custLinFactNeighborX="1812" custLinFactNeighborY="-493"/>
      <dgm:spPr/>
    </dgm:pt>
    <dgm:pt modelId="{EF33832B-7812-42AE-9043-848929B604E9}" type="pres">
      <dgm:prSet presAssocID="{D2C5E739-CBD6-4A9B-8BE1-C1ABAAF6B8CD}" presName="node" presStyleLbl="vennNode1" presStyleIdx="1" presStyleCnt="5" custScaleX="164168" custScaleY="161199" custRadScaleRad="83125" custRadScaleInc="2590">
        <dgm:presLayoutVars>
          <dgm:bulletEnabled val="1"/>
        </dgm:presLayoutVars>
      </dgm:prSet>
      <dgm:spPr/>
    </dgm:pt>
    <dgm:pt modelId="{F0C404D7-F6CC-4242-A92F-307678624BD3}" type="pres">
      <dgm:prSet presAssocID="{2C49B5CA-09D2-4D5C-8CF3-149C3CD38A36}" presName="node" presStyleLbl="vennNode1" presStyleIdx="2" presStyleCnt="5" custScaleX="154723" custScaleY="153807" custRadScaleRad="101536" custRadScaleInc="1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40198-6174-4880-8C22-143692FB648A}" type="pres">
      <dgm:prSet presAssocID="{018C729E-5A00-45BC-9E56-BD4F03AFC990}" presName="node" presStyleLbl="vennNode1" presStyleIdx="3" presStyleCnt="5" custScaleX="190613" custScaleY="162152" custRadScaleRad="87147" custRadScaleInc="-5241">
        <dgm:presLayoutVars>
          <dgm:bulletEnabled val="1"/>
        </dgm:presLayoutVars>
      </dgm:prSet>
      <dgm:spPr/>
    </dgm:pt>
    <dgm:pt modelId="{299CF5DF-E607-4D21-993C-0CF2CD9F84DE}" type="pres">
      <dgm:prSet presAssocID="{5CA7CAA0-189F-4A39-AB35-F4F3CEA4A2D5}" presName="node" presStyleLbl="vennNode1" presStyleIdx="4" presStyleCnt="5" custScaleX="169993" custScaleY="153957" custRadScaleRad="105388" custRadScaleInc="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87A24-ABAA-4BE4-AEB5-99401DD2DE9C}" srcId="{C6E1718B-D3E2-4937-94A9-1E68AC31EEDB}" destId="{5CA7CAA0-189F-4A39-AB35-F4F3CEA4A2D5}" srcOrd="3" destOrd="0" parTransId="{4246F23D-1979-49E3-816A-4D049E655B6C}" sibTransId="{58675015-E4C4-4F3A-A8DC-0F907232ACD9}"/>
    <dgm:cxn modelId="{EA76192D-344E-4C5F-9620-E73BF00CEFCB}" type="presOf" srcId="{5D74F73A-9E3D-4690-8BC6-067D58F054A1}" destId="{1891FC86-5557-4084-9874-424A56861369}" srcOrd="0" destOrd="0" presId="urn:microsoft.com/office/officeart/2005/8/layout/radial3"/>
    <dgm:cxn modelId="{95727D0B-01F8-4119-8088-20A4E30D98BC}" srcId="{5D74F73A-9E3D-4690-8BC6-067D58F054A1}" destId="{C6E1718B-D3E2-4937-94A9-1E68AC31EEDB}" srcOrd="0" destOrd="0" parTransId="{E569D285-36BA-4821-8EE3-D0922BF2D52A}" sibTransId="{806CF794-2D01-4A7D-A6B3-A876D7469453}"/>
    <dgm:cxn modelId="{48859864-71E4-4AD8-9F27-1CFD5684871C}" type="presOf" srcId="{D2C5E739-CBD6-4A9B-8BE1-C1ABAAF6B8CD}" destId="{EF33832B-7812-42AE-9043-848929B604E9}" srcOrd="0" destOrd="0" presId="urn:microsoft.com/office/officeart/2005/8/layout/radial3"/>
    <dgm:cxn modelId="{C4E28778-CE7C-4FBB-B654-5705467E976B}" type="presOf" srcId="{5CA7CAA0-189F-4A39-AB35-F4F3CEA4A2D5}" destId="{299CF5DF-E607-4D21-993C-0CF2CD9F84DE}" srcOrd="0" destOrd="0" presId="urn:microsoft.com/office/officeart/2005/8/layout/radial3"/>
    <dgm:cxn modelId="{CC6A7441-95A8-428E-9AE8-B887245ABF06}" srcId="{C6E1718B-D3E2-4937-94A9-1E68AC31EEDB}" destId="{D2C5E739-CBD6-4A9B-8BE1-C1ABAAF6B8CD}" srcOrd="0" destOrd="0" parTransId="{7D946C20-2B21-4258-B31F-37527698A5FA}" sibTransId="{5368B77F-6C93-4EC9-A124-A0041BE73C76}"/>
    <dgm:cxn modelId="{13C26D44-7C41-4DAA-AE33-C93E8B62E744}" srcId="{C6E1718B-D3E2-4937-94A9-1E68AC31EEDB}" destId="{2C49B5CA-09D2-4D5C-8CF3-149C3CD38A36}" srcOrd="1" destOrd="0" parTransId="{971EDEAB-6901-4024-A5F8-B3DECA31001D}" sibTransId="{EBFF3A8B-C8D6-46F6-AA6D-B8BB7CC02974}"/>
    <dgm:cxn modelId="{D68E8B18-1673-4D98-A822-0944412AAA39}" srcId="{C6E1718B-D3E2-4937-94A9-1E68AC31EEDB}" destId="{018C729E-5A00-45BC-9E56-BD4F03AFC990}" srcOrd="2" destOrd="0" parTransId="{471AFFAF-B0BE-455B-9B74-D5D8C8A5BD44}" sibTransId="{2D76367D-D101-4F38-A03E-9E828585EC2F}"/>
    <dgm:cxn modelId="{40F8EA9A-019D-4F31-8BA7-E549B494755F}" type="presOf" srcId="{018C729E-5A00-45BC-9E56-BD4F03AFC990}" destId="{46340198-6174-4880-8C22-143692FB648A}" srcOrd="0" destOrd="0" presId="urn:microsoft.com/office/officeart/2005/8/layout/radial3"/>
    <dgm:cxn modelId="{32992496-3422-492A-A562-4C8E1D5C5B1A}" type="presOf" srcId="{C6E1718B-D3E2-4937-94A9-1E68AC31EEDB}" destId="{66DA02BB-F1D0-4F11-AB73-4324B4EED6B5}" srcOrd="0" destOrd="0" presId="urn:microsoft.com/office/officeart/2005/8/layout/radial3"/>
    <dgm:cxn modelId="{68F79CEE-A589-4752-B6F9-C3FCD1089996}" type="presOf" srcId="{2C49B5CA-09D2-4D5C-8CF3-149C3CD38A36}" destId="{F0C404D7-F6CC-4242-A92F-307678624BD3}" srcOrd="0" destOrd="0" presId="urn:microsoft.com/office/officeart/2005/8/layout/radial3"/>
    <dgm:cxn modelId="{13C0F1D4-B820-462C-A86E-C3020BA77CE9}" type="presParOf" srcId="{1891FC86-5557-4084-9874-424A56861369}" destId="{6DF1F233-773B-4AB0-997C-2EF4BFFF6A27}" srcOrd="0" destOrd="0" presId="urn:microsoft.com/office/officeart/2005/8/layout/radial3"/>
    <dgm:cxn modelId="{C514BB22-64D4-471E-849B-0A753311C81D}" type="presParOf" srcId="{6DF1F233-773B-4AB0-997C-2EF4BFFF6A27}" destId="{66DA02BB-F1D0-4F11-AB73-4324B4EED6B5}" srcOrd="0" destOrd="0" presId="urn:microsoft.com/office/officeart/2005/8/layout/radial3"/>
    <dgm:cxn modelId="{24C562DC-87D7-405C-BEC2-7931FF24FA82}" type="presParOf" srcId="{6DF1F233-773B-4AB0-997C-2EF4BFFF6A27}" destId="{EF33832B-7812-42AE-9043-848929B604E9}" srcOrd="1" destOrd="0" presId="urn:microsoft.com/office/officeart/2005/8/layout/radial3"/>
    <dgm:cxn modelId="{55B4AC15-E0C0-409F-B7D3-EF20EFF413B1}" type="presParOf" srcId="{6DF1F233-773B-4AB0-997C-2EF4BFFF6A27}" destId="{F0C404D7-F6CC-4242-A92F-307678624BD3}" srcOrd="2" destOrd="0" presId="urn:microsoft.com/office/officeart/2005/8/layout/radial3"/>
    <dgm:cxn modelId="{6F6B624B-466B-4275-9459-19ABD3EE6A82}" type="presParOf" srcId="{6DF1F233-773B-4AB0-997C-2EF4BFFF6A27}" destId="{46340198-6174-4880-8C22-143692FB648A}" srcOrd="3" destOrd="0" presId="urn:microsoft.com/office/officeart/2005/8/layout/radial3"/>
    <dgm:cxn modelId="{EFF5053E-73EA-4475-921B-3818730EBFFC}" type="presParOf" srcId="{6DF1F233-773B-4AB0-997C-2EF4BFFF6A27}" destId="{299CF5DF-E607-4D21-993C-0CF2CD9F84D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0DDD72-127B-49D3-A1C6-E4CCFFAB39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CDEBB2-09E7-429E-94C0-4AEB7D421322}">
      <dgm:prSet/>
      <dgm:spPr/>
      <dgm:t>
        <a:bodyPr/>
        <a:lstStyle/>
        <a:p>
          <a:pPr rtl="0"/>
          <a:r>
            <a:rPr lang="ru-RU" smtClean="0"/>
            <a:t>В сфере </a:t>
          </a:r>
          <a:r>
            <a:rPr lang="ru-RU" b="1" smtClean="0"/>
            <a:t>законодательной</a:t>
          </a:r>
          <a:r>
            <a:rPr lang="ru-RU" smtClean="0"/>
            <a:t> власти</a:t>
          </a:r>
          <a:endParaRPr lang="ru-RU"/>
        </a:p>
      </dgm:t>
    </dgm:pt>
    <dgm:pt modelId="{B1744A60-550C-4322-900C-358EA1DE45EB}" type="parTrans" cxnId="{DA689069-1D0C-4A8E-BB36-C701DEAA55E0}">
      <dgm:prSet/>
      <dgm:spPr/>
      <dgm:t>
        <a:bodyPr/>
        <a:lstStyle/>
        <a:p>
          <a:endParaRPr lang="ru-RU"/>
        </a:p>
      </dgm:t>
    </dgm:pt>
    <dgm:pt modelId="{5E9DF85D-0636-4032-910F-12BFB9C1B77E}" type="sibTrans" cxnId="{DA689069-1D0C-4A8E-BB36-C701DEAA55E0}">
      <dgm:prSet/>
      <dgm:spPr/>
      <dgm:t>
        <a:bodyPr/>
        <a:lstStyle/>
        <a:p>
          <a:endParaRPr lang="ru-RU"/>
        </a:p>
      </dgm:t>
    </dgm:pt>
    <dgm:pt modelId="{05FC00C6-D0AC-47C2-800F-CC8481FAC4F2}">
      <dgm:prSet/>
      <dgm:spPr/>
      <dgm:t>
        <a:bodyPr/>
        <a:lstStyle/>
        <a:p>
          <a:pPr rtl="0"/>
          <a:r>
            <a:rPr lang="ru-RU" dirty="0" smtClean="0"/>
            <a:t>В сфере </a:t>
          </a:r>
          <a:r>
            <a:rPr lang="ru-RU" b="1" dirty="0" smtClean="0"/>
            <a:t>исполнительной</a:t>
          </a:r>
          <a:r>
            <a:rPr lang="ru-RU" dirty="0" smtClean="0"/>
            <a:t> власти</a:t>
          </a:r>
          <a:endParaRPr lang="ru-RU" dirty="0"/>
        </a:p>
      </dgm:t>
    </dgm:pt>
    <dgm:pt modelId="{D89A51DB-F421-4624-9AF0-84500B6B5933}" type="parTrans" cxnId="{199B365A-334A-4B04-B615-6750685381F2}">
      <dgm:prSet/>
      <dgm:spPr/>
      <dgm:t>
        <a:bodyPr/>
        <a:lstStyle/>
        <a:p>
          <a:endParaRPr lang="ru-RU"/>
        </a:p>
      </dgm:t>
    </dgm:pt>
    <dgm:pt modelId="{85CEFC36-768F-4867-A102-0EB3150A19B3}" type="sibTrans" cxnId="{199B365A-334A-4B04-B615-6750685381F2}">
      <dgm:prSet/>
      <dgm:spPr/>
      <dgm:t>
        <a:bodyPr/>
        <a:lstStyle/>
        <a:p>
          <a:endParaRPr lang="ru-RU"/>
        </a:p>
      </dgm:t>
    </dgm:pt>
    <dgm:pt modelId="{237CEFFB-2FA0-4264-8984-5F2F0F511186}">
      <dgm:prSet/>
      <dgm:spPr/>
      <dgm:t>
        <a:bodyPr/>
        <a:lstStyle/>
        <a:p>
          <a:pPr rtl="0"/>
          <a:r>
            <a:rPr lang="ru-RU" dirty="0" smtClean="0"/>
            <a:t>В сфере </a:t>
          </a:r>
          <a:r>
            <a:rPr lang="ru-RU" b="1" dirty="0" smtClean="0"/>
            <a:t>судебной</a:t>
          </a:r>
          <a:r>
            <a:rPr lang="ru-RU" dirty="0" smtClean="0"/>
            <a:t> власти и </a:t>
          </a:r>
          <a:r>
            <a:rPr lang="ru-RU" b="1" dirty="0" smtClean="0"/>
            <a:t>прокуратуры</a:t>
          </a:r>
          <a:endParaRPr lang="ru-RU" b="1" dirty="0"/>
        </a:p>
      </dgm:t>
    </dgm:pt>
    <dgm:pt modelId="{1114C9DD-277C-4903-AF2A-675972DF0E33}" type="parTrans" cxnId="{55364FEF-233C-4C6E-8341-F8EDCAF404F7}">
      <dgm:prSet/>
      <dgm:spPr/>
      <dgm:t>
        <a:bodyPr/>
        <a:lstStyle/>
        <a:p>
          <a:endParaRPr lang="ru-RU"/>
        </a:p>
      </dgm:t>
    </dgm:pt>
    <dgm:pt modelId="{D14FD61E-A54D-4215-AD4F-AC99B0B21EFA}" type="sibTrans" cxnId="{55364FEF-233C-4C6E-8341-F8EDCAF404F7}">
      <dgm:prSet/>
      <dgm:spPr/>
      <dgm:t>
        <a:bodyPr/>
        <a:lstStyle/>
        <a:p>
          <a:endParaRPr lang="ru-RU"/>
        </a:p>
      </dgm:t>
    </dgm:pt>
    <dgm:pt modelId="{70EE9912-3B44-4F5E-8C7B-71B0C18F04BA}">
      <dgm:prSet/>
      <dgm:spPr/>
      <dgm:t>
        <a:bodyPr/>
        <a:lstStyle/>
        <a:p>
          <a:pPr rtl="0"/>
          <a:r>
            <a:rPr lang="ru-RU" dirty="0" smtClean="0"/>
            <a:t>Иные полномочия </a:t>
          </a:r>
          <a:endParaRPr lang="ru-RU" dirty="0"/>
        </a:p>
      </dgm:t>
    </dgm:pt>
    <dgm:pt modelId="{FEB7EF73-3935-4EF9-BAD9-F076D78E8E00}" type="parTrans" cxnId="{57BA28FD-ECE8-4BF7-91AC-65BBA5EAFBAE}">
      <dgm:prSet/>
      <dgm:spPr/>
      <dgm:t>
        <a:bodyPr/>
        <a:lstStyle/>
        <a:p>
          <a:endParaRPr lang="ru-RU"/>
        </a:p>
      </dgm:t>
    </dgm:pt>
    <dgm:pt modelId="{937B1F62-A4DB-4B23-AD0C-2347BC1527D1}" type="sibTrans" cxnId="{57BA28FD-ECE8-4BF7-91AC-65BBA5EAFBAE}">
      <dgm:prSet/>
      <dgm:spPr/>
      <dgm:t>
        <a:bodyPr/>
        <a:lstStyle/>
        <a:p>
          <a:endParaRPr lang="ru-RU"/>
        </a:p>
      </dgm:t>
    </dgm:pt>
    <dgm:pt modelId="{69C0C398-1809-4896-B032-1A4E89FCA914}" type="pres">
      <dgm:prSet presAssocID="{690DDD72-127B-49D3-A1C6-E4CCFFAB393B}" presName="linear" presStyleCnt="0">
        <dgm:presLayoutVars>
          <dgm:animLvl val="lvl"/>
          <dgm:resizeHandles val="exact"/>
        </dgm:presLayoutVars>
      </dgm:prSet>
      <dgm:spPr/>
    </dgm:pt>
    <dgm:pt modelId="{AD3C5C1E-4AA5-4508-992B-BFC19AF0A13D}" type="pres">
      <dgm:prSet presAssocID="{ABCDEBB2-09E7-429E-94C0-4AEB7D421322}" presName="parentText" presStyleLbl="node1" presStyleIdx="0" presStyleCnt="4" custLinFactNeighborX="-1176" custLinFactNeighborY="-1464">
        <dgm:presLayoutVars>
          <dgm:chMax val="0"/>
          <dgm:bulletEnabled val="1"/>
        </dgm:presLayoutVars>
      </dgm:prSet>
      <dgm:spPr/>
    </dgm:pt>
    <dgm:pt modelId="{EBB433C0-4686-484C-8B25-46D1859D85EB}" type="pres">
      <dgm:prSet presAssocID="{5E9DF85D-0636-4032-910F-12BFB9C1B77E}" presName="spacer" presStyleCnt="0"/>
      <dgm:spPr/>
    </dgm:pt>
    <dgm:pt modelId="{580541BF-1717-44D7-9464-BFE1B9B53F86}" type="pres">
      <dgm:prSet presAssocID="{05FC00C6-D0AC-47C2-800F-CC8481FAC4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C95964-7145-444E-A4B3-2E2DD24BD735}" type="pres">
      <dgm:prSet presAssocID="{85CEFC36-768F-4867-A102-0EB3150A19B3}" presName="spacer" presStyleCnt="0"/>
      <dgm:spPr/>
    </dgm:pt>
    <dgm:pt modelId="{2EAD30CF-DDF8-46CC-BDB0-05215480FF1C}" type="pres">
      <dgm:prSet presAssocID="{237CEFFB-2FA0-4264-8984-5F2F0F51118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5FAF6-E7AE-4D52-9035-ABC3DFDA840D}" type="pres">
      <dgm:prSet presAssocID="{D14FD61E-A54D-4215-AD4F-AC99B0B21EFA}" presName="spacer" presStyleCnt="0"/>
      <dgm:spPr/>
    </dgm:pt>
    <dgm:pt modelId="{B900E2EC-0A10-4F09-90B9-CA74F28AF04A}" type="pres">
      <dgm:prSet presAssocID="{70EE9912-3B44-4F5E-8C7B-71B0C18F04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AD700-01D9-4265-A4AD-ABEEAD6FC09C}" type="presOf" srcId="{05FC00C6-D0AC-47C2-800F-CC8481FAC4F2}" destId="{580541BF-1717-44D7-9464-BFE1B9B53F86}" srcOrd="0" destOrd="0" presId="urn:microsoft.com/office/officeart/2005/8/layout/vList2"/>
    <dgm:cxn modelId="{57BA28FD-ECE8-4BF7-91AC-65BBA5EAFBAE}" srcId="{690DDD72-127B-49D3-A1C6-E4CCFFAB393B}" destId="{70EE9912-3B44-4F5E-8C7B-71B0C18F04BA}" srcOrd="3" destOrd="0" parTransId="{FEB7EF73-3935-4EF9-BAD9-F076D78E8E00}" sibTransId="{937B1F62-A4DB-4B23-AD0C-2347BC1527D1}"/>
    <dgm:cxn modelId="{20CF6269-756A-456C-B485-D09A55A0DF05}" type="presOf" srcId="{ABCDEBB2-09E7-429E-94C0-4AEB7D421322}" destId="{AD3C5C1E-4AA5-4508-992B-BFC19AF0A13D}" srcOrd="0" destOrd="0" presId="urn:microsoft.com/office/officeart/2005/8/layout/vList2"/>
    <dgm:cxn modelId="{BEF9543F-1D5C-49DE-9491-6645252F98F8}" type="presOf" srcId="{690DDD72-127B-49D3-A1C6-E4CCFFAB393B}" destId="{69C0C398-1809-4896-B032-1A4E89FCA914}" srcOrd="0" destOrd="0" presId="urn:microsoft.com/office/officeart/2005/8/layout/vList2"/>
    <dgm:cxn modelId="{A587DE6C-9272-4FD1-A268-AA7B029B2E89}" type="presOf" srcId="{70EE9912-3B44-4F5E-8C7B-71B0C18F04BA}" destId="{B900E2EC-0A10-4F09-90B9-CA74F28AF04A}" srcOrd="0" destOrd="0" presId="urn:microsoft.com/office/officeart/2005/8/layout/vList2"/>
    <dgm:cxn modelId="{199B365A-334A-4B04-B615-6750685381F2}" srcId="{690DDD72-127B-49D3-A1C6-E4CCFFAB393B}" destId="{05FC00C6-D0AC-47C2-800F-CC8481FAC4F2}" srcOrd="1" destOrd="0" parTransId="{D89A51DB-F421-4624-9AF0-84500B6B5933}" sibTransId="{85CEFC36-768F-4867-A102-0EB3150A19B3}"/>
    <dgm:cxn modelId="{9BDA4796-A335-47B2-BB94-A634DC75714B}" type="presOf" srcId="{237CEFFB-2FA0-4264-8984-5F2F0F511186}" destId="{2EAD30CF-DDF8-46CC-BDB0-05215480FF1C}" srcOrd="0" destOrd="0" presId="urn:microsoft.com/office/officeart/2005/8/layout/vList2"/>
    <dgm:cxn modelId="{DA689069-1D0C-4A8E-BB36-C701DEAA55E0}" srcId="{690DDD72-127B-49D3-A1C6-E4CCFFAB393B}" destId="{ABCDEBB2-09E7-429E-94C0-4AEB7D421322}" srcOrd="0" destOrd="0" parTransId="{B1744A60-550C-4322-900C-358EA1DE45EB}" sibTransId="{5E9DF85D-0636-4032-910F-12BFB9C1B77E}"/>
    <dgm:cxn modelId="{55364FEF-233C-4C6E-8341-F8EDCAF404F7}" srcId="{690DDD72-127B-49D3-A1C6-E4CCFFAB393B}" destId="{237CEFFB-2FA0-4264-8984-5F2F0F511186}" srcOrd="2" destOrd="0" parTransId="{1114C9DD-277C-4903-AF2A-675972DF0E33}" sibTransId="{D14FD61E-A54D-4215-AD4F-AC99B0B21EFA}"/>
    <dgm:cxn modelId="{BC949430-D460-463C-8160-6E78ED1BDD83}" type="presParOf" srcId="{69C0C398-1809-4896-B032-1A4E89FCA914}" destId="{AD3C5C1E-4AA5-4508-992B-BFC19AF0A13D}" srcOrd="0" destOrd="0" presId="urn:microsoft.com/office/officeart/2005/8/layout/vList2"/>
    <dgm:cxn modelId="{2CAF09D1-BC31-457D-9904-22DA72160B43}" type="presParOf" srcId="{69C0C398-1809-4896-B032-1A4E89FCA914}" destId="{EBB433C0-4686-484C-8B25-46D1859D85EB}" srcOrd="1" destOrd="0" presId="urn:microsoft.com/office/officeart/2005/8/layout/vList2"/>
    <dgm:cxn modelId="{A4F837E4-41E7-4F1D-AEEE-223FF1EE8176}" type="presParOf" srcId="{69C0C398-1809-4896-B032-1A4E89FCA914}" destId="{580541BF-1717-44D7-9464-BFE1B9B53F86}" srcOrd="2" destOrd="0" presId="urn:microsoft.com/office/officeart/2005/8/layout/vList2"/>
    <dgm:cxn modelId="{EFB2CA65-7E22-405D-B3D7-ACFE36B02C50}" type="presParOf" srcId="{69C0C398-1809-4896-B032-1A4E89FCA914}" destId="{CBC95964-7145-444E-A4B3-2E2DD24BD735}" srcOrd="3" destOrd="0" presId="urn:microsoft.com/office/officeart/2005/8/layout/vList2"/>
    <dgm:cxn modelId="{72A4CBBA-6809-4237-A32A-2109D19C8C01}" type="presParOf" srcId="{69C0C398-1809-4896-B032-1A4E89FCA914}" destId="{2EAD30CF-DDF8-46CC-BDB0-05215480FF1C}" srcOrd="4" destOrd="0" presId="urn:microsoft.com/office/officeart/2005/8/layout/vList2"/>
    <dgm:cxn modelId="{AB16F131-DED8-4314-A422-242691F44ADE}" type="presParOf" srcId="{69C0C398-1809-4896-B032-1A4E89FCA914}" destId="{9895FAF6-E7AE-4D52-9035-ABC3DFDA840D}" srcOrd="5" destOrd="0" presId="urn:microsoft.com/office/officeart/2005/8/layout/vList2"/>
    <dgm:cxn modelId="{A2F36485-6200-4785-A9EC-EDE24A91EE6A}" type="presParOf" srcId="{69C0C398-1809-4896-B032-1A4E89FCA914}" destId="{B900E2EC-0A10-4F09-90B9-CA74F28AF0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A60D20-41CE-49ED-9CA0-4854AD176EB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6AD520-0158-457A-8A17-1ABB0EDB635F}">
      <dgm:prSet custT="1"/>
      <dgm:spPr/>
      <dgm:t>
        <a:bodyPr/>
        <a:lstStyle/>
        <a:p>
          <a:pPr rtl="0"/>
          <a:r>
            <a:rPr lang="ru-RU" sz="2000" dirty="0" smtClean="0"/>
            <a:t>Право законодательной инициативы</a:t>
          </a:r>
          <a:endParaRPr lang="ru-RU" sz="2000" dirty="0"/>
        </a:p>
      </dgm:t>
    </dgm:pt>
    <dgm:pt modelId="{F4BD49BC-A178-4D95-A264-4A4825AB23FC}" type="parTrans" cxnId="{45A75229-A915-4429-A498-7A65FA9A2BDC}">
      <dgm:prSet/>
      <dgm:spPr/>
      <dgm:t>
        <a:bodyPr/>
        <a:lstStyle/>
        <a:p>
          <a:endParaRPr lang="ru-RU"/>
        </a:p>
      </dgm:t>
    </dgm:pt>
    <dgm:pt modelId="{0AC11F65-3AE2-4FBF-8489-60E82475AD8D}" type="sibTrans" cxnId="{45A75229-A915-4429-A498-7A65FA9A2BDC}">
      <dgm:prSet/>
      <dgm:spPr/>
      <dgm:t>
        <a:bodyPr/>
        <a:lstStyle/>
        <a:p>
          <a:endParaRPr lang="ru-RU"/>
        </a:p>
      </dgm:t>
    </dgm:pt>
    <dgm:pt modelId="{D3420225-8686-41B3-B57E-AEFEF4955561}">
      <dgm:prSet custT="1"/>
      <dgm:spPr/>
      <dgm:t>
        <a:bodyPr/>
        <a:lstStyle/>
        <a:p>
          <a:pPr rtl="0"/>
          <a:r>
            <a:rPr lang="ru-RU" sz="2000" dirty="0" smtClean="0"/>
            <a:t>Право конституционной инициативы</a:t>
          </a:r>
          <a:endParaRPr lang="ru-RU" sz="2000" dirty="0"/>
        </a:p>
      </dgm:t>
    </dgm:pt>
    <dgm:pt modelId="{9A2B4347-B524-4828-9EF0-26EFFE6272A7}" type="parTrans" cxnId="{1DC86367-E2B3-4F36-ADB5-5ECE81339029}">
      <dgm:prSet/>
      <dgm:spPr/>
      <dgm:t>
        <a:bodyPr/>
        <a:lstStyle/>
        <a:p>
          <a:endParaRPr lang="ru-RU"/>
        </a:p>
      </dgm:t>
    </dgm:pt>
    <dgm:pt modelId="{151D2833-DDFF-429B-A5AB-B15181FBC41B}" type="sibTrans" cxnId="{1DC86367-E2B3-4F36-ADB5-5ECE81339029}">
      <dgm:prSet/>
      <dgm:spPr/>
      <dgm:t>
        <a:bodyPr/>
        <a:lstStyle/>
        <a:p>
          <a:endParaRPr lang="ru-RU"/>
        </a:p>
      </dgm:t>
    </dgm:pt>
    <dgm:pt modelId="{5300247F-EEA0-48E0-AAD4-D4346E9333E5}">
      <dgm:prSet custT="1"/>
      <dgm:spPr/>
      <dgm:t>
        <a:bodyPr/>
        <a:lstStyle/>
        <a:p>
          <a:pPr rtl="0"/>
          <a:r>
            <a:rPr lang="ru-RU" sz="2000" dirty="0" smtClean="0"/>
            <a:t>Право отлагательного вето</a:t>
          </a:r>
          <a:endParaRPr lang="ru-RU" sz="2000" dirty="0"/>
        </a:p>
      </dgm:t>
    </dgm:pt>
    <dgm:pt modelId="{126EFEE6-691A-4890-B468-0663CAF5F9CE}" type="parTrans" cxnId="{D2B41A7A-59AA-4DFD-B23B-0041E28BDA5E}">
      <dgm:prSet/>
      <dgm:spPr/>
      <dgm:t>
        <a:bodyPr/>
        <a:lstStyle/>
        <a:p>
          <a:endParaRPr lang="ru-RU"/>
        </a:p>
      </dgm:t>
    </dgm:pt>
    <dgm:pt modelId="{523CABC3-6FF7-4005-8656-64FC842C1BB7}" type="sibTrans" cxnId="{D2B41A7A-59AA-4DFD-B23B-0041E28BDA5E}">
      <dgm:prSet/>
      <dgm:spPr/>
      <dgm:t>
        <a:bodyPr/>
        <a:lstStyle/>
        <a:p>
          <a:endParaRPr lang="ru-RU"/>
        </a:p>
      </dgm:t>
    </dgm:pt>
    <dgm:pt modelId="{57905792-2CD9-4406-85BE-7523662E605C}">
      <dgm:prSet custT="1"/>
      <dgm:spPr/>
      <dgm:t>
        <a:bodyPr/>
        <a:lstStyle/>
        <a:p>
          <a:pPr rtl="0"/>
          <a:r>
            <a:rPr lang="ru-RU" sz="2000" dirty="0" smtClean="0"/>
            <a:t>Подписание и обнародование законов</a:t>
          </a:r>
          <a:endParaRPr lang="ru-RU" sz="2000" dirty="0"/>
        </a:p>
      </dgm:t>
    </dgm:pt>
    <dgm:pt modelId="{3E95B3BF-CCDA-4DBE-8D01-F45E0B553545}" type="parTrans" cxnId="{860427AE-3D23-4430-AE8E-4CAE4942E573}">
      <dgm:prSet/>
      <dgm:spPr/>
      <dgm:t>
        <a:bodyPr/>
        <a:lstStyle/>
        <a:p>
          <a:endParaRPr lang="ru-RU"/>
        </a:p>
      </dgm:t>
    </dgm:pt>
    <dgm:pt modelId="{D5C0508F-0110-4F0E-ABFA-177A3AB58CA1}" type="sibTrans" cxnId="{860427AE-3D23-4430-AE8E-4CAE4942E573}">
      <dgm:prSet/>
      <dgm:spPr/>
      <dgm:t>
        <a:bodyPr/>
        <a:lstStyle/>
        <a:p>
          <a:endParaRPr lang="ru-RU"/>
        </a:p>
      </dgm:t>
    </dgm:pt>
    <dgm:pt modelId="{3E05BD5C-707D-4FF7-98FC-8BEC64D1C4A5}">
      <dgm:prSet custT="1"/>
      <dgm:spPr/>
      <dgm:t>
        <a:bodyPr/>
        <a:lstStyle/>
        <a:p>
          <a:pPr rtl="0"/>
          <a:r>
            <a:rPr lang="ru-RU" sz="2000" dirty="0" smtClean="0"/>
            <a:t>Согласительные процедуры по законопроекту</a:t>
          </a:r>
          <a:endParaRPr lang="ru-RU" sz="2000" dirty="0"/>
        </a:p>
      </dgm:t>
    </dgm:pt>
    <dgm:pt modelId="{D4031BFE-DF63-42C2-8479-1DAEDF7F986D}" type="parTrans" cxnId="{1A7A007A-D332-4826-A0FD-F78804EAEBAD}">
      <dgm:prSet/>
      <dgm:spPr/>
      <dgm:t>
        <a:bodyPr/>
        <a:lstStyle/>
        <a:p>
          <a:endParaRPr lang="ru-RU"/>
        </a:p>
      </dgm:t>
    </dgm:pt>
    <dgm:pt modelId="{86475B34-8E34-4ED0-BF25-427E13B9C01D}" type="sibTrans" cxnId="{1A7A007A-D332-4826-A0FD-F78804EAEBAD}">
      <dgm:prSet/>
      <dgm:spPr/>
      <dgm:t>
        <a:bodyPr/>
        <a:lstStyle/>
        <a:p>
          <a:endParaRPr lang="ru-RU"/>
        </a:p>
      </dgm:t>
    </dgm:pt>
    <dgm:pt modelId="{AE41ED53-C527-416D-8A13-7D4A4B86DA76}">
      <dgm:prSet custT="1"/>
      <dgm:spPr/>
      <dgm:t>
        <a:bodyPr/>
        <a:lstStyle/>
        <a:p>
          <a:pPr rtl="0"/>
          <a:r>
            <a:rPr lang="ru-RU" sz="2000" dirty="0" smtClean="0"/>
            <a:t>Назначение референдума </a:t>
          </a:r>
          <a:endParaRPr lang="ru-RU" sz="2000" dirty="0"/>
        </a:p>
      </dgm:t>
    </dgm:pt>
    <dgm:pt modelId="{7B0E0F49-3AF9-4682-BBBC-B96A2777B294}" type="parTrans" cxnId="{994563E0-88C4-4B70-84FE-303471938115}">
      <dgm:prSet/>
      <dgm:spPr/>
      <dgm:t>
        <a:bodyPr/>
        <a:lstStyle/>
        <a:p>
          <a:endParaRPr lang="ru-RU"/>
        </a:p>
      </dgm:t>
    </dgm:pt>
    <dgm:pt modelId="{3CFF7151-3252-498D-83F5-6A1695BC6A86}" type="sibTrans" cxnId="{994563E0-88C4-4B70-84FE-303471938115}">
      <dgm:prSet/>
      <dgm:spPr/>
      <dgm:t>
        <a:bodyPr/>
        <a:lstStyle/>
        <a:p>
          <a:endParaRPr lang="ru-RU"/>
        </a:p>
      </dgm:t>
    </dgm:pt>
    <dgm:pt modelId="{4BACB68F-83B7-45E9-A5C4-26CFF2B48DA0}">
      <dgm:prSet custT="1"/>
      <dgm:spPr/>
      <dgm:t>
        <a:bodyPr/>
        <a:lstStyle/>
        <a:p>
          <a:pPr rtl="0"/>
          <a:r>
            <a:rPr lang="ru-RU" sz="2000" dirty="0" smtClean="0"/>
            <a:t>Назначение выборов в Государственную Думу РФ</a:t>
          </a:r>
          <a:endParaRPr lang="ru-RU" sz="2000" dirty="0"/>
        </a:p>
      </dgm:t>
    </dgm:pt>
    <dgm:pt modelId="{748D122D-D27E-4A62-AC26-AB3F85BE1FFA}" type="parTrans" cxnId="{EC41E5D6-7F0E-48B0-9D0C-D6568510C040}">
      <dgm:prSet/>
      <dgm:spPr/>
      <dgm:t>
        <a:bodyPr/>
        <a:lstStyle/>
        <a:p>
          <a:endParaRPr lang="ru-RU"/>
        </a:p>
      </dgm:t>
    </dgm:pt>
    <dgm:pt modelId="{6807B265-E479-4EF4-ADE4-A9BDD1B8D87C}" type="sibTrans" cxnId="{EC41E5D6-7F0E-48B0-9D0C-D6568510C040}">
      <dgm:prSet/>
      <dgm:spPr/>
      <dgm:t>
        <a:bodyPr/>
        <a:lstStyle/>
        <a:p>
          <a:endParaRPr lang="ru-RU"/>
        </a:p>
      </dgm:t>
    </dgm:pt>
    <dgm:pt modelId="{429AB23A-02CC-45C1-AEFB-763FEDAAADCC}">
      <dgm:prSet custT="1"/>
      <dgm:spPr/>
      <dgm:t>
        <a:bodyPr/>
        <a:lstStyle/>
        <a:p>
          <a:pPr rtl="0"/>
          <a:r>
            <a:rPr lang="ru-RU" sz="2000" dirty="0" smtClean="0"/>
            <a:t>Роспуск Государственной Думы РФ</a:t>
          </a:r>
          <a:endParaRPr lang="ru-RU" sz="2000" dirty="0"/>
        </a:p>
      </dgm:t>
    </dgm:pt>
    <dgm:pt modelId="{D3F0A580-DF46-4B00-A2B3-C12E58AF4356}" type="parTrans" cxnId="{412C59CE-63F2-4DE7-894B-DAADA2F89941}">
      <dgm:prSet/>
      <dgm:spPr/>
      <dgm:t>
        <a:bodyPr/>
        <a:lstStyle/>
        <a:p>
          <a:endParaRPr lang="ru-RU"/>
        </a:p>
      </dgm:t>
    </dgm:pt>
    <dgm:pt modelId="{EDBC4B3C-7988-46B2-ADF4-679D6DFCA805}" type="sibTrans" cxnId="{412C59CE-63F2-4DE7-894B-DAADA2F89941}">
      <dgm:prSet/>
      <dgm:spPr/>
      <dgm:t>
        <a:bodyPr/>
        <a:lstStyle/>
        <a:p>
          <a:endParaRPr lang="ru-RU"/>
        </a:p>
      </dgm:t>
    </dgm:pt>
    <dgm:pt modelId="{B8A2C7EC-C893-453A-B2D3-5134CCF8DD4C}">
      <dgm:prSet custT="1"/>
      <dgm:spPr/>
      <dgm:t>
        <a:bodyPr/>
        <a:lstStyle/>
        <a:p>
          <a:pPr rtl="0"/>
          <a:r>
            <a:rPr lang="ru-RU" sz="2000" dirty="0" smtClean="0"/>
            <a:t>Ежегодное послание Федеральному Собранию РФ</a:t>
          </a:r>
          <a:endParaRPr lang="ru-RU" sz="2000" dirty="0"/>
        </a:p>
      </dgm:t>
    </dgm:pt>
    <dgm:pt modelId="{4F5E5D30-6BE5-4CB4-90B0-446FDD313B10}" type="parTrans" cxnId="{755846B7-130B-46CE-B72B-DE3F05121FC9}">
      <dgm:prSet/>
      <dgm:spPr/>
      <dgm:t>
        <a:bodyPr/>
        <a:lstStyle/>
        <a:p>
          <a:endParaRPr lang="ru-RU"/>
        </a:p>
      </dgm:t>
    </dgm:pt>
    <dgm:pt modelId="{A737C5C3-E377-457D-99B3-7ECC75EC3438}" type="sibTrans" cxnId="{755846B7-130B-46CE-B72B-DE3F05121FC9}">
      <dgm:prSet/>
      <dgm:spPr/>
      <dgm:t>
        <a:bodyPr/>
        <a:lstStyle/>
        <a:p>
          <a:endParaRPr lang="ru-RU"/>
        </a:p>
      </dgm:t>
    </dgm:pt>
    <dgm:pt modelId="{FF4F76F3-DC09-4497-834C-251D0A6D6F3D}">
      <dgm:prSet custT="1"/>
      <dgm:spPr/>
      <dgm:t>
        <a:bodyPr/>
        <a:lstStyle/>
        <a:p>
          <a:pPr rtl="0"/>
          <a:r>
            <a:rPr lang="ru-RU" sz="2000" dirty="0" smtClean="0"/>
            <a:t>Назначает представителей РФ в Совете Федерации</a:t>
          </a:r>
          <a:endParaRPr lang="ru-RU" sz="2000" dirty="0"/>
        </a:p>
      </dgm:t>
    </dgm:pt>
    <dgm:pt modelId="{A4E444BE-F340-4EAA-B5AE-5D0856328256}" type="parTrans" cxnId="{DBBE9FEA-E5FC-4813-9E3B-A69401681590}">
      <dgm:prSet/>
      <dgm:spPr/>
      <dgm:t>
        <a:bodyPr/>
        <a:lstStyle/>
        <a:p>
          <a:endParaRPr lang="ru-RU"/>
        </a:p>
      </dgm:t>
    </dgm:pt>
    <dgm:pt modelId="{20A27861-48F1-4036-81B1-3AA3D972A3BA}" type="sibTrans" cxnId="{DBBE9FEA-E5FC-4813-9E3B-A69401681590}">
      <dgm:prSet/>
      <dgm:spPr/>
      <dgm:t>
        <a:bodyPr/>
        <a:lstStyle/>
        <a:p>
          <a:endParaRPr lang="ru-RU"/>
        </a:p>
      </dgm:t>
    </dgm:pt>
    <dgm:pt modelId="{DEE3FE01-0B5C-4971-8059-1C856970CAB2}" type="pres">
      <dgm:prSet presAssocID="{98A60D20-41CE-49ED-9CA0-4854AD176EB3}" presName="Name0" presStyleCnt="0">
        <dgm:presLayoutVars>
          <dgm:chMax/>
          <dgm:chPref/>
          <dgm:dir/>
        </dgm:presLayoutVars>
      </dgm:prSet>
      <dgm:spPr/>
    </dgm:pt>
    <dgm:pt modelId="{BF3554D7-9B85-4B1C-8F70-1C52374D3204}" type="pres">
      <dgm:prSet presAssocID="{826AD520-0158-457A-8A17-1ABB0EDB635F}" presName="parenttextcomposite" presStyleCnt="0"/>
      <dgm:spPr/>
    </dgm:pt>
    <dgm:pt modelId="{E2D10BAC-C00B-4CC5-815F-C6F3F419DFEB}" type="pres">
      <dgm:prSet presAssocID="{826AD520-0158-457A-8A17-1ABB0EDB635F}" presName="parenttext" presStyleLbl="revTx" presStyleIdx="0" presStyleCnt="10" custScaleX="171913">
        <dgm:presLayoutVars>
          <dgm:chMax/>
          <dgm:chPref val="2"/>
          <dgm:bulletEnabled val="1"/>
        </dgm:presLayoutVars>
      </dgm:prSet>
      <dgm:spPr/>
    </dgm:pt>
    <dgm:pt modelId="{EECF232F-64D6-4687-9D05-A24F13557F14}" type="pres">
      <dgm:prSet presAssocID="{826AD520-0158-457A-8A17-1ABB0EDB635F}" presName="parallelogramComposite" presStyleCnt="0"/>
      <dgm:spPr/>
    </dgm:pt>
    <dgm:pt modelId="{8F4DEE60-9DF9-425E-B33B-BC973401458A}" type="pres">
      <dgm:prSet presAssocID="{826AD520-0158-457A-8A17-1ABB0EDB635F}" presName="parallelogram1" presStyleLbl="alignNode1" presStyleIdx="0" presStyleCnt="70"/>
      <dgm:spPr/>
    </dgm:pt>
    <dgm:pt modelId="{FC8A21F8-5C1C-4CF0-B432-148695749DA9}" type="pres">
      <dgm:prSet presAssocID="{826AD520-0158-457A-8A17-1ABB0EDB635F}" presName="parallelogram2" presStyleLbl="alignNode1" presStyleIdx="1" presStyleCnt="70"/>
      <dgm:spPr/>
    </dgm:pt>
    <dgm:pt modelId="{F891C9EB-CA5D-4BCC-ADBC-67D0B245F617}" type="pres">
      <dgm:prSet presAssocID="{826AD520-0158-457A-8A17-1ABB0EDB635F}" presName="parallelogram3" presStyleLbl="alignNode1" presStyleIdx="2" presStyleCnt="70"/>
      <dgm:spPr/>
    </dgm:pt>
    <dgm:pt modelId="{5F289A17-4E7B-4EF4-B0F7-6CC88C445C45}" type="pres">
      <dgm:prSet presAssocID="{826AD520-0158-457A-8A17-1ABB0EDB635F}" presName="parallelogram4" presStyleLbl="alignNode1" presStyleIdx="3" presStyleCnt="70"/>
      <dgm:spPr/>
    </dgm:pt>
    <dgm:pt modelId="{CCB1AE45-A39E-470E-9EDF-58DC59A859B6}" type="pres">
      <dgm:prSet presAssocID="{826AD520-0158-457A-8A17-1ABB0EDB635F}" presName="parallelogram5" presStyleLbl="alignNode1" presStyleIdx="4" presStyleCnt="70"/>
      <dgm:spPr/>
    </dgm:pt>
    <dgm:pt modelId="{476F26E9-0C16-4DBC-896C-415A94001D36}" type="pres">
      <dgm:prSet presAssocID="{826AD520-0158-457A-8A17-1ABB0EDB635F}" presName="parallelogram6" presStyleLbl="alignNode1" presStyleIdx="5" presStyleCnt="70"/>
      <dgm:spPr/>
    </dgm:pt>
    <dgm:pt modelId="{D1B68811-01D0-4E97-B62A-5A56D2438646}" type="pres">
      <dgm:prSet presAssocID="{826AD520-0158-457A-8A17-1ABB0EDB635F}" presName="parallelogram7" presStyleLbl="alignNode1" presStyleIdx="6" presStyleCnt="70"/>
      <dgm:spPr/>
    </dgm:pt>
    <dgm:pt modelId="{C60ABF16-C037-43F8-8FF3-D63ADF76A937}" type="pres">
      <dgm:prSet presAssocID="{0AC11F65-3AE2-4FBF-8489-60E82475AD8D}" presName="sibTrans" presStyleCnt="0"/>
      <dgm:spPr/>
    </dgm:pt>
    <dgm:pt modelId="{4AC2D875-85FF-4258-933F-E0BB05C57910}" type="pres">
      <dgm:prSet presAssocID="{D3420225-8686-41B3-B57E-AEFEF4955561}" presName="parenttextcomposite" presStyleCnt="0"/>
      <dgm:spPr/>
    </dgm:pt>
    <dgm:pt modelId="{1F26B528-2ABF-4407-AE08-43CD2002F629}" type="pres">
      <dgm:prSet presAssocID="{D3420225-8686-41B3-B57E-AEFEF4955561}" presName="parenttext" presStyleLbl="revTx" presStyleIdx="1" presStyleCnt="10" custScaleX="136969" custScaleY="130948">
        <dgm:presLayoutVars>
          <dgm:chMax/>
          <dgm:chPref val="2"/>
          <dgm:bulletEnabled val="1"/>
        </dgm:presLayoutVars>
      </dgm:prSet>
      <dgm:spPr/>
    </dgm:pt>
    <dgm:pt modelId="{7C388AE7-5998-4CE8-A18A-C015495E87A4}" type="pres">
      <dgm:prSet presAssocID="{D3420225-8686-41B3-B57E-AEFEF4955561}" presName="parallelogramComposite" presStyleCnt="0"/>
      <dgm:spPr/>
    </dgm:pt>
    <dgm:pt modelId="{2CB4CF83-F5F9-4993-9224-3E8AEC14C9B3}" type="pres">
      <dgm:prSet presAssocID="{D3420225-8686-41B3-B57E-AEFEF4955561}" presName="parallelogram1" presStyleLbl="alignNode1" presStyleIdx="7" presStyleCnt="70"/>
      <dgm:spPr/>
    </dgm:pt>
    <dgm:pt modelId="{A17F7254-78D5-4DD6-9B21-08CB4F54501E}" type="pres">
      <dgm:prSet presAssocID="{D3420225-8686-41B3-B57E-AEFEF4955561}" presName="parallelogram2" presStyleLbl="alignNode1" presStyleIdx="8" presStyleCnt="70"/>
      <dgm:spPr/>
    </dgm:pt>
    <dgm:pt modelId="{2D25FA83-6268-45F7-8422-A945FF444CFD}" type="pres">
      <dgm:prSet presAssocID="{D3420225-8686-41B3-B57E-AEFEF4955561}" presName="parallelogram3" presStyleLbl="alignNode1" presStyleIdx="9" presStyleCnt="70"/>
      <dgm:spPr/>
    </dgm:pt>
    <dgm:pt modelId="{AAC95EAE-04DC-4E7C-A243-A82356947E74}" type="pres">
      <dgm:prSet presAssocID="{D3420225-8686-41B3-B57E-AEFEF4955561}" presName="parallelogram4" presStyleLbl="alignNode1" presStyleIdx="10" presStyleCnt="70"/>
      <dgm:spPr/>
    </dgm:pt>
    <dgm:pt modelId="{88CB5AC9-9A7A-4870-BECB-295F94C7A6F6}" type="pres">
      <dgm:prSet presAssocID="{D3420225-8686-41B3-B57E-AEFEF4955561}" presName="parallelogram5" presStyleLbl="alignNode1" presStyleIdx="11" presStyleCnt="70"/>
      <dgm:spPr/>
    </dgm:pt>
    <dgm:pt modelId="{5731A04A-B1B4-4069-8800-60846965916A}" type="pres">
      <dgm:prSet presAssocID="{D3420225-8686-41B3-B57E-AEFEF4955561}" presName="parallelogram6" presStyleLbl="alignNode1" presStyleIdx="12" presStyleCnt="70"/>
      <dgm:spPr/>
    </dgm:pt>
    <dgm:pt modelId="{AE91EAB0-85DC-4FF1-ADDF-DBDB0BDA1271}" type="pres">
      <dgm:prSet presAssocID="{D3420225-8686-41B3-B57E-AEFEF4955561}" presName="parallelogram7" presStyleLbl="alignNode1" presStyleIdx="13" presStyleCnt="70"/>
      <dgm:spPr/>
    </dgm:pt>
    <dgm:pt modelId="{EB28788F-53D6-4389-868F-4CB0BED5B0AA}" type="pres">
      <dgm:prSet presAssocID="{151D2833-DDFF-429B-A5AB-B15181FBC41B}" presName="sibTrans" presStyleCnt="0"/>
      <dgm:spPr/>
    </dgm:pt>
    <dgm:pt modelId="{D179B82D-19F8-4F5E-BFD7-4F0930F7A7FE}" type="pres">
      <dgm:prSet presAssocID="{5300247F-EEA0-48E0-AAD4-D4346E9333E5}" presName="parenttextcomposite" presStyleCnt="0"/>
      <dgm:spPr/>
    </dgm:pt>
    <dgm:pt modelId="{E60CD4A5-C452-4C1B-A0F1-6BE65FB0009D}" type="pres">
      <dgm:prSet presAssocID="{5300247F-EEA0-48E0-AAD4-D4346E9333E5}" presName="parenttext" presStyleLbl="revTx" presStyleIdx="2" presStyleCnt="10">
        <dgm:presLayoutVars>
          <dgm:chMax/>
          <dgm:chPref val="2"/>
          <dgm:bulletEnabled val="1"/>
        </dgm:presLayoutVars>
      </dgm:prSet>
      <dgm:spPr/>
    </dgm:pt>
    <dgm:pt modelId="{3A34147A-E92C-4067-8F56-A6EAD7ED3339}" type="pres">
      <dgm:prSet presAssocID="{5300247F-EEA0-48E0-AAD4-D4346E9333E5}" presName="parallelogramComposite" presStyleCnt="0"/>
      <dgm:spPr/>
    </dgm:pt>
    <dgm:pt modelId="{EE1A4FDA-A754-40B0-9B8A-EACD195A75DF}" type="pres">
      <dgm:prSet presAssocID="{5300247F-EEA0-48E0-AAD4-D4346E9333E5}" presName="parallelogram1" presStyleLbl="alignNode1" presStyleIdx="14" presStyleCnt="70"/>
      <dgm:spPr/>
    </dgm:pt>
    <dgm:pt modelId="{B1F691F5-76DD-44F0-8C6B-B1F80FA1C0FF}" type="pres">
      <dgm:prSet presAssocID="{5300247F-EEA0-48E0-AAD4-D4346E9333E5}" presName="parallelogram2" presStyleLbl="alignNode1" presStyleIdx="15" presStyleCnt="70"/>
      <dgm:spPr/>
    </dgm:pt>
    <dgm:pt modelId="{FC44E51D-7C28-4E80-A9EA-B84F24811C2D}" type="pres">
      <dgm:prSet presAssocID="{5300247F-EEA0-48E0-AAD4-D4346E9333E5}" presName="parallelogram3" presStyleLbl="alignNode1" presStyleIdx="16" presStyleCnt="70"/>
      <dgm:spPr/>
    </dgm:pt>
    <dgm:pt modelId="{F7A7A2E5-28DF-49D1-B01D-83137884A28E}" type="pres">
      <dgm:prSet presAssocID="{5300247F-EEA0-48E0-AAD4-D4346E9333E5}" presName="parallelogram4" presStyleLbl="alignNode1" presStyleIdx="17" presStyleCnt="70"/>
      <dgm:spPr/>
    </dgm:pt>
    <dgm:pt modelId="{790A1CF2-4077-4C94-BE1C-D52AE812E9B0}" type="pres">
      <dgm:prSet presAssocID="{5300247F-EEA0-48E0-AAD4-D4346E9333E5}" presName="parallelogram5" presStyleLbl="alignNode1" presStyleIdx="18" presStyleCnt="70"/>
      <dgm:spPr/>
    </dgm:pt>
    <dgm:pt modelId="{0ED43FFC-0DA6-4FA0-B2CF-DAFB9B744B58}" type="pres">
      <dgm:prSet presAssocID="{5300247F-EEA0-48E0-AAD4-D4346E9333E5}" presName="parallelogram6" presStyleLbl="alignNode1" presStyleIdx="19" presStyleCnt="70"/>
      <dgm:spPr/>
    </dgm:pt>
    <dgm:pt modelId="{508ABD07-E134-4343-9AB9-77D12FCE900C}" type="pres">
      <dgm:prSet presAssocID="{5300247F-EEA0-48E0-AAD4-D4346E9333E5}" presName="parallelogram7" presStyleLbl="alignNode1" presStyleIdx="20" presStyleCnt="70"/>
      <dgm:spPr/>
    </dgm:pt>
    <dgm:pt modelId="{EA25C3F1-FFBA-409E-9B5C-BE02BCD3D61D}" type="pres">
      <dgm:prSet presAssocID="{523CABC3-6FF7-4005-8656-64FC842C1BB7}" presName="sibTrans" presStyleCnt="0"/>
      <dgm:spPr/>
    </dgm:pt>
    <dgm:pt modelId="{368AF96F-FD54-48AD-8BFD-105BB119133D}" type="pres">
      <dgm:prSet presAssocID="{57905792-2CD9-4406-85BE-7523662E605C}" presName="parenttextcomposite" presStyleCnt="0"/>
      <dgm:spPr/>
    </dgm:pt>
    <dgm:pt modelId="{4CEC2232-7F1B-4663-ACE6-505CC1716928}" type="pres">
      <dgm:prSet presAssocID="{57905792-2CD9-4406-85BE-7523662E605C}" presName="parenttext" presStyleLbl="revTx" presStyleIdx="3" presStyleCnt="10" custScaleX="185005">
        <dgm:presLayoutVars>
          <dgm:chMax/>
          <dgm:chPref val="2"/>
          <dgm:bulletEnabled val="1"/>
        </dgm:presLayoutVars>
      </dgm:prSet>
      <dgm:spPr/>
    </dgm:pt>
    <dgm:pt modelId="{809D17E5-0505-4A4D-AA27-60897F6E5A0A}" type="pres">
      <dgm:prSet presAssocID="{57905792-2CD9-4406-85BE-7523662E605C}" presName="parallelogramComposite" presStyleCnt="0"/>
      <dgm:spPr/>
    </dgm:pt>
    <dgm:pt modelId="{34D7228A-AB87-4F39-B32E-51818981A970}" type="pres">
      <dgm:prSet presAssocID="{57905792-2CD9-4406-85BE-7523662E605C}" presName="parallelogram1" presStyleLbl="alignNode1" presStyleIdx="21" presStyleCnt="70"/>
      <dgm:spPr/>
    </dgm:pt>
    <dgm:pt modelId="{036F506D-A394-44B1-A690-F1E92748DFCB}" type="pres">
      <dgm:prSet presAssocID="{57905792-2CD9-4406-85BE-7523662E605C}" presName="parallelogram2" presStyleLbl="alignNode1" presStyleIdx="22" presStyleCnt="70"/>
      <dgm:spPr/>
    </dgm:pt>
    <dgm:pt modelId="{73B6ABDF-D105-464F-BBFD-B357DBB4BBEA}" type="pres">
      <dgm:prSet presAssocID="{57905792-2CD9-4406-85BE-7523662E605C}" presName="parallelogram3" presStyleLbl="alignNode1" presStyleIdx="23" presStyleCnt="70"/>
      <dgm:spPr/>
    </dgm:pt>
    <dgm:pt modelId="{C16429A1-18E0-4FD9-969B-D0D2E54DCB4C}" type="pres">
      <dgm:prSet presAssocID="{57905792-2CD9-4406-85BE-7523662E605C}" presName="parallelogram4" presStyleLbl="alignNode1" presStyleIdx="24" presStyleCnt="70"/>
      <dgm:spPr/>
    </dgm:pt>
    <dgm:pt modelId="{1E5BDE4F-A18A-456C-9714-5C4242325763}" type="pres">
      <dgm:prSet presAssocID="{57905792-2CD9-4406-85BE-7523662E605C}" presName="parallelogram5" presStyleLbl="alignNode1" presStyleIdx="25" presStyleCnt="70"/>
      <dgm:spPr/>
    </dgm:pt>
    <dgm:pt modelId="{22D221E8-50F6-49AC-B4AD-9FA209BC30D9}" type="pres">
      <dgm:prSet presAssocID="{57905792-2CD9-4406-85BE-7523662E605C}" presName="parallelogram6" presStyleLbl="alignNode1" presStyleIdx="26" presStyleCnt="70"/>
      <dgm:spPr/>
    </dgm:pt>
    <dgm:pt modelId="{8707EA1F-89EB-4150-8BA6-6A11A7C284D1}" type="pres">
      <dgm:prSet presAssocID="{57905792-2CD9-4406-85BE-7523662E605C}" presName="parallelogram7" presStyleLbl="alignNode1" presStyleIdx="27" presStyleCnt="70"/>
      <dgm:spPr/>
    </dgm:pt>
    <dgm:pt modelId="{ED305B16-1787-4452-99DB-EB168F2E6D29}" type="pres">
      <dgm:prSet presAssocID="{D5C0508F-0110-4F0E-ABFA-177A3AB58CA1}" presName="sibTrans" presStyleCnt="0"/>
      <dgm:spPr/>
    </dgm:pt>
    <dgm:pt modelId="{240C848F-3C53-4BE4-A029-5DD9E372639B}" type="pres">
      <dgm:prSet presAssocID="{3E05BD5C-707D-4FF7-98FC-8BEC64D1C4A5}" presName="parenttextcomposite" presStyleCnt="0"/>
      <dgm:spPr/>
    </dgm:pt>
    <dgm:pt modelId="{756266CF-EB4F-4675-B1A6-B30310E586AD}" type="pres">
      <dgm:prSet presAssocID="{3E05BD5C-707D-4FF7-98FC-8BEC64D1C4A5}" presName="parenttext" presStyleLbl="revTx" presStyleIdx="4" presStyleCnt="10" custScaleX="178246">
        <dgm:presLayoutVars>
          <dgm:chMax/>
          <dgm:chPref val="2"/>
          <dgm:bulletEnabled val="1"/>
        </dgm:presLayoutVars>
      </dgm:prSet>
      <dgm:spPr/>
    </dgm:pt>
    <dgm:pt modelId="{FE5CF997-5A77-433C-99B1-4C12CCA4D132}" type="pres">
      <dgm:prSet presAssocID="{3E05BD5C-707D-4FF7-98FC-8BEC64D1C4A5}" presName="parallelogramComposite" presStyleCnt="0"/>
      <dgm:spPr/>
    </dgm:pt>
    <dgm:pt modelId="{7CB91A75-E940-4D93-A03A-DC3489FDC752}" type="pres">
      <dgm:prSet presAssocID="{3E05BD5C-707D-4FF7-98FC-8BEC64D1C4A5}" presName="parallelogram1" presStyleLbl="alignNode1" presStyleIdx="28" presStyleCnt="70"/>
      <dgm:spPr/>
    </dgm:pt>
    <dgm:pt modelId="{C92A2CCD-F9F4-4F13-ADD5-399B15C148F9}" type="pres">
      <dgm:prSet presAssocID="{3E05BD5C-707D-4FF7-98FC-8BEC64D1C4A5}" presName="parallelogram2" presStyleLbl="alignNode1" presStyleIdx="29" presStyleCnt="70"/>
      <dgm:spPr/>
    </dgm:pt>
    <dgm:pt modelId="{C9AB47D0-A8BB-45C7-A4F7-C2C3EA5FCFE5}" type="pres">
      <dgm:prSet presAssocID="{3E05BD5C-707D-4FF7-98FC-8BEC64D1C4A5}" presName="parallelogram3" presStyleLbl="alignNode1" presStyleIdx="30" presStyleCnt="70"/>
      <dgm:spPr/>
    </dgm:pt>
    <dgm:pt modelId="{86D97069-C2F9-4CCD-AB4E-21C8BFDF0BC6}" type="pres">
      <dgm:prSet presAssocID="{3E05BD5C-707D-4FF7-98FC-8BEC64D1C4A5}" presName="parallelogram4" presStyleLbl="alignNode1" presStyleIdx="31" presStyleCnt="70"/>
      <dgm:spPr/>
    </dgm:pt>
    <dgm:pt modelId="{B67C49D9-5795-475A-92A6-DA4C3B47D2B8}" type="pres">
      <dgm:prSet presAssocID="{3E05BD5C-707D-4FF7-98FC-8BEC64D1C4A5}" presName="parallelogram5" presStyleLbl="alignNode1" presStyleIdx="32" presStyleCnt="70"/>
      <dgm:spPr/>
    </dgm:pt>
    <dgm:pt modelId="{17B5B696-53FB-4B53-A6A9-83D1BC3B408A}" type="pres">
      <dgm:prSet presAssocID="{3E05BD5C-707D-4FF7-98FC-8BEC64D1C4A5}" presName="parallelogram6" presStyleLbl="alignNode1" presStyleIdx="33" presStyleCnt="70"/>
      <dgm:spPr/>
    </dgm:pt>
    <dgm:pt modelId="{16986C3A-8883-43C5-9C7A-30CB0172CDA3}" type="pres">
      <dgm:prSet presAssocID="{3E05BD5C-707D-4FF7-98FC-8BEC64D1C4A5}" presName="parallelogram7" presStyleLbl="alignNode1" presStyleIdx="34" presStyleCnt="70"/>
      <dgm:spPr/>
    </dgm:pt>
    <dgm:pt modelId="{262202B7-1C42-44A8-9BAB-46AFDA83D873}" type="pres">
      <dgm:prSet presAssocID="{86475B34-8E34-4ED0-BF25-427E13B9C01D}" presName="sibTrans" presStyleCnt="0"/>
      <dgm:spPr/>
    </dgm:pt>
    <dgm:pt modelId="{0972768D-511C-4385-9E42-AB866C31A47D}" type="pres">
      <dgm:prSet presAssocID="{AE41ED53-C527-416D-8A13-7D4A4B86DA76}" presName="parenttextcomposite" presStyleCnt="0"/>
      <dgm:spPr/>
    </dgm:pt>
    <dgm:pt modelId="{F61ACADA-5367-4C5B-AE56-F43FC1127298}" type="pres">
      <dgm:prSet presAssocID="{AE41ED53-C527-416D-8A13-7D4A4B86DA76}" presName="parenttext" presStyleLbl="revTx" presStyleIdx="5" presStyleCnt="10">
        <dgm:presLayoutVars>
          <dgm:chMax/>
          <dgm:chPref val="2"/>
          <dgm:bulletEnabled val="1"/>
        </dgm:presLayoutVars>
      </dgm:prSet>
      <dgm:spPr/>
    </dgm:pt>
    <dgm:pt modelId="{8ACB3449-9DA3-4C39-8091-2516D749AB2F}" type="pres">
      <dgm:prSet presAssocID="{AE41ED53-C527-416D-8A13-7D4A4B86DA76}" presName="parallelogramComposite" presStyleCnt="0"/>
      <dgm:spPr/>
    </dgm:pt>
    <dgm:pt modelId="{088FF3A1-6D5B-401D-B46A-C16DBD6342AB}" type="pres">
      <dgm:prSet presAssocID="{AE41ED53-C527-416D-8A13-7D4A4B86DA76}" presName="parallelogram1" presStyleLbl="alignNode1" presStyleIdx="35" presStyleCnt="70"/>
      <dgm:spPr/>
    </dgm:pt>
    <dgm:pt modelId="{A4237006-39B1-4C13-B9F4-FDE972EF182B}" type="pres">
      <dgm:prSet presAssocID="{AE41ED53-C527-416D-8A13-7D4A4B86DA76}" presName="parallelogram2" presStyleLbl="alignNode1" presStyleIdx="36" presStyleCnt="70"/>
      <dgm:spPr/>
    </dgm:pt>
    <dgm:pt modelId="{E6E2335B-6348-4AE6-B9CD-1E6FC3E8E9E4}" type="pres">
      <dgm:prSet presAssocID="{AE41ED53-C527-416D-8A13-7D4A4B86DA76}" presName="parallelogram3" presStyleLbl="alignNode1" presStyleIdx="37" presStyleCnt="70"/>
      <dgm:spPr/>
    </dgm:pt>
    <dgm:pt modelId="{490FB845-3C99-4C4A-B247-B932F414C191}" type="pres">
      <dgm:prSet presAssocID="{AE41ED53-C527-416D-8A13-7D4A4B86DA76}" presName="parallelogram4" presStyleLbl="alignNode1" presStyleIdx="38" presStyleCnt="70"/>
      <dgm:spPr/>
    </dgm:pt>
    <dgm:pt modelId="{0E5DEF07-E473-4170-99B0-662CEC9EB463}" type="pres">
      <dgm:prSet presAssocID="{AE41ED53-C527-416D-8A13-7D4A4B86DA76}" presName="parallelogram5" presStyleLbl="alignNode1" presStyleIdx="39" presStyleCnt="70"/>
      <dgm:spPr/>
    </dgm:pt>
    <dgm:pt modelId="{6E9068FE-7A36-4E12-A619-5FAEF2998DF1}" type="pres">
      <dgm:prSet presAssocID="{AE41ED53-C527-416D-8A13-7D4A4B86DA76}" presName="parallelogram6" presStyleLbl="alignNode1" presStyleIdx="40" presStyleCnt="70"/>
      <dgm:spPr/>
    </dgm:pt>
    <dgm:pt modelId="{0968F9B9-8471-4315-B028-F93DE3208A31}" type="pres">
      <dgm:prSet presAssocID="{AE41ED53-C527-416D-8A13-7D4A4B86DA76}" presName="parallelogram7" presStyleLbl="alignNode1" presStyleIdx="41" presStyleCnt="70"/>
      <dgm:spPr/>
    </dgm:pt>
    <dgm:pt modelId="{4BCAF504-FF0F-43B8-9C5E-17F34EDC288F}" type="pres">
      <dgm:prSet presAssocID="{3CFF7151-3252-498D-83F5-6A1695BC6A86}" presName="sibTrans" presStyleCnt="0"/>
      <dgm:spPr/>
    </dgm:pt>
    <dgm:pt modelId="{2194BF9A-8B9D-4203-BBE0-A42A76FC0C45}" type="pres">
      <dgm:prSet presAssocID="{4BACB68F-83B7-45E9-A5C4-26CFF2B48DA0}" presName="parenttextcomposite" presStyleCnt="0"/>
      <dgm:spPr/>
    </dgm:pt>
    <dgm:pt modelId="{AD144B0F-BBAC-45A6-AE59-A2520015147B}" type="pres">
      <dgm:prSet presAssocID="{4BACB68F-83B7-45E9-A5C4-26CFF2B48DA0}" presName="parenttext" presStyleLbl="revTx" presStyleIdx="6" presStyleCnt="10" custScaleX="18500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4D236-CF61-46D0-8E0A-724214F75EA6}" type="pres">
      <dgm:prSet presAssocID="{4BACB68F-83B7-45E9-A5C4-26CFF2B48DA0}" presName="parallelogramComposite" presStyleCnt="0"/>
      <dgm:spPr/>
    </dgm:pt>
    <dgm:pt modelId="{3C1C88DC-CAF5-4F70-9C85-BA92E4DB432D}" type="pres">
      <dgm:prSet presAssocID="{4BACB68F-83B7-45E9-A5C4-26CFF2B48DA0}" presName="parallelogram1" presStyleLbl="alignNode1" presStyleIdx="42" presStyleCnt="70"/>
      <dgm:spPr/>
    </dgm:pt>
    <dgm:pt modelId="{D52B452B-BFF4-42A5-868B-3A52AA53F0F0}" type="pres">
      <dgm:prSet presAssocID="{4BACB68F-83B7-45E9-A5C4-26CFF2B48DA0}" presName="parallelogram2" presStyleLbl="alignNode1" presStyleIdx="43" presStyleCnt="70"/>
      <dgm:spPr/>
    </dgm:pt>
    <dgm:pt modelId="{435CE8D7-955E-4B53-B9D0-21B1132F0880}" type="pres">
      <dgm:prSet presAssocID="{4BACB68F-83B7-45E9-A5C4-26CFF2B48DA0}" presName="parallelogram3" presStyleLbl="alignNode1" presStyleIdx="44" presStyleCnt="70"/>
      <dgm:spPr/>
    </dgm:pt>
    <dgm:pt modelId="{EAB578C9-EC19-404C-9873-C0C77F573E6E}" type="pres">
      <dgm:prSet presAssocID="{4BACB68F-83B7-45E9-A5C4-26CFF2B48DA0}" presName="parallelogram4" presStyleLbl="alignNode1" presStyleIdx="45" presStyleCnt="70"/>
      <dgm:spPr/>
    </dgm:pt>
    <dgm:pt modelId="{47365BE2-8A2A-4BE8-B781-F5AD7865F3CC}" type="pres">
      <dgm:prSet presAssocID="{4BACB68F-83B7-45E9-A5C4-26CFF2B48DA0}" presName="parallelogram5" presStyleLbl="alignNode1" presStyleIdx="46" presStyleCnt="70"/>
      <dgm:spPr/>
    </dgm:pt>
    <dgm:pt modelId="{50141162-3C86-48CE-BAB6-38F553968602}" type="pres">
      <dgm:prSet presAssocID="{4BACB68F-83B7-45E9-A5C4-26CFF2B48DA0}" presName="parallelogram6" presStyleLbl="alignNode1" presStyleIdx="47" presStyleCnt="70"/>
      <dgm:spPr/>
    </dgm:pt>
    <dgm:pt modelId="{2B92644B-DD34-4C55-8963-05404CEFA7D1}" type="pres">
      <dgm:prSet presAssocID="{4BACB68F-83B7-45E9-A5C4-26CFF2B48DA0}" presName="parallelogram7" presStyleLbl="alignNode1" presStyleIdx="48" presStyleCnt="70"/>
      <dgm:spPr/>
    </dgm:pt>
    <dgm:pt modelId="{F81640E3-C523-42C4-9140-5A1A915E5FAA}" type="pres">
      <dgm:prSet presAssocID="{6807B265-E479-4EF4-ADE4-A9BDD1B8D87C}" presName="sibTrans" presStyleCnt="0"/>
      <dgm:spPr/>
    </dgm:pt>
    <dgm:pt modelId="{CB9DD291-494B-4BAC-BFC2-ADD3691A56A8}" type="pres">
      <dgm:prSet presAssocID="{429AB23A-02CC-45C1-AEFB-763FEDAAADCC}" presName="parenttextcomposite" presStyleCnt="0"/>
      <dgm:spPr/>
    </dgm:pt>
    <dgm:pt modelId="{C0C5D91D-DCC5-4670-BC98-AC497BB9A9CF}" type="pres">
      <dgm:prSet presAssocID="{429AB23A-02CC-45C1-AEFB-763FEDAAADCC}" presName="parenttext" presStyleLbl="revTx" presStyleIdx="7" presStyleCnt="10" custScaleX="185005">
        <dgm:presLayoutVars>
          <dgm:chMax/>
          <dgm:chPref val="2"/>
          <dgm:bulletEnabled val="1"/>
        </dgm:presLayoutVars>
      </dgm:prSet>
      <dgm:spPr/>
    </dgm:pt>
    <dgm:pt modelId="{FA1FEBC5-F773-46F2-A6AB-B266C3034DC2}" type="pres">
      <dgm:prSet presAssocID="{429AB23A-02CC-45C1-AEFB-763FEDAAADCC}" presName="parallelogramComposite" presStyleCnt="0"/>
      <dgm:spPr/>
    </dgm:pt>
    <dgm:pt modelId="{CD7BAF76-4232-4A6D-AA5C-7F204A22F640}" type="pres">
      <dgm:prSet presAssocID="{429AB23A-02CC-45C1-AEFB-763FEDAAADCC}" presName="parallelogram1" presStyleLbl="alignNode1" presStyleIdx="49" presStyleCnt="70"/>
      <dgm:spPr/>
    </dgm:pt>
    <dgm:pt modelId="{7C066B5A-0632-4955-8B5B-D1F82B5EF0BD}" type="pres">
      <dgm:prSet presAssocID="{429AB23A-02CC-45C1-AEFB-763FEDAAADCC}" presName="parallelogram2" presStyleLbl="alignNode1" presStyleIdx="50" presStyleCnt="70"/>
      <dgm:spPr/>
    </dgm:pt>
    <dgm:pt modelId="{141B9D69-FDBD-4BD8-9AC5-80173883FF35}" type="pres">
      <dgm:prSet presAssocID="{429AB23A-02CC-45C1-AEFB-763FEDAAADCC}" presName="parallelogram3" presStyleLbl="alignNode1" presStyleIdx="51" presStyleCnt="70"/>
      <dgm:spPr/>
    </dgm:pt>
    <dgm:pt modelId="{7E27211D-E20C-4B97-8D9B-FD2D8FB67F99}" type="pres">
      <dgm:prSet presAssocID="{429AB23A-02CC-45C1-AEFB-763FEDAAADCC}" presName="parallelogram4" presStyleLbl="alignNode1" presStyleIdx="52" presStyleCnt="70"/>
      <dgm:spPr/>
    </dgm:pt>
    <dgm:pt modelId="{6680D9A7-36BC-48A2-87CD-8F8E8E2D81A0}" type="pres">
      <dgm:prSet presAssocID="{429AB23A-02CC-45C1-AEFB-763FEDAAADCC}" presName="parallelogram5" presStyleLbl="alignNode1" presStyleIdx="53" presStyleCnt="70"/>
      <dgm:spPr/>
    </dgm:pt>
    <dgm:pt modelId="{0B3024C9-04CC-4356-B3D6-C382F40311B2}" type="pres">
      <dgm:prSet presAssocID="{429AB23A-02CC-45C1-AEFB-763FEDAAADCC}" presName="parallelogram6" presStyleLbl="alignNode1" presStyleIdx="54" presStyleCnt="70"/>
      <dgm:spPr/>
    </dgm:pt>
    <dgm:pt modelId="{C7E4B59A-DDB3-45BF-9127-F9EE61873F00}" type="pres">
      <dgm:prSet presAssocID="{429AB23A-02CC-45C1-AEFB-763FEDAAADCC}" presName="parallelogram7" presStyleLbl="alignNode1" presStyleIdx="55" presStyleCnt="70"/>
      <dgm:spPr/>
    </dgm:pt>
    <dgm:pt modelId="{8B658F13-21E2-401B-B78B-57B0452CEF45}" type="pres">
      <dgm:prSet presAssocID="{EDBC4B3C-7988-46B2-ADF4-679D6DFCA805}" presName="sibTrans" presStyleCnt="0"/>
      <dgm:spPr/>
    </dgm:pt>
    <dgm:pt modelId="{C0F20E33-E540-4913-8700-43850C510D75}" type="pres">
      <dgm:prSet presAssocID="{B8A2C7EC-C893-453A-B2D3-5134CCF8DD4C}" presName="parenttextcomposite" presStyleCnt="0"/>
      <dgm:spPr/>
    </dgm:pt>
    <dgm:pt modelId="{11E50D31-7F7A-47F5-BA0C-DE7CC6F930F3}" type="pres">
      <dgm:prSet presAssocID="{B8A2C7EC-C893-453A-B2D3-5134CCF8DD4C}" presName="parenttext" presStyleLbl="revTx" presStyleIdx="8" presStyleCnt="10" custScaleX="213067" custScaleY="84566" custLinFactNeighborX="988" custLinFactNeighborY="17796">
        <dgm:presLayoutVars>
          <dgm:chMax/>
          <dgm:chPref val="2"/>
          <dgm:bulletEnabled val="1"/>
        </dgm:presLayoutVars>
      </dgm:prSet>
      <dgm:spPr/>
    </dgm:pt>
    <dgm:pt modelId="{467B4424-F922-431F-A0C3-76694C2F7209}" type="pres">
      <dgm:prSet presAssocID="{B8A2C7EC-C893-453A-B2D3-5134CCF8DD4C}" presName="parallelogramComposite" presStyleCnt="0"/>
      <dgm:spPr/>
    </dgm:pt>
    <dgm:pt modelId="{D59F5381-7503-4CF0-A71E-2631E82D391B}" type="pres">
      <dgm:prSet presAssocID="{B8A2C7EC-C893-453A-B2D3-5134CCF8DD4C}" presName="parallelogram1" presStyleLbl="alignNode1" presStyleIdx="56" presStyleCnt="70"/>
      <dgm:spPr/>
    </dgm:pt>
    <dgm:pt modelId="{126BF3E8-440E-4459-B809-74CAA5796A09}" type="pres">
      <dgm:prSet presAssocID="{B8A2C7EC-C893-453A-B2D3-5134CCF8DD4C}" presName="parallelogram2" presStyleLbl="alignNode1" presStyleIdx="57" presStyleCnt="70"/>
      <dgm:spPr/>
    </dgm:pt>
    <dgm:pt modelId="{FD1173E0-4FDC-4FC5-95CE-F8FBC5D5FFA2}" type="pres">
      <dgm:prSet presAssocID="{B8A2C7EC-C893-453A-B2D3-5134CCF8DD4C}" presName="parallelogram3" presStyleLbl="alignNode1" presStyleIdx="58" presStyleCnt="70"/>
      <dgm:spPr/>
    </dgm:pt>
    <dgm:pt modelId="{025811D2-D401-46E6-93CA-97EDBDE0A9E8}" type="pres">
      <dgm:prSet presAssocID="{B8A2C7EC-C893-453A-B2D3-5134CCF8DD4C}" presName="parallelogram4" presStyleLbl="alignNode1" presStyleIdx="59" presStyleCnt="70"/>
      <dgm:spPr/>
    </dgm:pt>
    <dgm:pt modelId="{EE5501FE-0E71-41C9-A694-61EDC2D09217}" type="pres">
      <dgm:prSet presAssocID="{B8A2C7EC-C893-453A-B2D3-5134CCF8DD4C}" presName="parallelogram5" presStyleLbl="alignNode1" presStyleIdx="60" presStyleCnt="70"/>
      <dgm:spPr/>
    </dgm:pt>
    <dgm:pt modelId="{5102290F-6ACA-4C85-B652-12A29DF2CAF8}" type="pres">
      <dgm:prSet presAssocID="{B8A2C7EC-C893-453A-B2D3-5134CCF8DD4C}" presName="parallelogram6" presStyleLbl="alignNode1" presStyleIdx="61" presStyleCnt="70"/>
      <dgm:spPr/>
    </dgm:pt>
    <dgm:pt modelId="{3E574D57-D58E-4CE9-A935-5E17B1B24F84}" type="pres">
      <dgm:prSet presAssocID="{B8A2C7EC-C893-453A-B2D3-5134CCF8DD4C}" presName="parallelogram7" presStyleLbl="alignNode1" presStyleIdx="62" presStyleCnt="70"/>
      <dgm:spPr/>
    </dgm:pt>
    <dgm:pt modelId="{4DD37932-9F36-4ADC-82CB-06A22DE58ADD}" type="pres">
      <dgm:prSet presAssocID="{A737C5C3-E377-457D-99B3-7ECC75EC3438}" presName="sibTrans" presStyleCnt="0"/>
      <dgm:spPr/>
    </dgm:pt>
    <dgm:pt modelId="{9D2D2EE8-BC6F-44F4-B0FD-D5DCD2D660AD}" type="pres">
      <dgm:prSet presAssocID="{FF4F76F3-DC09-4497-834C-251D0A6D6F3D}" presName="parenttextcomposite" presStyleCnt="0"/>
      <dgm:spPr/>
    </dgm:pt>
    <dgm:pt modelId="{BC4E2E55-759A-4C07-B308-B7AED4C8791E}" type="pres">
      <dgm:prSet presAssocID="{FF4F76F3-DC09-4497-834C-251D0A6D6F3D}" presName="parenttext" presStyleLbl="revTx" presStyleIdx="9" presStyleCnt="10" custScaleX="185950" custScaleY="149505" custLinFactNeighborX="35054" custLinFactNeighborY="360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BCCCB-8BD5-4257-9213-D84997AC5BD5}" type="pres">
      <dgm:prSet presAssocID="{FF4F76F3-DC09-4497-834C-251D0A6D6F3D}" presName="parallelogramComposite" presStyleCnt="0"/>
      <dgm:spPr/>
    </dgm:pt>
    <dgm:pt modelId="{37679962-43A5-4063-8EE5-F374FCB01DD4}" type="pres">
      <dgm:prSet presAssocID="{FF4F76F3-DC09-4497-834C-251D0A6D6F3D}" presName="parallelogram1" presStyleLbl="alignNode1" presStyleIdx="63" presStyleCnt="70"/>
      <dgm:spPr/>
    </dgm:pt>
    <dgm:pt modelId="{7A6DF16B-480C-45CB-8785-E877E57FCF7B}" type="pres">
      <dgm:prSet presAssocID="{FF4F76F3-DC09-4497-834C-251D0A6D6F3D}" presName="parallelogram2" presStyleLbl="alignNode1" presStyleIdx="64" presStyleCnt="70"/>
      <dgm:spPr/>
    </dgm:pt>
    <dgm:pt modelId="{12209EFB-3703-4349-998C-F6759252DFF8}" type="pres">
      <dgm:prSet presAssocID="{FF4F76F3-DC09-4497-834C-251D0A6D6F3D}" presName="parallelogram3" presStyleLbl="alignNode1" presStyleIdx="65" presStyleCnt="70"/>
      <dgm:spPr/>
    </dgm:pt>
    <dgm:pt modelId="{200F8CE3-BCA3-408B-80C7-60AD0290F372}" type="pres">
      <dgm:prSet presAssocID="{FF4F76F3-DC09-4497-834C-251D0A6D6F3D}" presName="parallelogram4" presStyleLbl="alignNode1" presStyleIdx="66" presStyleCnt="70"/>
      <dgm:spPr/>
    </dgm:pt>
    <dgm:pt modelId="{74515139-EA92-4F98-AE17-C653CA9628E8}" type="pres">
      <dgm:prSet presAssocID="{FF4F76F3-DC09-4497-834C-251D0A6D6F3D}" presName="parallelogram5" presStyleLbl="alignNode1" presStyleIdx="67" presStyleCnt="70"/>
      <dgm:spPr/>
    </dgm:pt>
    <dgm:pt modelId="{14C1F42E-6F36-4509-BE6E-B93309219988}" type="pres">
      <dgm:prSet presAssocID="{FF4F76F3-DC09-4497-834C-251D0A6D6F3D}" presName="parallelogram6" presStyleLbl="alignNode1" presStyleIdx="68" presStyleCnt="70"/>
      <dgm:spPr/>
    </dgm:pt>
    <dgm:pt modelId="{1602007D-3304-421F-A801-FD80886E2389}" type="pres">
      <dgm:prSet presAssocID="{FF4F76F3-DC09-4497-834C-251D0A6D6F3D}" presName="parallelogram7" presStyleLbl="alignNode1" presStyleIdx="69" presStyleCnt="70"/>
      <dgm:spPr/>
    </dgm:pt>
  </dgm:ptLst>
  <dgm:cxnLst>
    <dgm:cxn modelId="{AD82192E-E739-4C68-A516-763A37623B5F}" type="presOf" srcId="{98A60D20-41CE-49ED-9CA0-4854AD176EB3}" destId="{DEE3FE01-0B5C-4971-8059-1C856970CAB2}" srcOrd="0" destOrd="0" presId="urn:microsoft.com/office/officeart/2008/layout/VerticalAccentList"/>
    <dgm:cxn modelId="{994563E0-88C4-4B70-84FE-303471938115}" srcId="{98A60D20-41CE-49ED-9CA0-4854AD176EB3}" destId="{AE41ED53-C527-416D-8A13-7D4A4B86DA76}" srcOrd="5" destOrd="0" parTransId="{7B0E0F49-3AF9-4682-BBBC-B96A2777B294}" sibTransId="{3CFF7151-3252-498D-83F5-6A1695BC6A86}"/>
    <dgm:cxn modelId="{7E4F2F11-1715-4275-B6BF-F343E488E21F}" type="presOf" srcId="{5300247F-EEA0-48E0-AAD4-D4346E9333E5}" destId="{E60CD4A5-C452-4C1B-A0F1-6BE65FB0009D}" srcOrd="0" destOrd="0" presId="urn:microsoft.com/office/officeart/2008/layout/VerticalAccentList"/>
    <dgm:cxn modelId="{5ED4F064-0482-455A-828A-4B30AB29EA2A}" type="presOf" srcId="{826AD520-0158-457A-8A17-1ABB0EDB635F}" destId="{E2D10BAC-C00B-4CC5-815F-C6F3F419DFEB}" srcOrd="0" destOrd="0" presId="urn:microsoft.com/office/officeart/2008/layout/VerticalAccentList"/>
    <dgm:cxn modelId="{5E38B3AE-A5BA-4BC9-8FA0-82CCE1611AF3}" type="presOf" srcId="{3E05BD5C-707D-4FF7-98FC-8BEC64D1C4A5}" destId="{756266CF-EB4F-4675-B1A6-B30310E586AD}" srcOrd="0" destOrd="0" presId="urn:microsoft.com/office/officeart/2008/layout/VerticalAccentList"/>
    <dgm:cxn modelId="{DBBE9FEA-E5FC-4813-9E3B-A69401681590}" srcId="{98A60D20-41CE-49ED-9CA0-4854AD176EB3}" destId="{FF4F76F3-DC09-4497-834C-251D0A6D6F3D}" srcOrd="9" destOrd="0" parTransId="{A4E444BE-F340-4EAA-B5AE-5D0856328256}" sibTransId="{20A27861-48F1-4036-81B1-3AA3D972A3BA}"/>
    <dgm:cxn modelId="{412C59CE-63F2-4DE7-894B-DAADA2F89941}" srcId="{98A60D20-41CE-49ED-9CA0-4854AD176EB3}" destId="{429AB23A-02CC-45C1-AEFB-763FEDAAADCC}" srcOrd="7" destOrd="0" parTransId="{D3F0A580-DF46-4B00-A2B3-C12E58AF4356}" sibTransId="{EDBC4B3C-7988-46B2-ADF4-679D6DFCA805}"/>
    <dgm:cxn modelId="{1010F254-AC6E-473C-9B7D-C763417B7B02}" type="presOf" srcId="{B8A2C7EC-C893-453A-B2D3-5134CCF8DD4C}" destId="{11E50D31-7F7A-47F5-BA0C-DE7CC6F930F3}" srcOrd="0" destOrd="0" presId="urn:microsoft.com/office/officeart/2008/layout/VerticalAccentList"/>
    <dgm:cxn modelId="{D2B41A7A-59AA-4DFD-B23B-0041E28BDA5E}" srcId="{98A60D20-41CE-49ED-9CA0-4854AD176EB3}" destId="{5300247F-EEA0-48E0-AAD4-D4346E9333E5}" srcOrd="2" destOrd="0" parTransId="{126EFEE6-691A-4890-B468-0663CAF5F9CE}" sibTransId="{523CABC3-6FF7-4005-8656-64FC842C1BB7}"/>
    <dgm:cxn modelId="{2EB6C9BD-6AA9-4A28-B47C-C7099EC75C80}" type="presOf" srcId="{57905792-2CD9-4406-85BE-7523662E605C}" destId="{4CEC2232-7F1B-4663-ACE6-505CC1716928}" srcOrd="0" destOrd="0" presId="urn:microsoft.com/office/officeart/2008/layout/VerticalAccentList"/>
    <dgm:cxn modelId="{BD0EABDD-0137-45DB-A30A-B6FE9A771BB3}" type="presOf" srcId="{D3420225-8686-41B3-B57E-AEFEF4955561}" destId="{1F26B528-2ABF-4407-AE08-43CD2002F629}" srcOrd="0" destOrd="0" presId="urn:microsoft.com/office/officeart/2008/layout/VerticalAccentList"/>
    <dgm:cxn modelId="{45A75229-A915-4429-A498-7A65FA9A2BDC}" srcId="{98A60D20-41CE-49ED-9CA0-4854AD176EB3}" destId="{826AD520-0158-457A-8A17-1ABB0EDB635F}" srcOrd="0" destOrd="0" parTransId="{F4BD49BC-A178-4D95-A264-4A4825AB23FC}" sibTransId="{0AC11F65-3AE2-4FBF-8489-60E82475AD8D}"/>
    <dgm:cxn modelId="{1DC86367-E2B3-4F36-ADB5-5ECE81339029}" srcId="{98A60D20-41CE-49ED-9CA0-4854AD176EB3}" destId="{D3420225-8686-41B3-B57E-AEFEF4955561}" srcOrd="1" destOrd="0" parTransId="{9A2B4347-B524-4828-9EF0-26EFFE6272A7}" sibTransId="{151D2833-DDFF-429B-A5AB-B15181FBC41B}"/>
    <dgm:cxn modelId="{66EAC8E9-9420-49BD-BB9E-BF194709AF2E}" type="presOf" srcId="{FF4F76F3-DC09-4497-834C-251D0A6D6F3D}" destId="{BC4E2E55-759A-4C07-B308-B7AED4C8791E}" srcOrd="0" destOrd="0" presId="urn:microsoft.com/office/officeart/2008/layout/VerticalAccentList"/>
    <dgm:cxn modelId="{1A7A007A-D332-4826-A0FD-F78804EAEBAD}" srcId="{98A60D20-41CE-49ED-9CA0-4854AD176EB3}" destId="{3E05BD5C-707D-4FF7-98FC-8BEC64D1C4A5}" srcOrd="4" destOrd="0" parTransId="{D4031BFE-DF63-42C2-8479-1DAEDF7F986D}" sibTransId="{86475B34-8E34-4ED0-BF25-427E13B9C01D}"/>
    <dgm:cxn modelId="{696C504C-D2DF-446A-B9DF-5679013D16E5}" type="presOf" srcId="{AE41ED53-C527-416D-8A13-7D4A4B86DA76}" destId="{F61ACADA-5367-4C5B-AE56-F43FC1127298}" srcOrd="0" destOrd="0" presId="urn:microsoft.com/office/officeart/2008/layout/VerticalAccentList"/>
    <dgm:cxn modelId="{860427AE-3D23-4430-AE8E-4CAE4942E573}" srcId="{98A60D20-41CE-49ED-9CA0-4854AD176EB3}" destId="{57905792-2CD9-4406-85BE-7523662E605C}" srcOrd="3" destOrd="0" parTransId="{3E95B3BF-CCDA-4DBE-8D01-F45E0B553545}" sibTransId="{D5C0508F-0110-4F0E-ABFA-177A3AB58CA1}"/>
    <dgm:cxn modelId="{745BD17E-92D0-479D-8139-3BB37ADE7B71}" type="presOf" srcId="{4BACB68F-83B7-45E9-A5C4-26CFF2B48DA0}" destId="{AD144B0F-BBAC-45A6-AE59-A2520015147B}" srcOrd="0" destOrd="0" presId="urn:microsoft.com/office/officeart/2008/layout/VerticalAccentList"/>
    <dgm:cxn modelId="{EC41E5D6-7F0E-48B0-9D0C-D6568510C040}" srcId="{98A60D20-41CE-49ED-9CA0-4854AD176EB3}" destId="{4BACB68F-83B7-45E9-A5C4-26CFF2B48DA0}" srcOrd="6" destOrd="0" parTransId="{748D122D-D27E-4A62-AC26-AB3F85BE1FFA}" sibTransId="{6807B265-E479-4EF4-ADE4-A9BDD1B8D87C}"/>
    <dgm:cxn modelId="{755846B7-130B-46CE-B72B-DE3F05121FC9}" srcId="{98A60D20-41CE-49ED-9CA0-4854AD176EB3}" destId="{B8A2C7EC-C893-453A-B2D3-5134CCF8DD4C}" srcOrd="8" destOrd="0" parTransId="{4F5E5D30-6BE5-4CB4-90B0-446FDD313B10}" sibTransId="{A737C5C3-E377-457D-99B3-7ECC75EC3438}"/>
    <dgm:cxn modelId="{86881CBB-8A08-4E11-BF7A-9F7BF9AB31E7}" type="presOf" srcId="{429AB23A-02CC-45C1-AEFB-763FEDAAADCC}" destId="{C0C5D91D-DCC5-4670-BC98-AC497BB9A9CF}" srcOrd="0" destOrd="0" presId="urn:microsoft.com/office/officeart/2008/layout/VerticalAccentList"/>
    <dgm:cxn modelId="{F0EFF2BD-A9FE-4A54-9FB6-53A8982A585C}" type="presParOf" srcId="{DEE3FE01-0B5C-4971-8059-1C856970CAB2}" destId="{BF3554D7-9B85-4B1C-8F70-1C52374D3204}" srcOrd="0" destOrd="0" presId="urn:microsoft.com/office/officeart/2008/layout/VerticalAccentList"/>
    <dgm:cxn modelId="{91FC05E9-B194-48CB-9535-E80AD521AA0C}" type="presParOf" srcId="{BF3554D7-9B85-4B1C-8F70-1C52374D3204}" destId="{E2D10BAC-C00B-4CC5-815F-C6F3F419DFEB}" srcOrd="0" destOrd="0" presId="urn:microsoft.com/office/officeart/2008/layout/VerticalAccentList"/>
    <dgm:cxn modelId="{59BE9787-582F-4A2A-976B-7AB975A5FAE7}" type="presParOf" srcId="{DEE3FE01-0B5C-4971-8059-1C856970CAB2}" destId="{EECF232F-64D6-4687-9D05-A24F13557F14}" srcOrd="1" destOrd="0" presId="urn:microsoft.com/office/officeart/2008/layout/VerticalAccentList"/>
    <dgm:cxn modelId="{036441E6-1BCC-4BF1-A457-BE706D4D7821}" type="presParOf" srcId="{EECF232F-64D6-4687-9D05-A24F13557F14}" destId="{8F4DEE60-9DF9-425E-B33B-BC973401458A}" srcOrd="0" destOrd="0" presId="urn:microsoft.com/office/officeart/2008/layout/VerticalAccentList"/>
    <dgm:cxn modelId="{2BBB985C-4986-48B8-B7EB-CF774F8AFC94}" type="presParOf" srcId="{EECF232F-64D6-4687-9D05-A24F13557F14}" destId="{FC8A21F8-5C1C-4CF0-B432-148695749DA9}" srcOrd="1" destOrd="0" presId="urn:microsoft.com/office/officeart/2008/layout/VerticalAccentList"/>
    <dgm:cxn modelId="{1E9A34A4-AEB0-404F-879A-D5BC51DB553B}" type="presParOf" srcId="{EECF232F-64D6-4687-9D05-A24F13557F14}" destId="{F891C9EB-CA5D-4BCC-ADBC-67D0B245F617}" srcOrd="2" destOrd="0" presId="urn:microsoft.com/office/officeart/2008/layout/VerticalAccentList"/>
    <dgm:cxn modelId="{A9741DA7-C6F1-4821-A043-7065E24A8EE7}" type="presParOf" srcId="{EECF232F-64D6-4687-9D05-A24F13557F14}" destId="{5F289A17-4E7B-4EF4-B0F7-6CC88C445C45}" srcOrd="3" destOrd="0" presId="urn:microsoft.com/office/officeart/2008/layout/VerticalAccentList"/>
    <dgm:cxn modelId="{C27A8F93-2E04-4F58-9D60-FF80906866A2}" type="presParOf" srcId="{EECF232F-64D6-4687-9D05-A24F13557F14}" destId="{CCB1AE45-A39E-470E-9EDF-58DC59A859B6}" srcOrd="4" destOrd="0" presId="urn:microsoft.com/office/officeart/2008/layout/VerticalAccentList"/>
    <dgm:cxn modelId="{7C071C24-9B0A-47A2-A849-5AAA6BA76E94}" type="presParOf" srcId="{EECF232F-64D6-4687-9D05-A24F13557F14}" destId="{476F26E9-0C16-4DBC-896C-415A94001D36}" srcOrd="5" destOrd="0" presId="urn:microsoft.com/office/officeart/2008/layout/VerticalAccentList"/>
    <dgm:cxn modelId="{E923B591-D507-407F-93D9-709012CEFE2A}" type="presParOf" srcId="{EECF232F-64D6-4687-9D05-A24F13557F14}" destId="{D1B68811-01D0-4E97-B62A-5A56D2438646}" srcOrd="6" destOrd="0" presId="urn:microsoft.com/office/officeart/2008/layout/VerticalAccentList"/>
    <dgm:cxn modelId="{DE5C4997-339E-40DF-94CA-296241E35A2F}" type="presParOf" srcId="{DEE3FE01-0B5C-4971-8059-1C856970CAB2}" destId="{C60ABF16-C037-43F8-8FF3-D63ADF76A937}" srcOrd="2" destOrd="0" presId="urn:microsoft.com/office/officeart/2008/layout/VerticalAccentList"/>
    <dgm:cxn modelId="{9972FBDE-EAFA-4D7D-95E6-0871FB6BA79E}" type="presParOf" srcId="{DEE3FE01-0B5C-4971-8059-1C856970CAB2}" destId="{4AC2D875-85FF-4258-933F-E0BB05C57910}" srcOrd="3" destOrd="0" presId="urn:microsoft.com/office/officeart/2008/layout/VerticalAccentList"/>
    <dgm:cxn modelId="{5FEBD6C3-4B68-4BD7-84B8-E2B9B59099CF}" type="presParOf" srcId="{4AC2D875-85FF-4258-933F-E0BB05C57910}" destId="{1F26B528-2ABF-4407-AE08-43CD2002F629}" srcOrd="0" destOrd="0" presId="urn:microsoft.com/office/officeart/2008/layout/VerticalAccentList"/>
    <dgm:cxn modelId="{AB09A790-6D1A-4BC2-84AC-47D8ABFC8B48}" type="presParOf" srcId="{DEE3FE01-0B5C-4971-8059-1C856970CAB2}" destId="{7C388AE7-5998-4CE8-A18A-C015495E87A4}" srcOrd="4" destOrd="0" presId="urn:microsoft.com/office/officeart/2008/layout/VerticalAccentList"/>
    <dgm:cxn modelId="{7C0F533E-C8E2-45A6-84E1-F168D260DDAB}" type="presParOf" srcId="{7C388AE7-5998-4CE8-A18A-C015495E87A4}" destId="{2CB4CF83-F5F9-4993-9224-3E8AEC14C9B3}" srcOrd="0" destOrd="0" presId="urn:microsoft.com/office/officeart/2008/layout/VerticalAccentList"/>
    <dgm:cxn modelId="{6BACFA58-7E36-4105-ADF6-1C3F6EE7BCCD}" type="presParOf" srcId="{7C388AE7-5998-4CE8-A18A-C015495E87A4}" destId="{A17F7254-78D5-4DD6-9B21-08CB4F54501E}" srcOrd="1" destOrd="0" presId="urn:microsoft.com/office/officeart/2008/layout/VerticalAccentList"/>
    <dgm:cxn modelId="{8B5D207D-0EBB-450C-AB39-8D29CDCC0536}" type="presParOf" srcId="{7C388AE7-5998-4CE8-A18A-C015495E87A4}" destId="{2D25FA83-6268-45F7-8422-A945FF444CFD}" srcOrd="2" destOrd="0" presId="urn:microsoft.com/office/officeart/2008/layout/VerticalAccentList"/>
    <dgm:cxn modelId="{B72D3236-99C0-418F-BE6F-E1E453934A41}" type="presParOf" srcId="{7C388AE7-5998-4CE8-A18A-C015495E87A4}" destId="{AAC95EAE-04DC-4E7C-A243-A82356947E74}" srcOrd="3" destOrd="0" presId="urn:microsoft.com/office/officeart/2008/layout/VerticalAccentList"/>
    <dgm:cxn modelId="{65C1303C-911C-4048-AFBC-D37F2EB5F10B}" type="presParOf" srcId="{7C388AE7-5998-4CE8-A18A-C015495E87A4}" destId="{88CB5AC9-9A7A-4870-BECB-295F94C7A6F6}" srcOrd="4" destOrd="0" presId="urn:microsoft.com/office/officeart/2008/layout/VerticalAccentList"/>
    <dgm:cxn modelId="{7A473123-8880-4192-AF44-06FD0FA2587B}" type="presParOf" srcId="{7C388AE7-5998-4CE8-A18A-C015495E87A4}" destId="{5731A04A-B1B4-4069-8800-60846965916A}" srcOrd="5" destOrd="0" presId="urn:microsoft.com/office/officeart/2008/layout/VerticalAccentList"/>
    <dgm:cxn modelId="{9B578F94-A829-4593-967D-254DA258BF34}" type="presParOf" srcId="{7C388AE7-5998-4CE8-A18A-C015495E87A4}" destId="{AE91EAB0-85DC-4FF1-ADDF-DBDB0BDA1271}" srcOrd="6" destOrd="0" presId="urn:microsoft.com/office/officeart/2008/layout/VerticalAccentList"/>
    <dgm:cxn modelId="{4B43D7E6-8B06-45F7-AFE9-0C77B692DEF2}" type="presParOf" srcId="{DEE3FE01-0B5C-4971-8059-1C856970CAB2}" destId="{EB28788F-53D6-4389-868F-4CB0BED5B0AA}" srcOrd="5" destOrd="0" presId="urn:microsoft.com/office/officeart/2008/layout/VerticalAccentList"/>
    <dgm:cxn modelId="{FCF09D7B-E79B-43A4-93BC-6D157663665C}" type="presParOf" srcId="{DEE3FE01-0B5C-4971-8059-1C856970CAB2}" destId="{D179B82D-19F8-4F5E-BFD7-4F0930F7A7FE}" srcOrd="6" destOrd="0" presId="urn:microsoft.com/office/officeart/2008/layout/VerticalAccentList"/>
    <dgm:cxn modelId="{C4498E8B-A5B2-417E-B47E-FD0E66D2EB51}" type="presParOf" srcId="{D179B82D-19F8-4F5E-BFD7-4F0930F7A7FE}" destId="{E60CD4A5-C452-4C1B-A0F1-6BE65FB0009D}" srcOrd="0" destOrd="0" presId="urn:microsoft.com/office/officeart/2008/layout/VerticalAccentList"/>
    <dgm:cxn modelId="{8A9C2674-03E5-4D52-B011-DFC3CF8701C9}" type="presParOf" srcId="{DEE3FE01-0B5C-4971-8059-1C856970CAB2}" destId="{3A34147A-E92C-4067-8F56-A6EAD7ED3339}" srcOrd="7" destOrd="0" presId="urn:microsoft.com/office/officeart/2008/layout/VerticalAccentList"/>
    <dgm:cxn modelId="{E26DA77A-D057-496F-88AF-D948FE4D8689}" type="presParOf" srcId="{3A34147A-E92C-4067-8F56-A6EAD7ED3339}" destId="{EE1A4FDA-A754-40B0-9B8A-EACD195A75DF}" srcOrd="0" destOrd="0" presId="urn:microsoft.com/office/officeart/2008/layout/VerticalAccentList"/>
    <dgm:cxn modelId="{4BA7368D-5551-4399-8795-3B492201FB2B}" type="presParOf" srcId="{3A34147A-E92C-4067-8F56-A6EAD7ED3339}" destId="{B1F691F5-76DD-44F0-8C6B-B1F80FA1C0FF}" srcOrd="1" destOrd="0" presId="urn:microsoft.com/office/officeart/2008/layout/VerticalAccentList"/>
    <dgm:cxn modelId="{D82B294A-ACFD-4E98-9614-E15C22BBBAB1}" type="presParOf" srcId="{3A34147A-E92C-4067-8F56-A6EAD7ED3339}" destId="{FC44E51D-7C28-4E80-A9EA-B84F24811C2D}" srcOrd="2" destOrd="0" presId="urn:microsoft.com/office/officeart/2008/layout/VerticalAccentList"/>
    <dgm:cxn modelId="{0181513F-1F4A-4B1F-834E-9EA2B4783475}" type="presParOf" srcId="{3A34147A-E92C-4067-8F56-A6EAD7ED3339}" destId="{F7A7A2E5-28DF-49D1-B01D-83137884A28E}" srcOrd="3" destOrd="0" presId="urn:microsoft.com/office/officeart/2008/layout/VerticalAccentList"/>
    <dgm:cxn modelId="{0A0A8420-4D74-44F8-8B5C-851DEBEE74F2}" type="presParOf" srcId="{3A34147A-E92C-4067-8F56-A6EAD7ED3339}" destId="{790A1CF2-4077-4C94-BE1C-D52AE812E9B0}" srcOrd="4" destOrd="0" presId="urn:microsoft.com/office/officeart/2008/layout/VerticalAccentList"/>
    <dgm:cxn modelId="{CD95F6D9-3063-46EE-998C-044AE75A8A5E}" type="presParOf" srcId="{3A34147A-E92C-4067-8F56-A6EAD7ED3339}" destId="{0ED43FFC-0DA6-4FA0-B2CF-DAFB9B744B58}" srcOrd="5" destOrd="0" presId="urn:microsoft.com/office/officeart/2008/layout/VerticalAccentList"/>
    <dgm:cxn modelId="{D0890E3B-979A-4F2F-8807-1220D57398A6}" type="presParOf" srcId="{3A34147A-E92C-4067-8F56-A6EAD7ED3339}" destId="{508ABD07-E134-4343-9AB9-77D12FCE900C}" srcOrd="6" destOrd="0" presId="urn:microsoft.com/office/officeart/2008/layout/VerticalAccentList"/>
    <dgm:cxn modelId="{A2C6434F-0DD7-454D-9268-95BF4E7C21E0}" type="presParOf" srcId="{DEE3FE01-0B5C-4971-8059-1C856970CAB2}" destId="{EA25C3F1-FFBA-409E-9B5C-BE02BCD3D61D}" srcOrd="8" destOrd="0" presId="urn:microsoft.com/office/officeart/2008/layout/VerticalAccentList"/>
    <dgm:cxn modelId="{48622683-CD06-46B6-B55D-342E3AC92A4A}" type="presParOf" srcId="{DEE3FE01-0B5C-4971-8059-1C856970CAB2}" destId="{368AF96F-FD54-48AD-8BFD-105BB119133D}" srcOrd="9" destOrd="0" presId="urn:microsoft.com/office/officeart/2008/layout/VerticalAccentList"/>
    <dgm:cxn modelId="{78D32B56-F080-44F9-8326-B696807A62E8}" type="presParOf" srcId="{368AF96F-FD54-48AD-8BFD-105BB119133D}" destId="{4CEC2232-7F1B-4663-ACE6-505CC1716928}" srcOrd="0" destOrd="0" presId="urn:microsoft.com/office/officeart/2008/layout/VerticalAccentList"/>
    <dgm:cxn modelId="{84D5A5CF-44A3-46C3-8D74-B8A06A956C6D}" type="presParOf" srcId="{DEE3FE01-0B5C-4971-8059-1C856970CAB2}" destId="{809D17E5-0505-4A4D-AA27-60897F6E5A0A}" srcOrd="10" destOrd="0" presId="urn:microsoft.com/office/officeart/2008/layout/VerticalAccentList"/>
    <dgm:cxn modelId="{1A8381A7-6C3C-4278-9322-EDA08B2A0255}" type="presParOf" srcId="{809D17E5-0505-4A4D-AA27-60897F6E5A0A}" destId="{34D7228A-AB87-4F39-B32E-51818981A970}" srcOrd="0" destOrd="0" presId="urn:microsoft.com/office/officeart/2008/layout/VerticalAccentList"/>
    <dgm:cxn modelId="{57FEF997-9E82-439B-9688-063974D29DD8}" type="presParOf" srcId="{809D17E5-0505-4A4D-AA27-60897F6E5A0A}" destId="{036F506D-A394-44B1-A690-F1E92748DFCB}" srcOrd="1" destOrd="0" presId="urn:microsoft.com/office/officeart/2008/layout/VerticalAccentList"/>
    <dgm:cxn modelId="{A2350CB3-947D-4073-B109-C2914503D710}" type="presParOf" srcId="{809D17E5-0505-4A4D-AA27-60897F6E5A0A}" destId="{73B6ABDF-D105-464F-BBFD-B357DBB4BBEA}" srcOrd="2" destOrd="0" presId="urn:microsoft.com/office/officeart/2008/layout/VerticalAccentList"/>
    <dgm:cxn modelId="{A5C20AFC-F63E-4F05-9C3C-8EE6812E55ED}" type="presParOf" srcId="{809D17E5-0505-4A4D-AA27-60897F6E5A0A}" destId="{C16429A1-18E0-4FD9-969B-D0D2E54DCB4C}" srcOrd="3" destOrd="0" presId="urn:microsoft.com/office/officeart/2008/layout/VerticalAccentList"/>
    <dgm:cxn modelId="{226DDBB7-CCB2-427A-A644-84AA371A59E2}" type="presParOf" srcId="{809D17E5-0505-4A4D-AA27-60897F6E5A0A}" destId="{1E5BDE4F-A18A-456C-9714-5C4242325763}" srcOrd="4" destOrd="0" presId="urn:microsoft.com/office/officeart/2008/layout/VerticalAccentList"/>
    <dgm:cxn modelId="{FB442121-36DA-421F-89F3-F37CEFBB0B40}" type="presParOf" srcId="{809D17E5-0505-4A4D-AA27-60897F6E5A0A}" destId="{22D221E8-50F6-49AC-B4AD-9FA209BC30D9}" srcOrd="5" destOrd="0" presId="urn:microsoft.com/office/officeart/2008/layout/VerticalAccentList"/>
    <dgm:cxn modelId="{67F9E469-50A4-4126-BA03-7E8127E3C0B6}" type="presParOf" srcId="{809D17E5-0505-4A4D-AA27-60897F6E5A0A}" destId="{8707EA1F-89EB-4150-8BA6-6A11A7C284D1}" srcOrd="6" destOrd="0" presId="urn:microsoft.com/office/officeart/2008/layout/VerticalAccentList"/>
    <dgm:cxn modelId="{E0C68EC0-1C10-4974-A5A3-A5DA7AA14A94}" type="presParOf" srcId="{DEE3FE01-0B5C-4971-8059-1C856970CAB2}" destId="{ED305B16-1787-4452-99DB-EB168F2E6D29}" srcOrd="11" destOrd="0" presId="urn:microsoft.com/office/officeart/2008/layout/VerticalAccentList"/>
    <dgm:cxn modelId="{6F36444E-3A0E-4545-887B-378E585D489D}" type="presParOf" srcId="{DEE3FE01-0B5C-4971-8059-1C856970CAB2}" destId="{240C848F-3C53-4BE4-A029-5DD9E372639B}" srcOrd="12" destOrd="0" presId="urn:microsoft.com/office/officeart/2008/layout/VerticalAccentList"/>
    <dgm:cxn modelId="{8D6BF550-D8F4-42CB-BDC0-A42B4C5AC4A6}" type="presParOf" srcId="{240C848F-3C53-4BE4-A029-5DD9E372639B}" destId="{756266CF-EB4F-4675-B1A6-B30310E586AD}" srcOrd="0" destOrd="0" presId="urn:microsoft.com/office/officeart/2008/layout/VerticalAccentList"/>
    <dgm:cxn modelId="{B1EE0A1D-A225-471A-8305-A273F99134FD}" type="presParOf" srcId="{DEE3FE01-0B5C-4971-8059-1C856970CAB2}" destId="{FE5CF997-5A77-433C-99B1-4C12CCA4D132}" srcOrd="13" destOrd="0" presId="urn:microsoft.com/office/officeart/2008/layout/VerticalAccentList"/>
    <dgm:cxn modelId="{50A198CA-0B85-4DC7-986A-A30BD24A9EFD}" type="presParOf" srcId="{FE5CF997-5A77-433C-99B1-4C12CCA4D132}" destId="{7CB91A75-E940-4D93-A03A-DC3489FDC752}" srcOrd="0" destOrd="0" presId="urn:microsoft.com/office/officeart/2008/layout/VerticalAccentList"/>
    <dgm:cxn modelId="{A72CC917-A908-4559-A3BE-A5CE2F650711}" type="presParOf" srcId="{FE5CF997-5A77-433C-99B1-4C12CCA4D132}" destId="{C92A2CCD-F9F4-4F13-ADD5-399B15C148F9}" srcOrd="1" destOrd="0" presId="urn:microsoft.com/office/officeart/2008/layout/VerticalAccentList"/>
    <dgm:cxn modelId="{729537A0-DDF2-4475-B335-DDF49E7AD1BF}" type="presParOf" srcId="{FE5CF997-5A77-433C-99B1-4C12CCA4D132}" destId="{C9AB47D0-A8BB-45C7-A4F7-C2C3EA5FCFE5}" srcOrd="2" destOrd="0" presId="urn:microsoft.com/office/officeart/2008/layout/VerticalAccentList"/>
    <dgm:cxn modelId="{DDB0EDA7-D689-4DCA-BDFF-E66F2A890AA5}" type="presParOf" srcId="{FE5CF997-5A77-433C-99B1-4C12CCA4D132}" destId="{86D97069-C2F9-4CCD-AB4E-21C8BFDF0BC6}" srcOrd="3" destOrd="0" presId="urn:microsoft.com/office/officeart/2008/layout/VerticalAccentList"/>
    <dgm:cxn modelId="{4B060015-B533-4B4D-B629-12C96CC1068C}" type="presParOf" srcId="{FE5CF997-5A77-433C-99B1-4C12CCA4D132}" destId="{B67C49D9-5795-475A-92A6-DA4C3B47D2B8}" srcOrd="4" destOrd="0" presId="urn:microsoft.com/office/officeart/2008/layout/VerticalAccentList"/>
    <dgm:cxn modelId="{95A73D18-A6DC-4010-A5CF-668CCAC39699}" type="presParOf" srcId="{FE5CF997-5A77-433C-99B1-4C12CCA4D132}" destId="{17B5B696-53FB-4B53-A6A9-83D1BC3B408A}" srcOrd="5" destOrd="0" presId="urn:microsoft.com/office/officeart/2008/layout/VerticalAccentList"/>
    <dgm:cxn modelId="{73E92633-E7CC-4F41-8155-77A6BD422496}" type="presParOf" srcId="{FE5CF997-5A77-433C-99B1-4C12CCA4D132}" destId="{16986C3A-8883-43C5-9C7A-30CB0172CDA3}" srcOrd="6" destOrd="0" presId="urn:microsoft.com/office/officeart/2008/layout/VerticalAccentList"/>
    <dgm:cxn modelId="{3906B2B8-9E23-47FF-852C-3C11583ECE29}" type="presParOf" srcId="{DEE3FE01-0B5C-4971-8059-1C856970CAB2}" destId="{262202B7-1C42-44A8-9BAB-46AFDA83D873}" srcOrd="14" destOrd="0" presId="urn:microsoft.com/office/officeart/2008/layout/VerticalAccentList"/>
    <dgm:cxn modelId="{9D932523-E332-4FA2-B8B6-F159B29F3D89}" type="presParOf" srcId="{DEE3FE01-0B5C-4971-8059-1C856970CAB2}" destId="{0972768D-511C-4385-9E42-AB866C31A47D}" srcOrd="15" destOrd="0" presId="urn:microsoft.com/office/officeart/2008/layout/VerticalAccentList"/>
    <dgm:cxn modelId="{8085C7E4-AFDB-4AC7-B65D-42DD51DC2A1C}" type="presParOf" srcId="{0972768D-511C-4385-9E42-AB866C31A47D}" destId="{F61ACADA-5367-4C5B-AE56-F43FC1127298}" srcOrd="0" destOrd="0" presId="urn:microsoft.com/office/officeart/2008/layout/VerticalAccentList"/>
    <dgm:cxn modelId="{8D9F443B-E391-49E3-BD77-7458379B4832}" type="presParOf" srcId="{DEE3FE01-0B5C-4971-8059-1C856970CAB2}" destId="{8ACB3449-9DA3-4C39-8091-2516D749AB2F}" srcOrd="16" destOrd="0" presId="urn:microsoft.com/office/officeart/2008/layout/VerticalAccentList"/>
    <dgm:cxn modelId="{DA6E2627-6B27-4335-9A43-DC7C8F10C5DB}" type="presParOf" srcId="{8ACB3449-9DA3-4C39-8091-2516D749AB2F}" destId="{088FF3A1-6D5B-401D-B46A-C16DBD6342AB}" srcOrd="0" destOrd="0" presId="urn:microsoft.com/office/officeart/2008/layout/VerticalAccentList"/>
    <dgm:cxn modelId="{F661184E-FFBB-4970-9E25-FC46F8F603B8}" type="presParOf" srcId="{8ACB3449-9DA3-4C39-8091-2516D749AB2F}" destId="{A4237006-39B1-4C13-B9F4-FDE972EF182B}" srcOrd="1" destOrd="0" presId="urn:microsoft.com/office/officeart/2008/layout/VerticalAccentList"/>
    <dgm:cxn modelId="{78862AB3-97B6-4E94-B2D4-C23A092AF831}" type="presParOf" srcId="{8ACB3449-9DA3-4C39-8091-2516D749AB2F}" destId="{E6E2335B-6348-4AE6-B9CD-1E6FC3E8E9E4}" srcOrd="2" destOrd="0" presId="urn:microsoft.com/office/officeart/2008/layout/VerticalAccentList"/>
    <dgm:cxn modelId="{1AB4416C-4BBB-4650-B767-56881EB92BFA}" type="presParOf" srcId="{8ACB3449-9DA3-4C39-8091-2516D749AB2F}" destId="{490FB845-3C99-4C4A-B247-B932F414C191}" srcOrd="3" destOrd="0" presId="urn:microsoft.com/office/officeart/2008/layout/VerticalAccentList"/>
    <dgm:cxn modelId="{027883D9-072B-4C51-8AF1-9DD292D8B8EC}" type="presParOf" srcId="{8ACB3449-9DA3-4C39-8091-2516D749AB2F}" destId="{0E5DEF07-E473-4170-99B0-662CEC9EB463}" srcOrd="4" destOrd="0" presId="urn:microsoft.com/office/officeart/2008/layout/VerticalAccentList"/>
    <dgm:cxn modelId="{3CAD322F-0E50-40BE-A0C2-EF302A75F7F6}" type="presParOf" srcId="{8ACB3449-9DA3-4C39-8091-2516D749AB2F}" destId="{6E9068FE-7A36-4E12-A619-5FAEF2998DF1}" srcOrd="5" destOrd="0" presId="urn:microsoft.com/office/officeart/2008/layout/VerticalAccentList"/>
    <dgm:cxn modelId="{5080A61A-DA34-4DF4-9352-52E5CE88258F}" type="presParOf" srcId="{8ACB3449-9DA3-4C39-8091-2516D749AB2F}" destId="{0968F9B9-8471-4315-B028-F93DE3208A31}" srcOrd="6" destOrd="0" presId="urn:microsoft.com/office/officeart/2008/layout/VerticalAccentList"/>
    <dgm:cxn modelId="{AF444AD8-DEA6-4DAA-8BBE-81F7393D3283}" type="presParOf" srcId="{DEE3FE01-0B5C-4971-8059-1C856970CAB2}" destId="{4BCAF504-FF0F-43B8-9C5E-17F34EDC288F}" srcOrd="17" destOrd="0" presId="urn:microsoft.com/office/officeart/2008/layout/VerticalAccentList"/>
    <dgm:cxn modelId="{D052A73B-4F39-4FC0-8041-B705FD12D0F9}" type="presParOf" srcId="{DEE3FE01-0B5C-4971-8059-1C856970CAB2}" destId="{2194BF9A-8B9D-4203-BBE0-A42A76FC0C45}" srcOrd="18" destOrd="0" presId="urn:microsoft.com/office/officeart/2008/layout/VerticalAccentList"/>
    <dgm:cxn modelId="{0ED7680E-01A3-4CE0-AEC5-C33EC44A2900}" type="presParOf" srcId="{2194BF9A-8B9D-4203-BBE0-A42A76FC0C45}" destId="{AD144B0F-BBAC-45A6-AE59-A2520015147B}" srcOrd="0" destOrd="0" presId="urn:microsoft.com/office/officeart/2008/layout/VerticalAccentList"/>
    <dgm:cxn modelId="{34BC830C-2EB6-48FC-8B58-5179C4AD62E6}" type="presParOf" srcId="{DEE3FE01-0B5C-4971-8059-1C856970CAB2}" destId="{3C44D236-CF61-46D0-8E0A-724214F75EA6}" srcOrd="19" destOrd="0" presId="urn:microsoft.com/office/officeart/2008/layout/VerticalAccentList"/>
    <dgm:cxn modelId="{DB0FC57E-63AB-4EAC-B47C-17D0AA9F6224}" type="presParOf" srcId="{3C44D236-CF61-46D0-8E0A-724214F75EA6}" destId="{3C1C88DC-CAF5-4F70-9C85-BA92E4DB432D}" srcOrd="0" destOrd="0" presId="urn:microsoft.com/office/officeart/2008/layout/VerticalAccentList"/>
    <dgm:cxn modelId="{03B858DD-B77F-4EDB-8C1C-249886CE25C9}" type="presParOf" srcId="{3C44D236-CF61-46D0-8E0A-724214F75EA6}" destId="{D52B452B-BFF4-42A5-868B-3A52AA53F0F0}" srcOrd="1" destOrd="0" presId="urn:microsoft.com/office/officeart/2008/layout/VerticalAccentList"/>
    <dgm:cxn modelId="{0F2ECD94-A2B3-43C4-B334-A48BBF8039E1}" type="presParOf" srcId="{3C44D236-CF61-46D0-8E0A-724214F75EA6}" destId="{435CE8D7-955E-4B53-B9D0-21B1132F0880}" srcOrd="2" destOrd="0" presId="urn:microsoft.com/office/officeart/2008/layout/VerticalAccentList"/>
    <dgm:cxn modelId="{B07CFB7C-7DCC-48BF-91CB-8FA1A6B03382}" type="presParOf" srcId="{3C44D236-CF61-46D0-8E0A-724214F75EA6}" destId="{EAB578C9-EC19-404C-9873-C0C77F573E6E}" srcOrd="3" destOrd="0" presId="urn:microsoft.com/office/officeart/2008/layout/VerticalAccentList"/>
    <dgm:cxn modelId="{7923971F-A917-4E00-AEFD-CA3B3C41A7D2}" type="presParOf" srcId="{3C44D236-CF61-46D0-8E0A-724214F75EA6}" destId="{47365BE2-8A2A-4BE8-B781-F5AD7865F3CC}" srcOrd="4" destOrd="0" presId="urn:microsoft.com/office/officeart/2008/layout/VerticalAccentList"/>
    <dgm:cxn modelId="{69D326B8-C846-4E5D-9377-B4C2FBCAE5B8}" type="presParOf" srcId="{3C44D236-CF61-46D0-8E0A-724214F75EA6}" destId="{50141162-3C86-48CE-BAB6-38F553968602}" srcOrd="5" destOrd="0" presId="urn:microsoft.com/office/officeart/2008/layout/VerticalAccentList"/>
    <dgm:cxn modelId="{80BC6B6D-1AA5-44F2-BA76-C707B2A621D9}" type="presParOf" srcId="{3C44D236-CF61-46D0-8E0A-724214F75EA6}" destId="{2B92644B-DD34-4C55-8963-05404CEFA7D1}" srcOrd="6" destOrd="0" presId="urn:microsoft.com/office/officeart/2008/layout/VerticalAccentList"/>
    <dgm:cxn modelId="{30DB3B1E-2AA1-4075-9AC9-B67D5EA2CA98}" type="presParOf" srcId="{DEE3FE01-0B5C-4971-8059-1C856970CAB2}" destId="{F81640E3-C523-42C4-9140-5A1A915E5FAA}" srcOrd="20" destOrd="0" presId="urn:microsoft.com/office/officeart/2008/layout/VerticalAccentList"/>
    <dgm:cxn modelId="{8F9789B6-B220-49CE-9E88-C019C4B57D96}" type="presParOf" srcId="{DEE3FE01-0B5C-4971-8059-1C856970CAB2}" destId="{CB9DD291-494B-4BAC-BFC2-ADD3691A56A8}" srcOrd="21" destOrd="0" presId="urn:microsoft.com/office/officeart/2008/layout/VerticalAccentList"/>
    <dgm:cxn modelId="{E3EC2358-7415-4016-A6D4-21533FFF31AC}" type="presParOf" srcId="{CB9DD291-494B-4BAC-BFC2-ADD3691A56A8}" destId="{C0C5D91D-DCC5-4670-BC98-AC497BB9A9CF}" srcOrd="0" destOrd="0" presId="urn:microsoft.com/office/officeart/2008/layout/VerticalAccentList"/>
    <dgm:cxn modelId="{ED3B74AD-63AC-42B0-9B00-B8141C78EF14}" type="presParOf" srcId="{DEE3FE01-0B5C-4971-8059-1C856970CAB2}" destId="{FA1FEBC5-F773-46F2-A6AB-B266C3034DC2}" srcOrd="22" destOrd="0" presId="urn:microsoft.com/office/officeart/2008/layout/VerticalAccentList"/>
    <dgm:cxn modelId="{B9F54A4F-63FA-459A-9904-D0309AB5EE8C}" type="presParOf" srcId="{FA1FEBC5-F773-46F2-A6AB-B266C3034DC2}" destId="{CD7BAF76-4232-4A6D-AA5C-7F204A22F640}" srcOrd="0" destOrd="0" presId="urn:microsoft.com/office/officeart/2008/layout/VerticalAccentList"/>
    <dgm:cxn modelId="{66900FD9-3817-4150-9610-154051889446}" type="presParOf" srcId="{FA1FEBC5-F773-46F2-A6AB-B266C3034DC2}" destId="{7C066B5A-0632-4955-8B5B-D1F82B5EF0BD}" srcOrd="1" destOrd="0" presId="urn:microsoft.com/office/officeart/2008/layout/VerticalAccentList"/>
    <dgm:cxn modelId="{C2FD8E44-6E31-405E-B28C-995594BDACF2}" type="presParOf" srcId="{FA1FEBC5-F773-46F2-A6AB-B266C3034DC2}" destId="{141B9D69-FDBD-4BD8-9AC5-80173883FF35}" srcOrd="2" destOrd="0" presId="urn:microsoft.com/office/officeart/2008/layout/VerticalAccentList"/>
    <dgm:cxn modelId="{4B0B29A0-E816-462B-B96E-12933FEA4C95}" type="presParOf" srcId="{FA1FEBC5-F773-46F2-A6AB-B266C3034DC2}" destId="{7E27211D-E20C-4B97-8D9B-FD2D8FB67F99}" srcOrd="3" destOrd="0" presId="urn:microsoft.com/office/officeart/2008/layout/VerticalAccentList"/>
    <dgm:cxn modelId="{E164F79C-00F2-47B5-9252-5A9470402D60}" type="presParOf" srcId="{FA1FEBC5-F773-46F2-A6AB-B266C3034DC2}" destId="{6680D9A7-36BC-48A2-87CD-8F8E8E2D81A0}" srcOrd="4" destOrd="0" presId="urn:microsoft.com/office/officeart/2008/layout/VerticalAccentList"/>
    <dgm:cxn modelId="{83E00789-4A09-4EA5-9D81-1D0BA6628E93}" type="presParOf" srcId="{FA1FEBC5-F773-46F2-A6AB-B266C3034DC2}" destId="{0B3024C9-04CC-4356-B3D6-C382F40311B2}" srcOrd="5" destOrd="0" presId="urn:microsoft.com/office/officeart/2008/layout/VerticalAccentList"/>
    <dgm:cxn modelId="{EE1F2ACF-14CC-40B9-9B4D-CC66EBAD2712}" type="presParOf" srcId="{FA1FEBC5-F773-46F2-A6AB-B266C3034DC2}" destId="{C7E4B59A-DDB3-45BF-9127-F9EE61873F00}" srcOrd="6" destOrd="0" presId="urn:microsoft.com/office/officeart/2008/layout/VerticalAccentList"/>
    <dgm:cxn modelId="{2A336A2D-06D8-42F3-9653-66EEA4F932C7}" type="presParOf" srcId="{DEE3FE01-0B5C-4971-8059-1C856970CAB2}" destId="{8B658F13-21E2-401B-B78B-57B0452CEF45}" srcOrd="23" destOrd="0" presId="urn:microsoft.com/office/officeart/2008/layout/VerticalAccentList"/>
    <dgm:cxn modelId="{0FC60436-6778-446F-941C-A193B3C99028}" type="presParOf" srcId="{DEE3FE01-0B5C-4971-8059-1C856970CAB2}" destId="{C0F20E33-E540-4913-8700-43850C510D75}" srcOrd="24" destOrd="0" presId="urn:microsoft.com/office/officeart/2008/layout/VerticalAccentList"/>
    <dgm:cxn modelId="{D2D7D63C-DA44-4A6D-ADB3-E02D9C85201F}" type="presParOf" srcId="{C0F20E33-E540-4913-8700-43850C510D75}" destId="{11E50D31-7F7A-47F5-BA0C-DE7CC6F930F3}" srcOrd="0" destOrd="0" presId="urn:microsoft.com/office/officeart/2008/layout/VerticalAccentList"/>
    <dgm:cxn modelId="{DB8FF07A-7428-4162-BAAF-CDF1D83E1544}" type="presParOf" srcId="{DEE3FE01-0B5C-4971-8059-1C856970CAB2}" destId="{467B4424-F922-431F-A0C3-76694C2F7209}" srcOrd="25" destOrd="0" presId="urn:microsoft.com/office/officeart/2008/layout/VerticalAccentList"/>
    <dgm:cxn modelId="{B4FC0625-CB00-40AC-AD73-21ECD20DE799}" type="presParOf" srcId="{467B4424-F922-431F-A0C3-76694C2F7209}" destId="{D59F5381-7503-4CF0-A71E-2631E82D391B}" srcOrd="0" destOrd="0" presId="urn:microsoft.com/office/officeart/2008/layout/VerticalAccentList"/>
    <dgm:cxn modelId="{F35DF0EB-2990-4623-9B01-D357A17C45FC}" type="presParOf" srcId="{467B4424-F922-431F-A0C3-76694C2F7209}" destId="{126BF3E8-440E-4459-B809-74CAA5796A09}" srcOrd="1" destOrd="0" presId="urn:microsoft.com/office/officeart/2008/layout/VerticalAccentList"/>
    <dgm:cxn modelId="{60A21605-D72F-4486-9F9B-4949329E1439}" type="presParOf" srcId="{467B4424-F922-431F-A0C3-76694C2F7209}" destId="{FD1173E0-4FDC-4FC5-95CE-F8FBC5D5FFA2}" srcOrd="2" destOrd="0" presId="urn:microsoft.com/office/officeart/2008/layout/VerticalAccentList"/>
    <dgm:cxn modelId="{8DA532EA-5FB0-4CE3-8C80-8C8A0811C433}" type="presParOf" srcId="{467B4424-F922-431F-A0C3-76694C2F7209}" destId="{025811D2-D401-46E6-93CA-97EDBDE0A9E8}" srcOrd="3" destOrd="0" presId="urn:microsoft.com/office/officeart/2008/layout/VerticalAccentList"/>
    <dgm:cxn modelId="{3EA0D923-E99B-40AA-AB8B-2D91F2669BB7}" type="presParOf" srcId="{467B4424-F922-431F-A0C3-76694C2F7209}" destId="{EE5501FE-0E71-41C9-A694-61EDC2D09217}" srcOrd="4" destOrd="0" presId="urn:microsoft.com/office/officeart/2008/layout/VerticalAccentList"/>
    <dgm:cxn modelId="{BD4B1D85-F4E6-4BFA-A8E0-A1E675CF60B9}" type="presParOf" srcId="{467B4424-F922-431F-A0C3-76694C2F7209}" destId="{5102290F-6ACA-4C85-B652-12A29DF2CAF8}" srcOrd="5" destOrd="0" presId="urn:microsoft.com/office/officeart/2008/layout/VerticalAccentList"/>
    <dgm:cxn modelId="{09AFFB04-5B65-4B36-8732-907D9819305B}" type="presParOf" srcId="{467B4424-F922-431F-A0C3-76694C2F7209}" destId="{3E574D57-D58E-4CE9-A935-5E17B1B24F84}" srcOrd="6" destOrd="0" presId="urn:microsoft.com/office/officeart/2008/layout/VerticalAccentList"/>
    <dgm:cxn modelId="{3BFD5796-F193-4B77-B0F3-F7BC29E77525}" type="presParOf" srcId="{DEE3FE01-0B5C-4971-8059-1C856970CAB2}" destId="{4DD37932-9F36-4ADC-82CB-06A22DE58ADD}" srcOrd="26" destOrd="0" presId="urn:microsoft.com/office/officeart/2008/layout/VerticalAccentList"/>
    <dgm:cxn modelId="{5BFCDD25-AE9F-4DC5-A484-8A8E7ED251D8}" type="presParOf" srcId="{DEE3FE01-0B5C-4971-8059-1C856970CAB2}" destId="{9D2D2EE8-BC6F-44F4-B0FD-D5DCD2D660AD}" srcOrd="27" destOrd="0" presId="urn:microsoft.com/office/officeart/2008/layout/VerticalAccentList"/>
    <dgm:cxn modelId="{91181EAD-49B9-4AAD-AA66-D96D23207B7D}" type="presParOf" srcId="{9D2D2EE8-BC6F-44F4-B0FD-D5DCD2D660AD}" destId="{BC4E2E55-759A-4C07-B308-B7AED4C8791E}" srcOrd="0" destOrd="0" presId="urn:microsoft.com/office/officeart/2008/layout/VerticalAccentList"/>
    <dgm:cxn modelId="{303D62E0-B523-40A9-BCD8-937F5BCBFBBB}" type="presParOf" srcId="{DEE3FE01-0B5C-4971-8059-1C856970CAB2}" destId="{6D5BCCCB-8BD5-4257-9213-D84997AC5BD5}" srcOrd="28" destOrd="0" presId="urn:microsoft.com/office/officeart/2008/layout/VerticalAccentList"/>
    <dgm:cxn modelId="{0AE41A14-4AF7-46B5-8E6F-33D4F612CDE9}" type="presParOf" srcId="{6D5BCCCB-8BD5-4257-9213-D84997AC5BD5}" destId="{37679962-43A5-4063-8EE5-F374FCB01DD4}" srcOrd="0" destOrd="0" presId="urn:microsoft.com/office/officeart/2008/layout/VerticalAccentList"/>
    <dgm:cxn modelId="{F38FFDEB-46ED-4379-AEEC-D66A211BCAAE}" type="presParOf" srcId="{6D5BCCCB-8BD5-4257-9213-D84997AC5BD5}" destId="{7A6DF16B-480C-45CB-8785-E877E57FCF7B}" srcOrd="1" destOrd="0" presId="urn:microsoft.com/office/officeart/2008/layout/VerticalAccentList"/>
    <dgm:cxn modelId="{EDF2C1E4-304C-4B27-A70A-5BEBCB8C47E4}" type="presParOf" srcId="{6D5BCCCB-8BD5-4257-9213-D84997AC5BD5}" destId="{12209EFB-3703-4349-998C-F6759252DFF8}" srcOrd="2" destOrd="0" presId="urn:microsoft.com/office/officeart/2008/layout/VerticalAccentList"/>
    <dgm:cxn modelId="{6018797E-EBEE-4475-8CAE-E41339AD36E7}" type="presParOf" srcId="{6D5BCCCB-8BD5-4257-9213-D84997AC5BD5}" destId="{200F8CE3-BCA3-408B-80C7-60AD0290F372}" srcOrd="3" destOrd="0" presId="urn:microsoft.com/office/officeart/2008/layout/VerticalAccentList"/>
    <dgm:cxn modelId="{EF22B6DD-149C-4DE7-A0D4-BBA1D43CD540}" type="presParOf" srcId="{6D5BCCCB-8BD5-4257-9213-D84997AC5BD5}" destId="{74515139-EA92-4F98-AE17-C653CA9628E8}" srcOrd="4" destOrd="0" presId="urn:microsoft.com/office/officeart/2008/layout/VerticalAccentList"/>
    <dgm:cxn modelId="{750AE21A-C453-43AC-834F-752171088951}" type="presParOf" srcId="{6D5BCCCB-8BD5-4257-9213-D84997AC5BD5}" destId="{14C1F42E-6F36-4509-BE6E-B93309219988}" srcOrd="5" destOrd="0" presId="urn:microsoft.com/office/officeart/2008/layout/VerticalAccentList"/>
    <dgm:cxn modelId="{1C40D9DA-43E1-4D6C-91C5-B544E86E2F5B}" type="presParOf" srcId="{6D5BCCCB-8BD5-4257-9213-D84997AC5BD5}" destId="{1602007D-3304-421F-A801-FD80886E238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D2A93-90D6-46AA-A032-6B7F7D83DDC7}">
      <dsp:nvSpPr>
        <dsp:cNvPr id="0" name=""/>
        <dsp:cNvSpPr/>
      </dsp:nvSpPr>
      <dsp:spPr>
        <a:xfrm>
          <a:off x="0" y="1008114"/>
          <a:ext cx="4458199" cy="524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D124C-6DFB-4BE2-94F0-D5DD5B05828D}">
      <dsp:nvSpPr>
        <dsp:cNvPr id="0" name=""/>
        <dsp:cNvSpPr/>
      </dsp:nvSpPr>
      <dsp:spPr>
        <a:xfrm>
          <a:off x="2345" y="1139190"/>
          <a:ext cx="327515" cy="3275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56289-83F3-4827-9AAB-104C376511C3}">
      <dsp:nvSpPr>
        <dsp:cNvPr id="0" name=""/>
        <dsp:cNvSpPr/>
      </dsp:nvSpPr>
      <dsp:spPr>
        <a:xfrm>
          <a:off x="395536" y="216020"/>
          <a:ext cx="3817333" cy="94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Сроком на </a:t>
          </a:r>
          <a:r>
            <a:rPr lang="ru-RU" sz="2400" b="1" u="sng" kern="1200" dirty="0" smtClean="0"/>
            <a:t>6 лет</a:t>
          </a:r>
          <a:r>
            <a:rPr lang="ru-RU" sz="2400" kern="1200" dirty="0" smtClean="0"/>
            <a:t> </a:t>
          </a:r>
          <a:r>
            <a:rPr lang="ru-RU" sz="2000" kern="1200" dirty="0" smtClean="0"/>
            <a:t>(поправка 2008 г., с Президента, избранного в 2012 г.)</a:t>
          </a:r>
          <a:endParaRPr lang="ru-RU" sz="2000" kern="1200" dirty="0"/>
        </a:p>
      </dsp:txBody>
      <dsp:txXfrm>
        <a:off x="395536" y="216020"/>
        <a:ext cx="3817333" cy="942211"/>
      </dsp:txXfrm>
    </dsp:sp>
    <dsp:sp modelId="{959BCBA0-EAEC-49CD-A4A6-4D1C1A2DEF03}">
      <dsp:nvSpPr>
        <dsp:cNvPr id="0" name=""/>
        <dsp:cNvSpPr/>
      </dsp:nvSpPr>
      <dsp:spPr>
        <a:xfrm>
          <a:off x="4685800" y="1008114"/>
          <a:ext cx="4458199" cy="524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504E1-98F5-4FDB-9BD6-D14A753E33CA}">
      <dsp:nvSpPr>
        <dsp:cNvPr id="0" name=""/>
        <dsp:cNvSpPr/>
      </dsp:nvSpPr>
      <dsp:spPr>
        <a:xfrm>
          <a:off x="4683454" y="1139190"/>
          <a:ext cx="327515" cy="3275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6CC44-9794-4F1C-A5CB-1F7C18962DF0}">
      <dsp:nvSpPr>
        <dsp:cNvPr id="0" name=""/>
        <dsp:cNvSpPr/>
      </dsp:nvSpPr>
      <dsp:spPr>
        <a:xfrm>
          <a:off x="4683454" y="0"/>
          <a:ext cx="4458199" cy="94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основании избирательного права </a:t>
          </a:r>
          <a:br>
            <a:rPr lang="ru-RU" sz="2400" kern="1200" dirty="0" smtClean="0"/>
          </a:br>
          <a:r>
            <a:rPr lang="ru-RU" sz="1600" kern="1200" dirty="0" smtClean="0"/>
            <a:t>(= принципы избирательного права):</a:t>
          </a:r>
          <a:endParaRPr lang="ru-RU" sz="1600" kern="1200" dirty="0"/>
        </a:p>
      </dsp:txBody>
      <dsp:txXfrm>
        <a:off x="4683454" y="0"/>
        <a:ext cx="4458199" cy="942211"/>
      </dsp:txXfrm>
    </dsp:sp>
    <dsp:sp modelId="{A5801DA0-2D29-4EDE-B34F-DC9C980F4E74}">
      <dsp:nvSpPr>
        <dsp:cNvPr id="0" name=""/>
        <dsp:cNvSpPr/>
      </dsp:nvSpPr>
      <dsp:spPr>
        <a:xfrm>
          <a:off x="4683454" y="1902618"/>
          <a:ext cx="327507" cy="32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147D0-0E2A-41D0-9044-C9BA279DB2E6}">
      <dsp:nvSpPr>
        <dsp:cNvPr id="0" name=""/>
        <dsp:cNvSpPr/>
      </dsp:nvSpPr>
      <dsp:spPr>
        <a:xfrm>
          <a:off x="4995528" y="1684662"/>
          <a:ext cx="4146125" cy="76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Всеобщего</a:t>
          </a:r>
          <a:endParaRPr lang="ru-RU" sz="1500" b="1" kern="1200" dirty="0"/>
        </a:p>
      </dsp:txBody>
      <dsp:txXfrm>
        <a:off x="4995528" y="1684662"/>
        <a:ext cx="4146125" cy="763420"/>
      </dsp:txXfrm>
    </dsp:sp>
    <dsp:sp modelId="{31A43858-A90F-4857-A672-987131AA1F3E}">
      <dsp:nvSpPr>
        <dsp:cNvPr id="0" name=""/>
        <dsp:cNvSpPr/>
      </dsp:nvSpPr>
      <dsp:spPr>
        <a:xfrm>
          <a:off x="4683454" y="2666039"/>
          <a:ext cx="327507" cy="32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20265-163B-4164-9480-4DAA940FEDF0}">
      <dsp:nvSpPr>
        <dsp:cNvPr id="0" name=""/>
        <dsp:cNvSpPr/>
      </dsp:nvSpPr>
      <dsp:spPr>
        <a:xfrm>
          <a:off x="4995528" y="2448082"/>
          <a:ext cx="4146125" cy="76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Свободного</a:t>
          </a:r>
          <a:endParaRPr lang="ru-RU" sz="1500" b="1" kern="1200" dirty="0"/>
        </a:p>
      </dsp:txBody>
      <dsp:txXfrm>
        <a:off x="4995528" y="2448082"/>
        <a:ext cx="4146125" cy="763420"/>
      </dsp:txXfrm>
    </dsp:sp>
    <dsp:sp modelId="{D4AB77F7-4370-49C0-9472-E6FC723E3A30}">
      <dsp:nvSpPr>
        <dsp:cNvPr id="0" name=""/>
        <dsp:cNvSpPr/>
      </dsp:nvSpPr>
      <dsp:spPr>
        <a:xfrm>
          <a:off x="4683454" y="3429459"/>
          <a:ext cx="327507" cy="32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4F3ED-6C79-4551-9880-846D18056A7C}">
      <dsp:nvSpPr>
        <dsp:cNvPr id="0" name=""/>
        <dsp:cNvSpPr/>
      </dsp:nvSpPr>
      <dsp:spPr>
        <a:xfrm>
          <a:off x="4995528" y="3211503"/>
          <a:ext cx="4146125" cy="76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Равного</a:t>
          </a:r>
          <a:endParaRPr lang="ru-RU" sz="1500" b="1" kern="1200" dirty="0"/>
        </a:p>
      </dsp:txBody>
      <dsp:txXfrm>
        <a:off x="4995528" y="3211503"/>
        <a:ext cx="4146125" cy="763420"/>
      </dsp:txXfrm>
    </dsp:sp>
    <dsp:sp modelId="{B678D975-D341-4458-8D3E-EB5B437E1E02}">
      <dsp:nvSpPr>
        <dsp:cNvPr id="0" name=""/>
        <dsp:cNvSpPr/>
      </dsp:nvSpPr>
      <dsp:spPr>
        <a:xfrm>
          <a:off x="4683454" y="4192880"/>
          <a:ext cx="327507" cy="32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CFEF-1DF0-4722-A0B9-C033DBB43CE3}">
      <dsp:nvSpPr>
        <dsp:cNvPr id="0" name=""/>
        <dsp:cNvSpPr/>
      </dsp:nvSpPr>
      <dsp:spPr>
        <a:xfrm>
          <a:off x="4995528" y="3974923"/>
          <a:ext cx="4146125" cy="76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 </a:t>
          </a:r>
          <a:r>
            <a:rPr lang="ru-RU" sz="2400" b="1" kern="1200" dirty="0" smtClean="0"/>
            <a:t>тайном</a:t>
          </a:r>
          <a:r>
            <a:rPr lang="ru-RU" sz="2400" kern="1200" dirty="0" smtClean="0"/>
            <a:t> голосовании</a:t>
          </a:r>
          <a:endParaRPr lang="ru-RU" sz="2400" kern="1200" dirty="0"/>
        </a:p>
      </dsp:txBody>
      <dsp:txXfrm>
        <a:off x="4995528" y="3974923"/>
        <a:ext cx="4146125" cy="763420"/>
      </dsp:txXfrm>
    </dsp:sp>
    <dsp:sp modelId="{5C71569D-86CA-436D-9A5B-9567A4FD7B1C}">
      <dsp:nvSpPr>
        <dsp:cNvPr id="0" name=""/>
        <dsp:cNvSpPr/>
      </dsp:nvSpPr>
      <dsp:spPr>
        <a:xfrm>
          <a:off x="4683454" y="4956300"/>
          <a:ext cx="327507" cy="32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3CDC3-5E71-4F9A-8D31-9D3F757ADC23}">
      <dsp:nvSpPr>
        <dsp:cNvPr id="0" name=""/>
        <dsp:cNvSpPr/>
      </dsp:nvSpPr>
      <dsp:spPr>
        <a:xfrm>
          <a:off x="4997874" y="4880615"/>
          <a:ext cx="4146125" cy="76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+ </a:t>
          </a:r>
          <a:r>
            <a:rPr lang="ru-RU" sz="2400" b="1" kern="1200" dirty="0" smtClean="0"/>
            <a:t>Свободные</a:t>
          </a:r>
          <a:r>
            <a:rPr lang="ru-RU" sz="2400" kern="1200" dirty="0" smtClean="0"/>
            <a:t> выборы </a:t>
          </a:r>
          <a:br>
            <a:rPr lang="ru-RU" sz="2400" kern="1200" dirty="0" smtClean="0"/>
          </a:br>
          <a:r>
            <a:rPr lang="ru-RU" sz="2000" kern="1200" dirty="0" smtClean="0"/>
            <a:t>(ч. 3 ст. 3 Конституции РФ)</a:t>
          </a:r>
          <a:endParaRPr lang="ru-RU" sz="2400" kern="1200" dirty="0"/>
        </a:p>
      </dsp:txBody>
      <dsp:txXfrm>
        <a:off x="4997874" y="4880615"/>
        <a:ext cx="4146125" cy="7634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230C5-7F67-4B16-AEB8-6812726D3565}">
      <dsp:nvSpPr>
        <dsp:cNvPr id="0" name=""/>
        <dsp:cNvSpPr/>
      </dsp:nvSpPr>
      <dsp:spPr>
        <a:xfrm>
          <a:off x="0" y="29921"/>
          <a:ext cx="9144000" cy="81486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Назначает Председателя Правительства </a:t>
          </a:r>
          <a:endParaRPr lang="ru-RU" sz="2000" b="1" kern="1200" dirty="0"/>
        </a:p>
      </dsp:txBody>
      <dsp:txXfrm>
        <a:off x="39779" y="69700"/>
        <a:ext cx="9064442" cy="735310"/>
      </dsp:txXfrm>
    </dsp:sp>
    <dsp:sp modelId="{657E998B-6518-45F7-B477-6325D4EB1ED9}">
      <dsp:nvSpPr>
        <dsp:cNvPr id="0" name=""/>
        <dsp:cNvSpPr/>
      </dsp:nvSpPr>
      <dsp:spPr>
        <a:xfrm>
          <a:off x="0" y="844790"/>
          <a:ext cx="9144000" cy="32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 согласия Государственной Думы</a:t>
          </a:r>
          <a:endParaRPr lang="ru-RU" sz="1600" b="1" kern="1200" dirty="0"/>
        </a:p>
      </dsp:txBody>
      <dsp:txXfrm>
        <a:off x="0" y="844790"/>
        <a:ext cx="9144000" cy="325507"/>
      </dsp:txXfrm>
    </dsp:sp>
    <dsp:sp modelId="{268F79C9-E3F7-4585-8153-BA5ACE9C9978}">
      <dsp:nvSpPr>
        <dsp:cNvPr id="0" name=""/>
        <dsp:cNvSpPr/>
      </dsp:nvSpPr>
      <dsp:spPr>
        <a:xfrm>
          <a:off x="0" y="1170297"/>
          <a:ext cx="9144000" cy="81486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Президент имеет право председательствовать на заседаниях Правительства РФ</a:t>
          </a:r>
          <a:endParaRPr lang="ru-RU" sz="1600" b="1" kern="1200" dirty="0"/>
        </a:p>
      </dsp:txBody>
      <dsp:txXfrm>
        <a:off x="39779" y="1210076"/>
        <a:ext cx="9064442" cy="735310"/>
      </dsp:txXfrm>
    </dsp:sp>
    <dsp:sp modelId="{96133FE2-0BB7-4D56-B193-54A76685FF08}">
      <dsp:nvSpPr>
        <dsp:cNvPr id="0" name=""/>
        <dsp:cNvSpPr/>
      </dsp:nvSpPr>
      <dsp:spPr>
        <a:xfrm>
          <a:off x="0" y="2034126"/>
          <a:ext cx="9144000" cy="81486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Назначает и освобождает других членов Правительства РФ</a:t>
          </a:r>
          <a:endParaRPr lang="ru-RU" sz="2000" b="1" kern="1200" dirty="0"/>
        </a:p>
      </dsp:txBody>
      <dsp:txXfrm>
        <a:off x="39779" y="2073905"/>
        <a:ext cx="9064442" cy="735310"/>
      </dsp:txXfrm>
    </dsp:sp>
    <dsp:sp modelId="{A6202815-4B39-47CB-A3DD-3B451445F735}">
      <dsp:nvSpPr>
        <dsp:cNvPr id="0" name=""/>
        <dsp:cNvSpPr/>
      </dsp:nvSpPr>
      <dsp:spPr>
        <a:xfrm>
          <a:off x="0" y="2848994"/>
          <a:ext cx="9144000" cy="32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 предложению Председателя Правительства</a:t>
          </a:r>
          <a:endParaRPr lang="ru-RU" sz="1600" b="1" kern="1200" dirty="0"/>
        </a:p>
      </dsp:txBody>
      <dsp:txXfrm>
        <a:off x="0" y="2848994"/>
        <a:ext cx="9144000" cy="325507"/>
      </dsp:txXfrm>
    </dsp:sp>
    <dsp:sp modelId="{180509D1-64F7-4744-B4A1-C4A7DB765A27}">
      <dsp:nvSpPr>
        <dsp:cNvPr id="0" name=""/>
        <dsp:cNvSpPr/>
      </dsp:nvSpPr>
      <dsp:spPr>
        <a:xfrm>
          <a:off x="0" y="3174501"/>
          <a:ext cx="9144000" cy="81486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Может отменять акты Правительства РФ </a:t>
          </a:r>
          <a:endParaRPr lang="ru-RU" sz="2000" b="1" kern="1200" dirty="0"/>
        </a:p>
      </dsp:txBody>
      <dsp:txXfrm>
        <a:off x="39779" y="3214280"/>
        <a:ext cx="9064442" cy="735310"/>
      </dsp:txXfrm>
    </dsp:sp>
    <dsp:sp modelId="{33740A7E-04DE-4E51-BE71-7C2E4FD48664}">
      <dsp:nvSpPr>
        <dsp:cNvPr id="0" name=""/>
        <dsp:cNvSpPr/>
      </dsp:nvSpPr>
      <dsp:spPr>
        <a:xfrm>
          <a:off x="0" y="4038330"/>
          <a:ext cx="9144000" cy="81486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Принимает решение об отставке Правительства РФ</a:t>
          </a:r>
          <a:endParaRPr lang="ru-RU" sz="2000" b="1" kern="1200" dirty="0"/>
        </a:p>
      </dsp:txBody>
      <dsp:txXfrm>
        <a:off x="39779" y="4078109"/>
        <a:ext cx="9064442" cy="735310"/>
      </dsp:txXfrm>
    </dsp:sp>
    <dsp:sp modelId="{04978DFA-08AB-468B-A1F1-C2998EE2F51C}">
      <dsp:nvSpPr>
        <dsp:cNvPr id="0" name=""/>
        <dsp:cNvSpPr/>
      </dsp:nvSpPr>
      <dsp:spPr>
        <a:xfrm>
          <a:off x="0" y="4902158"/>
          <a:ext cx="9144000" cy="81486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Президент обеспечивает согласованное функционирование и взаимодействие органов государственной власти. </a:t>
          </a:r>
          <a:endParaRPr lang="ru-RU" sz="1700" b="1" kern="1200" dirty="0"/>
        </a:p>
      </dsp:txBody>
      <dsp:txXfrm>
        <a:off x="39779" y="4941937"/>
        <a:ext cx="9064442" cy="7353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299A8-A2B7-4855-BA74-418D08A6A7A9}">
      <dsp:nvSpPr>
        <dsp:cNvPr id="0" name=""/>
        <dsp:cNvSpPr/>
      </dsp:nvSpPr>
      <dsp:spPr>
        <a:xfrm>
          <a:off x="0" y="0"/>
          <a:ext cx="7661751" cy="1587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случае </a:t>
          </a:r>
          <a:r>
            <a:rPr lang="ru-RU" sz="2400" b="1" u="sng" kern="1200" dirty="0" smtClean="0"/>
            <a:t>трёхкратного</a:t>
          </a:r>
          <a:r>
            <a:rPr lang="ru-RU" sz="2400" kern="1200" dirty="0" smtClean="0"/>
            <a:t> отклонения представленных кандидатур Государственной Думой</a:t>
          </a:r>
          <a:endParaRPr lang="ru-RU" sz="2400" kern="1200" dirty="0"/>
        </a:p>
      </dsp:txBody>
      <dsp:txXfrm>
        <a:off x="46504" y="46504"/>
        <a:ext cx="6020661" cy="1494768"/>
      </dsp:txXfrm>
    </dsp:sp>
    <dsp:sp modelId="{1CE92303-0543-4DE5-9F82-70C089CD2C2B}">
      <dsp:nvSpPr>
        <dsp:cNvPr id="0" name=""/>
        <dsp:cNvSpPr/>
      </dsp:nvSpPr>
      <dsp:spPr>
        <a:xfrm>
          <a:off x="1352073" y="1940615"/>
          <a:ext cx="7661751" cy="1587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71971"/>
                <a:satOff val="-52537"/>
                <a:lumOff val="54949"/>
                <a:alphaOff val="0"/>
                <a:shade val="15000"/>
                <a:satMod val="180000"/>
              </a:schemeClr>
            </a:gs>
            <a:gs pos="50000">
              <a:schemeClr val="accent2">
                <a:shade val="50000"/>
                <a:hueOff val="-371971"/>
                <a:satOff val="-52537"/>
                <a:lumOff val="54949"/>
                <a:alphaOff val="0"/>
                <a:shade val="45000"/>
                <a:satMod val="170000"/>
              </a:schemeClr>
            </a:gs>
            <a:gs pos="70000">
              <a:schemeClr val="accent2">
                <a:shade val="50000"/>
                <a:hueOff val="-371971"/>
                <a:satOff val="-52537"/>
                <a:lumOff val="549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shade val="50000"/>
                <a:hueOff val="-371971"/>
                <a:satOff val="-52537"/>
                <a:lumOff val="549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Президент РФ:</a:t>
          </a:r>
          <a:endParaRPr lang="ru-RU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Назначает Председателя Правительства РФ</a:t>
          </a:r>
          <a:endParaRPr lang="ru-RU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Распускает Государственную Думу и назначает новые выборы</a:t>
          </a:r>
          <a:endParaRPr lang="ru-RU" sz="1600" b="1" kern="1200" dirty="0"/>
        </a:p>
      </dsp:txBody>
      <dsp:txXfrm>
        <a:off x="1398577" y="1987119"/>
        <a:ext cx="5184614" cy="1494768"/>
      </dsp:txXfrm>
    </dsp:sp>
    <dsp:sp modelId="{2DE4FD74-1229-4F82-892B-9F82D4BCBA6A}">
      <dsp:nvSpPr>
        <dsp:cNvPr id="0" name=""/>
        <dsp:cNvSpPr/>
      </dsp:nvSpPr>
      <dsp:spPr>
        <a:xfrm>
          <a:off x="6629696" y="1248168"/>
          <a:ext cx="1032054" cy="10320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61908" y="1248168"/>
        <a:ext cx="567630" cy="7766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1D381-916F-43F0-B133-BC0ED112F421}">
      <dsp:nvSpPr>
        <dsp:cNvPr id="0" name=""/>
        <dsp:cNvSpPr/>
      </dsp:nvSpPr>
      <dsp:spPr>
        <a:xfrm>
          <a:off x="2536324" y="71922"/>
          <a:ext cx="2935654" cy="17613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Представляет Совету Федерации </a:t>
          </a:r>
          <a:r>
            <a:rPr lang="ru-RU" sz="1600" b="1" i="1" kern="1200" dirty="0" smtClean="0"/>
            <a:t>кандидатуры </a:t>
          </a:r>
          <a:r>
            <a:rPr lang="ru-RU" sz="1600" b="1" kern="1200" dirty="0" smtClean="0"/>
            <a:t>на должность судей </a:t>
          </a:r>
          <a:endParaRPr lang="ru-RU" sz="16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Конституционного Суда РФ</a:t>
          </a:r>
          <a:endParaRPr lang="ru-RU" sz="1400" b="1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Верховного Суда РФ</a:t>
          </a:r>
          <a:endParaRPr lang="ru-RU" sz="1400" b="1" kern="1200" dirty="0"/>
        </a:p>
      </dsp:txBody>
      <dsp:txXfrm>
        <a:off x="2536324" y="71922"/>
        <a:ext cx="2935654" cy="1761392"/>
      </dsp:txXfrm>
    </dsp:sp>
    <dsp:sp modelId="{78CF03FC-2C87-4C5F-9D09-AECC8CBE2C6D}">
      <dsp:nvSpPr>
        <dsp:cNvPr id="0" name=""/>
        <dsp:cNvSpPr/>
      </dsp:nvSpPr>
      <dsp:spPr>
        <a:xfrm>
          <a:off x="3104168" y="2016217"/>
          <a:ext cx="2935654" cy="1761392"/>
        </a:xfrm>
        <a:prstGeom prst="rect">
          <a:avLst/>
        </a:prstGeom>
        <a:solidFill>
          <a:schemeClr val="accent2">
            <a:hueOff val="1545873"/>
            <a:satOff val="-16531"/>
            <a:lumOff val="431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Назначение судей иных федеральных судов</a:t>
          </a:r>
          <a:endParaRPr lang="ru-RU" sz="2400" b="1" kern="1200" dirty="0"/>
        </a:p>
      </dsp:txBody>
      <dsp:txXfrm>
        <a:off x="3104168" y="2016217"/>
        <a:ext cx="2935654" cy="1761392"/>
      </dsp:txXfrm>
    </dsp:sp>
    <dsp:sp modelId="{AE140D57-E408-4B6F-942D-6A160F5C154D}">
      <dsp:nvSpPr>
        <dsp:cNvPr id="0" name=""/>
        <dsp:cNvSpPr/>
      </dsp:nvSpPr>
      <dsp:spPr>
        <a:xfrm>
          <a:off x="91863" y="1980323"/>
          <a:ext cx="2751941" cy="1476064"/>
        </a:xfrm>
        <a:prstGeom prst="rect">
          <a:avLst/>
        </a:prstGeom>
        <a:solidFill>
          <a:schemeClr val="accent2">
            <a:hueOff val="3091747"/>
            <a:satOff val="-33061"/>
            <a:lumOff val="862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Осуществляет помилование</a:t>
          </a:r>
          <a:endParaRPr lang="ru-RU" sz="2800" b="1" kern="1200" dirty="0"/>
        </a:p>
      </dsp:txBody>
      <dsp:txXfrm>
        <a:off x="91863" y="1980323"/>
        <a:ext cx="2751941" cy="1476064"/>
      </dsp:txXfrm>
    </dsp:sp>
    <dsp:sp modelId="{1A97B769-C0E2-4DC3-97DB-B69E23FD8DA2}">
      <dsp:nvSpPr>
        <dsp:cNvPr id="0" name=""/>
        <dsp:cNvSpPr/>
      </dsp:nvSpPr>
      <dsp:spPr>
        <a:xfrm>
          <a:off x="6078170" y="2736304"/>
          <a:ext cx="2935654" cy="1761392"/>
        </a:xfrm>
        <a:prstGeom prst="rect">
          <a:avLst/>
        </a:prstGeom>
        <a:solidFill>
          <a:schemeClr val="accent2">
            <a:hueOff val="4637620"/>
            <a:satOff val="-49592"/>
            <a:lumOff val="129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Представляет кандидатуру Генерального прокурора РФ и его заместителей</a:t>
          </a:r>
          <a:endParaRPr lang="ru-RU" sz="2000" b="1" kern="1200" dirty="0"/>
        </a:p>
      </dsp:txBody>
      <dsp:txXfrm>
        <a:off x="6078170" y="2736304"/>
        <a:ext cx="2935654" cy="1761392"/>
      </dsp:txXfrm>
    </dsp:sp>
    <dsp:sp modelId="{7CEABF90-00B0-4C90-8A3F-215B95286CF8}">
      <dsp:nvSpPr>
        <dsp:cNvPr id="0" name=""/>
        <dsp:cNvSpPr/>
      </dsp:nvSpPr>
      <dsp:spPr>
        <a:xfrm>
          <a:off x="6" y="3849182"/>
          <a:ext cx="2935654" cy="1761392"/>
        </a:xfrm>
        <a:prstGeom prst="rect">
          <a:avLst/>
        </a:prstGeom>
        <a:solidFill>
          <a:schemeClr val="accent2">
            <a:hueOff val="6183494"/>
            <a:satOff val="-66122"/>
            <a:lumOff val="1725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Назначает и освобождает от должности прокуроров субъектов, остальных прокуроров (кроме городов, районов и приравненных к ним)</a:t>
          </a:r>
          <a:endParaRPr lang="ru-RU" sz="1600" b="1" kern="1200" dirty="0"/>
        </a:p>
      </dsp:txBody>
      <dsp:txXfrm>
        <a:off x="6" y="3849182"/>
        <a:ext cx="2935654" cy="1761392"/>
      </dsp:txXfrm>
    </dsp:sp>
    <dsp:sp modelId="{E9A81906-FDAB-403F-B0C6-9EFF4C54F2AF}">
      <dsp:nvSpPr>
        <dsp:cNvPr id="0" name=""/>
        <dsp:cNvSpPr/>
      </dsp:nvSpPr>
      <dsp:spPr>
        <a:xfrm>
          <a:off x="3104168" y="3860701"/>
          <a:ext cx="2935654" cy="1761392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Направляет запрос в Конституционный Суд РФ о толковании Конституции РФ</a:t>
          </a:r>
          <a:endParaRPr lang="ru-RU" sz="2000" b="1" kern="1200" dirty="0"/>
        </a:p>
      </dsp:txBody>
      <dsp:txXfrm>
        <a:off x="3104168" y="3860701"/>
        <a:ext cx="2935654" cy="17613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A7811-940E-4ECC-AE21-B78BFFB6F240}">
      <dsp:nvSpPr>
        <dsp:cNvPr id="0" name=""/>
        <dsp:cNvSpPr/>
      </dsp:nvSpPr>
      <dsp:spPr>
        <a:xfrm>
          <a:off x="257174" y="2225"/>
          <a:ext cx="2696765" cy="1618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Издаёт </a:t>
          </a:r>
          <a:r>
            <a:rPr lang="ru-RU" sz="2400" u="sng" kern="1200" dirty="0" smtClean="0"/>
            <a:t>указы</a:t>
          </a:r>
          <a:r>
            <a:rPr lang="ru-RU" sz="2400" kern="1200" dirty="0" smtClean="0"/>
            <a:t> и </a:t>
          </a:r>
          <a:r>
            <a:rPr lang="ru-RU" sz="2400" u="sng" kern="1200" dirty="0" smtClean="0"/>
            <a:t>распоряжения</a:t>
          </a:r>
          <a:endParaRPr lang="ru-RU" sz="2400" kern="1200" dirty="0"/>
        </a:p>
      </dsp:txBody>
      <dsp:txXfrm>
        <a:off x="257174" y="2225"/>
        <a:ext cx="2696765" cy="1618059"/>
      </dsp:txXfrm>
    </dsp:sp>
    <dsp:sp modelId="{2AD21C0B-2846-4143-AF6D-1DA2D3A063B1}">
      <dsp:nvSpPr>
        <dsp:cNvPr id="0" name=""/>
        <dsp:cNvSpPr/>
      </dsp:nvSpPr>
      <dsp:spPr>
        <a:xfrm>
          <a:off x="3223617" y="2225"/>
          <a:ext cx="2696765" cy="1618059"/>
        </a:xfrm>
        <a:prstGeom prst="rect">
          <a:avLst/>
        </a:prstGeom>
        <a:solidFill>
          <a:schemeClr val="accent5">
            <a:hueOff val="-717224"/>
            <a:satOff val="5870"/>
            <a:lumOff val="-95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Формирует Администрацию Президента РФ</a:t>
          </a:r>
          <a:endParaRPr lang="ru-RU" sz="2000" kern="1200" dirty="0"/>
        </a:p>
      </dsp:txBody>
      <dsp:txXfrm>
        <a:off x="3223617" y="2225"/>
        <a:ext cx="2696765" cy="1618059"/>
      </dsp:txXfrm>
    </dsp:sp>
    <dsp:sp modelId="{5004BD69-1C41-43B8-B059-647ED50D8912}">
      <dsp:nvSpPr>
        <dsp:cNvPr id="0" name=""/>
        <dsp:cNvSpPr/>
      </dsp:nvSpPr>
      <dsp:spPr>
        <a:xfrm>
          <a:off x="6190059" y="2225"/>
          <a:ext cx="2696765" cy="1618059"/>
        </a:xfrm>
        <a:prstGeom prst="rect">
          <a:avLst/>
        </a:prstGeom>
        <a:solidFill>
          <a:schemeClr val="accent5">
            <a:hueOff val="-1434448"/>
            <a:satOff val="11741"/>
            <a:lumOff val="-190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Является Верховным Главнокомандующим</a:t>
          </a:r>
          <a:endParaRPr lang="ru-RU" sz="1800" kern="1200" dirty="0"/>
        </a:p>
      </dsp:txBody>
      <dsp:txXfrm>
        <a:off x="6190059" y="2225"/>
        <a:ext cx="2696765" cy="1618059"/>
      </dsp:txXfrm>
    </dsp:sp>
    <dsp:sp modelId="{B71C90F5-FE24-4535-BFFA-A26EE247D38A}">
      <dsp:nvSpPr>
        <dsp:cNvPr id="0" name=""/>
        <dsp:cNvSpPr/>
      </dsp:nvSpPr>
      <dsp:spPr>
        <a:xfrm>
          <a:off x="257174" y="1889961"/>
          <a:ext cx="2696765" cy="1618059"/>
        </a:xfrm>
        <a:prstGeom prst="rect">
          <a:avLst/>
        </a:prstGeom>
        <a:solidFill>
          <a:schemeClr val="accent5">
            <a:hueOff val="-2151671"/>
            <a:satOff val="17611"/>
            <a:lumOff val="-285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Вводит военное и чрезвычайное положение (с незамедлительным сообщением ГД и СФ)</a:t>
          </a:r>
          <a:endParaRPr lang="ru-RU" sz="1600" kern="1200" dirty="0"/>
        </a:p>
      </dsp:txBody>
      <dsp:txXfrm>
        <a:off x="257174" y="1889961"/>
        <a:ext cx="2696765" cy="1618059"/>
      </dsp:txXfrm>
    </dsp:sp>
    <dsp:sp modelId="{B5C84CDB-2C2B-4311-8599-2257DE62B4D1}">
      <dsp:nvSpPr>
        <dsp:cNvPr id="0" name=""/>
        <dsp:cNvSpPr/>
      </dsp:nvSpPr>
      <dsp:spPr>
        <a:xfrm>
          <a:off x="3223617" y="1889961"/>
          <a:ext cx="2696765" cy="1618059"/>
        </a:xfrm>
        <a:prstGeom prst="rect">
          <a:avLst/>
        </a:prstGeom>
        <a:solidFill>
          <a:schemeClr val="accent5">
            <a:hueOff val="-2868895"/>
            <a:satOff val="23482"/>
            <a:lumOff val="-380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Осуществляет руководство внешней политикой, ведет переговоры и подписывает международные договоры</a:t>
          </a:r>
          <a:endParaRPr lang="ru-RU" sz="1400" kern="1200" dirty="0"/>
        </a:p>
      </dsp:txBody>
      <dsp:txXfrm>
        <a:off x="3223617" y="1889961"/>
        <a:ext cx="2696765" cy="1618059"/>
      </dsp:txXfrm>
    </dsp:sp>
    <dsp:sp modelId="{194E6D96-E120-4D93-BE0A-25D316B181D3}">
      <dsp:nvSpPr>
        <dsp:cNvPr id="0" name=""/>
        <dsp:cNvSpPr/>
      </dsp:nvSpPr>
      <dsp:spPr>
        <a:xfrm>
          <a:off x="6190059" y="1889961"/>
          <a:ext cx="2696765" cy="1618059"/>
        </a:xfrm>
        <a:prstGeom prst="rect">
          <a:avLst/>
        </a:prstGeom>
        <a:solidFill>
          <a:schemeClr val="accent5">
            <a:hueOff val="-3586119"/>
            <a:satOff val="29352"/>
            <a:lumOff val="-47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Решает вопросы гражданства и предоставления политического убежища</a:t>
          </a:r>
          <a:endParaRPr lang="ru-RU" sz="1800" kern="1200" dirty="0"/>
        </a:p>
      </dsp:txBody>
      <dsp:txXfrm>
        <a:off x="6190059" y="1889961"/>
        <a:ext cx="2696765" cy="1618059"/>
      </dsp:txXfrm>
    </dsp:sp>
    <dsp:sp modelId="{B55DC580-642B-494F-8E38-82DEE2A8B80C}">
      <dsp:nvSpPr>
        <dsp:cNvPr id="0" name=""/>
        <dsp:cNvSpPr/>
      </dsp:nvSpPr>
      <dsp:spPr>
        <a:xfrm>
          <a:off x="1740396" y="3777697"/>
          <a:ext cx="2696765" cy="1618059"/>
        </a:xfrm>
        <a:prstGeom prst="rect">
          <a:avLst/>
        </a:prstGeom>
        <a:solidFill>
          <a:schemeClr val="accent5">
            <a:hueOff val="-4303342"/>
            <a:satOff val="35223"/>
            <a:lumOff val="-571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Приостанавливает действие актов исполнительной власти субъектов РФ</a:t>
          </a:r>
          <a:endParaRPr lang="ru-RU" sz="1900" kern="1200"/>
        </a:p>
      </dsp:txBody>
      <dsp:txXfrm>
        <a:off x="1740396" y="3777697"/>
        <a:ext cx="2696765" cy="1618059"/>
      </dsp:txXfrm>
    </dsp:sp>
    <dsp:sp modelId="{435364F4-E753-4593-A69E-184CC0DAD04A}">
      <dsp:nvSpPr>
        <dsp:cNvPr id="0" name=""/>
        <dsp:cNvSpPr/>
      </dsp:nvSpPr>
      <dsp:spPr>
        <a:xfrm>
          <a:off x="4706838" y="3777697"/>
          <a:ext cx="2696765" cy="1618059"/>
        </a:xfrm>
        <a:prstGeom prst="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Согласительные процедуры</a:t>
          </a:r>
          <a:endParaRPr lang="ru-RU" sz="1900" kern="1200"/>
        </a:p>
      </dsp:txBody>
      <dsp:txXfrm>
        <a:off x="4706838" y="3777697"/>
        <a:ext cx="2696765" cy="16180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D8A3F-4D7A-499C-9D02-50C1259EC7AB}">
      <dsp:nvSpPr>
        <dsp:cNvPr id="0" name=""/>
        <dsp:cNvSpPr/>
      </dsp:nvSpPr>
      <dsp:spPr>
        <a:xfrm>
          <a:off x="4214012" y="3536931"/>
          <a:ext cx="698528" cy="150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264" y="0"/>
              </a:lnTo>
              <a:lnTo>
                <a:pt x="349264" y="1501837"/>
              </a:lnTo>
              <a:lnTo>
                <a:pt x="698528" y="1501837"/>
              </a:lnTo>
            </a:path>
          </a:pathLst>
        </a:custGeom>
        <a:noFill/>
        <a:ln w="55000" cap="flat" cmpd="thickThin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64D39-5706-4586-AA7F-A738A32531B9}">
      <dsp:nvSpPr>
        <dsp:cNvPr id="0" name=""/>
        <dsp:cNvSpPr/>
      </dsp:nvSpPr>
      <dsp:spPr>
        <a:xfrm>
          <a:off x="4214012" y="3491211"/>
          <a:ext cx="6985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8528" y="45720"/>
              </a:lnTo>
            </a:path>
          </a:pathLst>
        </a:custGeom>
        <a:noFill/>
        <a:ln w="55000" cap="flat" cmpd="thickThin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C552C-69DE-47C7-B4A5-383A43FF0CD2}">
      <dsp:nvSpPr>
        <dsp:cNvPr id="0" name=""/>
        <dsp:cNvSpPr/>
      </dsp:nvSpPr>
      <dsp:spPr>
        <a:xfrm>
          <a:off x="4214012" y="2035094"/>
          <a:ext cx="698528" cy="1501837"/>
        </a:xfrm>
        <a:custGeom>
          <a:avLst/>
          <a:gdLst/>
          <a:ahLst/>
          <a:cxnLst/>
          <a:rect l="0" t="0" r="0" b="0"/>
          <a:pathLst>
            <a:path>
              <a:moveTo>
                <a:pt x="0" y="1501837"/>
              </a:moveTo>
              <a:lnTo>
                <a:pt x="349264" y="1501837"/>
              </a:lnTo>
              <a:lnTo>
                <a:pt x="349264" y="0"/>
              </a:lnTo>
              <a:lnTo>
                <a:pt x="698528" y="0"/>
              </a:lnTo>
            </a:path>
          </a:pathLst>
        </a:custGeom>
        <a:noFill/>
        <a:ln w="55000" cap="flat" cmpd="thickThin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564B7-09CC-4155-BDDE-599AE0D9E92E}">
      <dsp:nvSpPr>
        <dsp:cNvPr id="0" name=""/>
        <dsp:cNvSpPr/>
      </dsp:nvSpPr>
      <dsp:spPr>
        <a:xfrm>
          <a:off x="4214012" y="487537"/>
          <a:ext cx="6985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8528" y="45720"/>
              </a:lnTo>
            </a:path>
          </a:pathLst>
        </a:custGeom>
        <a:noFill/>
        <a:ln w="55000" cap="flat" cmpd="thickThin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A3BA7-48A3-45DD-ABA7-BB3E6F24DF84}">
      <dsp:nvSpPr>
        <dsp:cNvPr id="0" name=""/>
        <dsp:cNvSpPr/>
      </dsp:nvSpPr>
      <dsp:spPr>
        <a:xfrm>
          <a:off x="721367" y="628"/>
          <a:ext cx="3492644" cy="106525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«Обычный» порядок</a:t>
          </a:r>
          <a:endParaRPr lang="ru-RU" sz="1900" kern="1200"/>
        </a:p>
      </dsp:txBody>
      <dsp:txXfrm>
        <a:off x="721367" y="628"/>
        <a:ext cx="3492644" cy="1065256"/>
      </dsp:txXfrm>
    </dsp:sp>
    <dsp:sp modelId="{24107929-0B1E-4B42-A5B4-2E5A498FA2FF}">
      <dsp:nvSpPr>
        <dsp:cNvPr id="0" name=""/>
        <dsp:cNvSpPr/>
      </dsp:nvSpPr>
      <dsp:spPr>
        <a:xfrm>
          <a:off x="4912541" y="628"/>
          <a:ext cx="3492644" cy="1065256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tint val="99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Принесение присяги вновь избранным Президентом</a:t>
          </a:r>
          <a:endParaRPr lang="ru-RU" sz="1900" kern="1200"/>
        </a:p>
      </dsp:txBody>
      <dsp:txXfrm>
        <a:off x="4912541" y="628"/>
        <a:ext cx="3492644" cy="1065256"/>
      </dsp:txXfrm>
    </dsp:sp>
    <dsp:sp modelId="{83D742EC-3608-4A7C-854D-1545A2C2341E}">
      <dsp:nvSpPr>
        <dsp:cNvPr id="0" name=""/>
        <dsp:cNvSpPr/>
      </dsp:nvSpPr>
      <dsp:spPr>
        <a:xfrm>
          <a:off x="721367" y="3004303"/>
          <a:ext cx="3492644" cy="106525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Досрочное прекращение</a:t>
          </a:r>
          <a:endParaRPr lang="ru-RU" sz="1900" kern="1200"/>
        </a:p>
      </dsp:txBody>
      <dsp:txXfrm>
        <a:off x="721367" y="3004303"/>
        <a:ext cx="3492644" cy="1065256"/>
      </dsp:txXfrm>
    </dsp:sp>
    <dsp:sp modelId="{200F7365-38AE-450B-9BF1-28E525A035F8}">
      <dsp:nvSpPr>
        <dsp:cNvPr id="0" name=""/>
        <dsp:cNvSpPr/>
      </dsp:nvSpPr>
      <dsp:spPr>
        <a:xfrm>
          <a:off x="4912541" y="1502466"/>
          <a:ext cx="3492644" cy="1065256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tint val="99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Отставка Президента</a:t>
          </a:r>
          <a:endParaRPr lang="ru-RU" sz="1900" kern="1200"/>
        </a:p>
      </dsp:txBody>
      <dsp:txXfrm>
        <a:off x="4912541" y="1502466"/>
        <a:ext cx="3492644" cy="1065256"/>
      </dsp:txXfrm>
    </dsp:sp>
    <dsp:sp modelId="{5EC4423A-F2E6-447F-AA4C-86F1192CC663}">
      <dsp:nvSpPr>
        <dsp:cNvPr id="0" name=""/>
        <dsp:cNvSpPr/>
      </dsp:nvSpPr>
      <dsp:spPr>
        <a:xfrm>
          <a:off x="4912541" y="3004303"/>
          <a:ext cx="3492644" cy="1065256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tint val="99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Стойкая неспособность осуществлять полномочия по состоянию здоровья</a:t>
          </a:r>
          <a:endParaRPr lang="ru-RU" sz="1900" kern="1200"/>
        </a:p>
      </dsp:txBody>
      <dsp:txXfrm>
        <a:off x="4912541" y="3004303"/>
        <a:ext cx="3492644" cy="1065256"/>
      </dsp:txXfrm>
    </dsp:sp>
    <dsp:sp modelId="{B41C8760-B537-4318-81DB-0F9DB230388D}">
      <dsp:nvSpPr>
        <dsp:cNvPr id="0" name=""/>
        <dsp:cNvSpPr/>
      </dsp:nvSpPr>
      <dsp:spPr>
        <a:xfrm>
          <a:off x="4912541" y="4506140"/>
          <a:ext cx="3492644" cy="1065256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tint val="99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Отрешение от должности </a:t>
          </a:r>
          <a:endParaRPr lang="ru-RU" sz="1900" kern="1200"/>
        </a:p>
      </dsp:txBody>
      <dsp:txXfrm>
        <a:off x="4912541" y="4506140"/>
        <a:ext cx="3492644" cy="10652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20AD6-226F-4E1D-AB78-E4FFE5D509D0}">
      <dsp:nvSpPr>
        <dsp:cNvPr id="0" name=""/>
        <dsp:cNvSpPr/>
      </dsp:nvSpPr>
      <dsp:spPr>
        <a:xfrm>
          <a:off x="4239" y="360764"/>
          <a:ext cx="2467804" cy="9871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ГД РФ</a:t>
          </a:r>
          <a:endParaRPr lang="ru-RU" sz="3400" kern="1200" dirty="0"/>
        </a:p>
      </dsp:txBody>
      <dsp:txXfrm>
        <a:off x="497800" y="360764"/>
        <a:ext cx="1480683" cy="987121"/>
      </dsp:txXfrm>
    </dsp:sp>
    <dsp:sp modelId="{77C25C48-B4B0-423C-A363-EAE06837FEAD}">
      <dsp:nvSpPr>
        <dsp:cNvPr id="0" name=""/>
        <dsp:cNvSpPr/>
      </dsp:nvSpPr>
      <dsp:spPr>
        <a:xfrm>
          <a:off x="2225263" y="360764"/>
          <a:ext cx="2467804" cy="987121"/>
        </a:xfrm>
        <a:prstGeom prst="chevron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ВС РФ</a:t>
          </a:r>
          <a:endParaRPr lang="ru-RU" sz="3400" kern="1200" dirty="0"/>
        </a:p>
      </dsp:txBody>
      <dsp:txXfrm>
        <a:off x="2718824" y="360764"/>
        <a:ext cx="1480683" cy="987121"/>
      </dsp:txXfrm>
    </dsp:sp>
    <dsp:sp modelId="{58CF73CC-70C6-4D79-9E79-8697111638D9}">
      <dsp:nvSpPr>
        <dsp:cNvPr id="0" name=""/>
        <dsp:cNvSpPr/>
      </dsp:nvSpPr>
      <dsp:spPr>
        <a:xfrm>
          <a:off x="4446288" y="360764"/>
          <a:ext cx="2467804" cy="987121"/>
        </a:xfrm>
        <a:prstGeom prst="chevron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КС РФ</a:t>
          </a:r>
          <a:endParaRPr lang="ru-RU" sz="3400" kern="1200" dirty="0"/>
        </a:p>
      </dsp:txBody>
      <dsp:txXfrm>
        <a:off x="4939849" y="360764"/>
        <a:ext cx="1480683" cy="987121"/>
      </dsp:txXfrm>
    </dsp:sp>
    <dsp:sp modelId="{198AC633-310E-4E8E-A29C-6EC58D677368}">
      <dsp:nvSpPr>
        <dsp:cNvPr id="0" name=""/>
        <dsp:cNvSpPr/>
      </dsp:nvSpPr>
      <dsp:spPr>
        <a:xfrm>
          <a:off x="6667312" y="360764"/>
          <a:ext cx="2467804" cy="987121"/>
        </a:xfrm>
        <a:prstGeom prst="chevron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СФ РФ</a:t>
          </a:r>
          <a:endParaRPr lang="ru-RU" sz="3400" kern="1200" dirty="0"/>
        </a:p>
      </dsp:txBody>
      <dsp:txXfrm>
        <a:off x="7160873" y="360764"/>
        <a:ext cx="1480683" cy="9871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202C-C68C-4495-ADC5-EDF98C2F51D1}">
      <dsp:nvSpPr>
        <dsp:cNvPr id="0" name=""/>
        <dsp:cNvSpPr/>
      </dsp:nvSpPr>
      <dsp:spPr>
        <a:xfrm>
          <a:off x="0" y="67320"/>
          <a:ext cx="2016224" cy="11302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Инициатива – </a:t>
          </a:r>
          <a:r>
            <a:rPr lang="ru-RU" sz="1300" b="1" kern="1200" dirty="0" smtClean="0"/>
            <a:t>1/3</a:t>
          </a:r>
          <a:r>
            <a:rPr lang="ru-RU" sz="1300" kern="1200" dirty="0" smtClean="0"/>
            <a:t> депутатов</a:t>
          </a:r>
          <a:endParaRPr lang="ru-RU" sz="1300" kern="1200" dirty="0"/>
        </a:p>
      </dsp:txBody>
      <dsp:txXfrm>
        <a:off x="55176" y="122496"/>
        <a:ext cx="1905872" cy="1019941"/>
      </dsp:txXfrm>
    </dsp:sp>
    <dsp:sp modelId="{C341C339-D3C9-430E-BC81-96296754B8A4}">
      <dsp:nvSpPr>
        <dsp:cNvPr id="0" name=""/>
        <dsp:cNvSpPr/>
      </dsp:nvSpPr>
      <dsp:spPr>
        <a:xfrm>
          <a:off x="0" y="1235053"/>
          <a:ext cx="2016224" cy="1130293"/>
        </a:xfrm>
        <a:prstGeom prst="roundRect">
          <a:avLst/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Образование специальной комиссии (</a:t>
          </a:r>
          <a:r>
            <a:rPr lang="ru-RU" sz="1300" b="1" kern="1200" dirty="0" smtClean="0"/>
            <a:t>заключение</a:t>
          </a:r>
          <a:r>
            <a:rPr lang="ru-RU" sz="1300" kern="1200" dirty="0" smtClean="0"/>
            <a:t>!)</a:t>
          </a:r>
          <a:endParaRPr lang="ru-RU" sz="1300" kern="1200" dirty="0"/>
        </a:p>
      </dsp:txBody>
      <dsp:txXfrm>
        <a:off x="55176" y="1290229"/>
        <a:ext cx="1905872" cy="1019941"/>
      </dsp:txXfrm>
    </dsp:sp>
    <dsp:sp modelId="{0C212833-EAF8-4DC0-9215-2304B1BDD83B}">
      <dsp:nvSpPr>
        <dsp:cNvPr id="0" name=""/>
        <dsp:cNvSpPr/>
      </dsp:nvSpPr>
      <dsp:spPr>
        <a:xfrm>
          <a:off x="0" y="2402786"/>
          <a:ext cx="2016224" cy="1130293"/>
        </a:xfrm>
        <a:prstGeom prst="roundRect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Решение – </a:t>
          </a:r>
          <a:r>
            <a:rPr lang="ru-RU" sz="1300" b="1" kern="1200" dirty="0" smtClean="0"/>
            <a:t>2/3 </a:t>
          </a:r>
          <a:r>
            <a:rPr lang="ru-RU" sz="1300" kern="1200" dirty="0" smtClean="0"/>
            <a:t>депутатов</a:t>
          </a:r>
          <a:endParaRPr lang="ru-RU" sz="1300" kern="1200" dirty="0"/>
        </a:p>
      </dsp:txBody>
      <dsp:txXfrm>
        <a:off x="55176" y="2457962"/>
        <a:ext cx="1905872" cy="101994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F2CFA-040A-4B46-8D21-D6816FB04818}">
      <dsp:nvSpPr>
        <dsp:cNvPr id="0" name=""/>
        <dsp:cNvSpPr/>
      </dsp:nvSpPr>
      <dsp:spPr>
        <a:xfrm>
          <a:off x="0" y="335883"/>
          <a:ext cx="1944216" cy="1298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Даёт </a:t>
          </a:r>
          <a:r>
            <a:rPr lang="ru-RU" sz="1500" b="1" kern="1200" dirty="0" smtClean="0"/>
            <a:t>заключение</a:t>
          </a:r>
          <a:r>
            <a:rPr lang="ru-RU" sz="1500" kern="1200" dirty="0" smtClean="0"/>
            <a:t> о наличии </a:t>
          </a:r>
          <a:r>
            <a:rPr lang="ru-RU" sz="1500" b="1" kern="1200" dirty="0" smtClean="0"/>
            <a:t>признаков преступления</a:t>
          </a:r>
          <a:endParaRPr lang="ru-RU" sz="1500" b="1" kern="1200" dirty="0"/>
        </a:p>
      </dsp:txBody>
      <dsp:txXfrm>
        <a:off x="63397" y="399280"/>
        <a:ext cx="1817422" cy="1171906"/>
      </dsp:txXfrm>
    </dsp:sp>
    <dsp:sp modelId="{4484FFAA-89A1-46C6-AEBE-17781C023B5D}">
      <dsp:nvSpPr>
        <dsp:cNvPr id="0" name=""/>
        <dsp:cNvSpPr/>
      </dsp:nvSpPr>
      <dsp:spPr>
        <a:xfrm>
          <a:off x="0" y="1654906"/>
          <a:ext cx="1944216" cy="129870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НЕ</a:t>
          </a:r>
          <a:r>
            <a:rPr lang="ru-RU" sz="1500" kern="1200" dirty="0" smtClean="0"/>
            <a:t> решает вопрос </a:t>
          </a:r>
          <a:r>
            <a:rPr lang="ru-RU" sz="1500" b="1" kern="1200" dirty="0" smtClean="0"/>
            <a:t>вины</a:t>
          </a:r>
          <a:r>
            <a:rPr lang="ru-RU" sz="1500" kern="1200" dirty="0" smtClean="0"/>
            <a:t>!</a:t>
          </a:r>
          <a:endParaRPr lang="ru-RU" sz="1500" kern="1200" dirty="0"/>
        </a:p>
      </dsp:txBody>
      <dsp:txXfrm>
        <a:off x="63397" y="1718303"/>
        <a:ext cx="1817422" cy="11719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1F950-CE0A-40DC-BD0E-3E3821C1FC62}">
      <dsp:nvSpPr>
        <dsp:cNvPr id="0" name=""/>
        <dsp:cNvSpPr/>
      </dsp:nvSpPr>
      <dsp:spPr>
        <a:xfrm>
          <a:off x="0" y="184523"/>
          <a:ext cx="2088232" cy="1385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Даёт </a:t>
          </a:r>
          <a:r>
            <a:rPr lang="ru-RU" sz="1600" b="1" kern="1200" dirty="0" smtClean="0"/>
            <a:t>заключение </a:t>
          </a:r>
          <a:r>
            <a:rPr lang="ru-RU" sz="1600" kern="1200" dirty="0" smtClean="0"/>
            <a:t>о </a:t>
          </a:r>
          <a:r>
            <a:rPr lang="ru-RU" sz="1600" b="1" kern="1200" dirty="0" smtClean="0"/>
            <a:t>соответствии процедуры </a:t>
          </a:r>
          <a:r>
            <a:rPr lang="ru-RU" sz="1600" kern="1200" dirty="0" smtClean="0"/>
            <a:t>Конституции РФ</a:t>
          </a:r>
          <a:endParaRPr lang="ru-RU" sz="1600" kern="1200" dirty="0"/>
        </a:p>
      </dsp:txBody>
      <dsp:txXfrm>
        <a:off x="67624" y="252147"/>
        <a:ext cx="1952984" cy="12500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4F9D3-44FB-4744-B74D-48B3EB12FAE1}">
      <dsp:nvSpPr>
        <dsp:cNvPr id="0" name=""/>
        <dsp:cNvSpPr/>
      </dsp:nvSpPr>
      <dsp:spPr>
        <a:xfrm>
          <a:off x="0" y="81631"/>
          <a:ext cx="2137569" cy="1492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Решение об отрешении – 2/3 членов</a:t>
          </a:r>
          <a:endParaRPr lang="ru-RU" sz="2200" kern="1200" dirty="0"/>
        </a:p>
      </dsp:txBody>
      <dsp:txXfrm>
        <a:off x="72878" y="154509"/>
        <a:ext cx="1991813" cy="1347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FE74A-F5C3-4FA3-8113-BE7FFB40DEBF}">
      <dsp:nvSpPr>
        <dsp:cNvPr id="0" name=""/>
        <dsp:cNvSpPr/>
      </dsp:nvSpPr>
      <dsp:spPr>
        <a:xfrm>
          <a:off x="43" y="57002"/>
          <a:ext cx="9118093" cy="11030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Выдвижение кандидатов:</a:t>
          </a:r>
          <a:endParaRPr lang="ru-RU" sz="4000" kern="1200" dirty="0"/>
        </a:p>
      </dsp:txBody>
      <dsp:txXfrm>
        <a:off x="32349" y="89308"/>
        <a:ext cx="9053481" cy="1038410"/>
      </dsp:txXfrm>
    </dsp:sp>
    <dsp:sp modelId="{F2011E82-79B3-493C-94C9-101869F22774}">
      <dsp:nvSpPr>
        <dsp:cNvPr id="0" name=""/>
        <dsp:cNvSpPr/>
      </dsp:nvSpPr>
      <dsp:spPr>
        <a:xfrm>
          <a:off x="9946" y="1319957"/>
          <a:ext cx="5944593" cy="837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Политической партией </a:t>
          </a:r>
          <a:endParaRPr lang="ru-RU" sz="2300" kern="1200" dirty="0"/>
        </a:p>
      </dsp:txBody>
      <dsp:txXfrm>
        <a:off x="34490" y="1344501"/>
        <a:ext cx="5895505" cy="788897"/>
      </dsp:txXfrm>
    </dsp:sp>
    <dsp:sp modelId="{10BB338F-6493-4D86-803A-4676A8C9EA8A}">
      <dsp:nvSpPr>
        <dsp:cNvPr id="0" name=""/>
        <dsp:cNvSpPr/>
      </dsp:nvSpPr>
      <dsp:spPr>
        <a:xfrm>
          <a:off x="9946" y="2373158"/>
          <a:ext cx="2911162" cy="1729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Если она в парламенте – без поддержки</a:t>
          </a:r>
          <a:endParaRPr lang="ru-RU" sz="1600" kern="1200"/>
        </a:p>
      </dsp:txBody>
      <dsp:txXfrm>
        <a:off x="60603" y="2423815"/>
        <a:ext cx="2809848" cy="1628239"/>
      </dsp:txXfrm>
    </dsp:sp>
    <dsp:sp modelId="{AF1B58C9-2DE9-422C-A80E-3C811DB6F2D2}">
      <dsp:nvSpPr>
        <dsp:cNvPr id="0" name=""/>
        <dsp:cNvSpPr/>
      </dsp:nvSpPr>
      <dsp:spPr>
        <a:xfrm>
          <a:off x="3043377" y="2373158"/>
          <a:ext cx="2911162" cy="1729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Если её нет в парламенте – поддержка 100 тыс. избирателей (≤2,5 тыс. в одном субъекте)</a:t>
          </a:r>
          <a:endParaRPr lang="ru-RU" sz="1600" kern="1200"/>
        </a:p>
      </dsp:txBody>
      <dsp:txXfrm>
        <a:off x="3094034" y="2423815"/>
        <a:ext cx="2809848" cy="1628239"/>
      </dsp:txXfrm>
    </dsp:sp>
    <dsp:sp modelId="{5795AD76-2496-449B-8724-7C38232CC50E}">
      <dsp:nvSpPr>
        <dsp:cNvPr id="0" name=""/>
        <dsp:cNvSpPr/>
      </dsp:nvSpPr>
      <dsp:spPr>
        <a:xfrm>
          <a:off x="6199077" y="1319957"/>
          <a:ext cx="2911162" cy="837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Самовыдвижение </a:t>
          </a:r>
          <a:endParaRPr lang="ru-RU" sz="2300" kern="1200" dirty="0"/>
        </a:p>
      </dsp:txBody>
      <dsp:txXfrm>
        <a:off x="6223621" y="1344501"/>
        <a:ext cx="2862074" cy="788897"/>
      </dsp:txXfrm>
    </dsp:sp>
    <dsp:sp modelId="{04417A58-9F11-40CA-9B06-2A78375C3C3A}">
      <dsp:nvSpPr>
        <dsp:cNvPr id="0" name=""/>
        <dsp:cNvSpPr/>
      </dsp:nvSpPr>
      <dsp:spPr>
        <a:xfrm>
          <a:off x="6199077" y="2373158"/>
          <a:ext cx="2911162" cy="1729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Поддержка 300 тыс. избирателей, ≤ 7,5 тыс. в одном субъекте</a:t>
          </a:r>
          <a:endParaRPr lang="ru-RU" sz="1600" kern="1200"/>
        </a:p>
      </dsp:txBody>
      <dsp:txXfrm>
        <a:off x="6249734" y="2423815"/>
        <a:ext cx="2809848" cy="16282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31F96-6B37-49B9-AC44-A6980C6A16A6}">
      <dsp:nvSpPr>
        <dsp:cNvPr id="0" name=""/>
        <dsp:cNvSpPr/>
      </dsp:nvSpPr>
      <dsp:spPr>
        <a:xfrm>
          <a:off x="0" y="20250"/>
          <a:ext cx="3744416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Основание – совершение Президентом РФ:</a:t>
          </a:r>
          <a:endParaRPr lang="ru-RU" sz="2100" kern="1200"/>
        </a:p>
      </dsp:txBody>
      <dsp:txXfrm>
        <a:off x="49176" y="69426"/>
        <a:ext cx="3646064" cy="909018"/>
      </dsp:txXfrm>
    </dsp:sp>
    <dsp:sp modelId="{3EFE4D57-48E5-47CF-AEBB-13CB76310C43}">
      <dsp:nvSpPr>
        <dsp:cNvPr id="0" name=""/>
        <dsp:cNvSpPr/>
      </dsp:nvSpPr>
      <dsp:spPr>
        <a:xfrm>
          <a:off x="0" y="1057820"/>
          <a:ext cx="3744416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8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smtClean="0"/>
            <a:t>Государственной измены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smtClean="0"/>
            <a:t>Иного тяжкого преступления</a:t>
          </a:r>
          <a:endParaRPr lang="ru-RU" sz="1600" kern="1200"/>
        </a:p>
      </dsp:txBody>
      <dsp:txXfrm>
        <a:off x="0" y="1057820"/>
        <a:ext cx="3744416" cy="6846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84C7F-38B7-4360-AAD4-4C63FB41170D}">
      <dsp:nvSpPr>
        <dsp:cNvPr id="0" name=""/>
        <dsp:cNvSpPr/>
      </dsp:nvSpPr>
      <dsp:spPr>
        <a:xfrm>
          <a:off x="0" y="46787"/>
          <a:ext cx="1774943" cy="42120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Срок – </a:t>
          </a:r>
          <a:r>
            <a:rPr lang="ru-RU" sz="1500" b="1" kern="1200" dirty="0" smtClean="0"/>
            <a:t>3 месяца</a:t>
          </a:r>
          <a:endParaRPr lang="ru-RU" sz="1500" b="1" kern="1200" dirty="0"/>
        </a:p>
      </dsp:txBody>
      <dsp:txXfrm>
        <a:off x="20561" y="67348"/>
        <a:ext cx="1733821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403BD-7246-48F6-9F1E-42EEE2CADFD2}">
      <dsp:nvSpPr>
        <dsp:cNvPr id="0" name=""/>
        <dsp:cNvSpPr/>
      </dsp:nvSpPr>
      <dsp:spPr>
        <a:xfrm>
          <a:off x="0" y="0"/>
          <a:ext cx="9144000" cy="8367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</a:rPr>
            <a:t>Регистрация кандидатов – Центральная избирательная комиссия РФ</a:t>
          </a:r>
          <a:endParaRPr lang="ru-RU" sz="2400" kern="1200" dirty="0">
            <a:latin typeface="+mn-lt"/>
          </a:endParaRPr>
        </a:p>
      </dsp:txBody>
      <dsp:txXfrm>
        <a:off x="40845" y="40845"/>
        <a:ext cx="9062310" cy="755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451D9-B10B-4BEB-B279-63E453CB837F}">
      <dsp:nvSpPr>
        <dsp:cNvPr id="0" name=""/>
        <dsp:cNvSpPr/>
      </dsp:nvSpPr>
      <dsp:spPr>
        <a:xfrm>
          <a:off x="685799" y="0"/>
          <a:ext cx="7772400" cy="32129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FDBE4-FDA0-4D26-BBD6-A6A6D1FCC52C}">
      <dsp:nvSpPr>
        <dsp:cNvPr id="0" name=""/>
        <dsp:cNvSpPr/>
      </dsp:nvSpPr>
      <dsp:spPr>
        <a:xfrm>
          <a:off x="309860" y="963885"/>
          <a:ext cx="2743200" cy="1285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Более половины </a:t>
          </a:r>
          <a:r>
            <a:rPr lang="ru-RU" sz="1900" kern="1200" dirty="0" smtClean="0"/>
            <a:t>голосов от </a:t>
          </a:r>
          <a:r>
            <a:rPr lang="ru-RU" sz="1900" u="sng" kern="1200" dirty="0" smtClean="0"/>
            <a:t>принявших участие</a:t>
          </a:r>
          <a:endParaRPr lang="ru-RU" sz="1900" u="sng" kern="1200" dirty="0"/>
        </a:p>
      </dsp:txBody>
      <dsp:txXfrm>
        <a:off x="372597" y="1026622"/>
        <a:ext cx="2617726" cy="1159706"/>
      </dsp:txXfrm>
    </dsp:sp>
    <dsp:sp modelId="{E72EEDBC-3A4E-4797-A4ED-F966B21E6E0F}">
      <dsp:nvSpPr>
        <dsp:cNvPr id="0" name=""/>
        <dsp:cNvSpPr/>
      </dsp:nvSpPr>
      <dsp:spPr>
        <a:xfrm>
          <a:off x="3200399" y="963885"/>
          <a:ext cx="2743200" cy="1285180"/>
        </a:xfrm>
        <a:prstGeom prst="round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Иначе</a:t>
          </a:r>
          <a:endParaRPr lang="ru-RU" sz="1900" b="1" kern="1200" dirty="0"/>
        </a:p>
      </dsp:txBody>
      <dsp:txXfrm>
        <a:off x="3263136" y="1026622"/>
        <a:ext cx="2617726" cy="1159706"/>
      </dsp:txXfrm>
    </dsp:sp>
    <dsp:sp modelId="{387F6023-6A28-4A96-A7AF-65248E0D16DA}">
      <dsp:nvSpPr>
        <dsp:cNvPr id="0" name=""/>
        <dsp:cNvSpPr/>
      </dsp:nvSpPr>
      <dsp:spPr>
        <a:xfrm>
          <a:off x="6090939" y="963885"/>
          <a:ext cx="2743200" cy="1285180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Повторные выборы</a:t>
          </a:r>
          <a:endParaRPr lang="ru-RU" sz="19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Два кандидата</a:t>
          </a:r>
          <a:endParaRPr lang="ru-RU" sz="1500" kern="1200" dirty="0"/>
        </a:p>
      </dsp:txBody>
      <dsp:txXfrm>
        <a:off x="6153676" y="1026622"/>
        <a:ext cx="2617726" cy="1159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AA7FF-F630-461C-A15D-62333AFCB3E8}">
      <dsp:nvSpPr>
        <dsp:cNvPr id="0" name=""/>
        <dsp:cNvSpPr/>
      </dsp:nvSpPr>
      <dsp:spPr>
        <a:xfrm>
          <a:off x="0" y="0"/>
          <a:ext cx="6072026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Мажоритарная система абсолютного большинства</a:t>
          </a:r>
          <a:endParaRPr lang="ru-RU" sz="1800" kern="1200" dirty="0"/>
        </a:p>
      </dsp:txBody>
      <dsp:txXfrm>
        <a:off x="34726" y="34726"/>
        <a:ext cx="6002574" cy="641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75589-CC79-49F3-8B85-BCC4498A89FA}">
      <dsp:nvSpPr>
        <dsp:cNvPr id="0" name=""/>
        <dsp:cNvSpPr/>
      </dsp:nvSpPr>
      <dsp:spPr>
        <a:xfrm rot="5400000">
          <a:off x="1104546" y="1425840"/>
          <a:ext cx="1263487" cy="1438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E116B-E0AF-4714-A3E3-18910F817AFE}">
      <dsp:nvSpPr>
        <dsp:cNvPr id="0" name=""/>
        <dsp:cNvSpPr/>
      </dsp:nvSpPr>
      <dsp:spPr>
        <a:xfrm>
          <a:off x="769798" y="25239"/>
          <a:ext cx="2126968" cy="14888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вступлении приносит </a:t>
          </a:r>
          <a:r>
            <a:rPr lang="ru-RU" sz="1800" b="1" kern="1200" dirty="0" smtClean="0"/>
            <a:t>присягу</a:t>
          </a:r>
          <a:r>
            <a:rPr lang="ru-RU" sz="1800" kern="1200" dirty="0" smtClean="0"/>
            <a:t> (ст. 82 Конституции)</a:t>
          </a:r>
          <a:endParaRPr lang="ru-RU" sz="1800" kern="1200" dirty="0"/>
        </a:p>
      </dsp:txBody>
      <dsp:txXfrm>
        <a:off x="842489" y="97930"/>
        <a:ext cx="1981586" cy="1343427"/>
      </dsp:txXfrm>
    </dsp:sp>
    <dsp:sp modelId="{6610622F-325B-4315-AEC6-C0D5E1A30C88}">
      <dsp:nvSpPr>
        <dsp:cNvPr id="0" name=""/>
        <dsp:cNvSpPr/>
      </dsp:nvSpPr>
      <dsp:spPr>
        <a:xfrm>
          <a:off x="2896767" y="167231"/>
          <a:ext cx="1546954" cy="120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A5739-F85D-403B-AB69-1F381F97C0BC}">
      <dsp:nvSpPr>
        <dsp:cNvPr id="0" name=""/>
        <dsp:cNvSpPr/>
      </dsp:nvSpPr>
      <dsp:spPr>
        <a:xfrm rot="5400000">
          <a:off x="2868029" y="3098264"/>
          <a:ext cx="1263487" cy="1438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6F027-E972-4E15-8C05-84E3FF7860ED}">
      <dsp:nvSpPr>
        <dsp:cNvPr id="0" name=""/>
        <dsp:cNvSpPr/>
      </dsp:nvSpPr>
      <dsp:spPr>
        <a:xfrm>
          <a:off x="2533281" y="1697663"/>
          <a:ext cx="2126968" cy="14888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Начало полномочий </a:t>
          </a:r>
          <a:r>
            <a:rPr lang="ru-RU" sz="2000" kern="1200" dirty="0" smtClean="0"/>
            <a:t>– принесение присяги</a:t>
          </a:r>
          <a:endParaRPr lang="ru-RU" sz="2000" kern="1200" dirty="0"/>
        </a:p>
      </dsp:txBody>
      <dsp:txXfrm>
        <a:off x="2605972" y="1770354"/>
        <a:ext cx="1981586" cy="1343427"/>
      </dsp:txXfrm>
    </dsp:sp>
    <dsp:sp modelId="{A872E593-F630-4157-B635-1792C431ECB3}">
      <dsp:nvSpPr>
        <dsp:cNvPr id="0" name=""/>
        <dsp:cNvSpPr/>
      </dsp:nvSpPr>
      <dsp:spPr>
        <a:xfrm>
          <a:off x="4660250" y="1839655"/>
          <a:ext cx="1546954" cy="120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FB7C3-3012-405D-8361-0E7F9AF1DC78}">
      <dsp:nvSpPr>
        <dsp:cNvPr id="0" name=""/>
        <dsp:cNvSpPr/>
      </dsp:nvSpPr>
      <dsp:spPr>
        <a:xfrm>
          <a:off x="4296765" y="3370087"/>
          <a:ext cx="2638292" cy="15732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Прекращение полномочий </a:t>
          </a:r>
          <a:r>
            <a:rPr lang="ru-RU" sz="1200" kern="1200" dirty="0" smtClean="0">
              <a:solidFill>
                <a:schemeClr val="tx1"/>
              </a:solidFill>
            </a:rPr>
            <a:t>(обычный порядок) </a:t>
          </a:r>
          <a:r>
            <a:rPr lang="ru-RU" sz="1400" kern="1200" dirty="0" smtClean="0">
              <a:solidFill>
                <a:schemeClr val="tx1"/>
              </a:solidFill>
            </a:rPr>
            <a:t>- </a:t>
          </a:r>
          <a:r>
            <a:rPr lang="ru-RU" sz="1400" kern="1200" dirty="0" smtClean="0">
              <a:solidFill>
                <a:schemeClr val="bg1"/>
              </a:solidFill>
            </a:rPr>
            <a:t>Принесение присяги вновь избранным Президентом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373577" y="3446899"/>
        <a:ext cx="2484668" cy="1419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A02BB-F1D0-4F11-AB73-4324B4EED6B5}">
      <dsp:nvSpPr>
        <dsp:cNvPr id="0" name=""/>
        <dsp:cNvSpPr/>
      </dsp:nvSpPr>
      <dsp:spPr>
        <a:xfrm>
          <a:off x="3128321" y="1248454"/>
          <a:ext cx="3170305" cy="31703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Глава государства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592601" y="1712734"/>
        <a:ext cx="2241745" cy="2241745"/>
      </dsp:txXfrm>
    </dsp:sp>
    <dsp:sp modelId="{EF33832B-7812-42AE-9043-848929B604E9}">
      <dsp:nvSpPr>
        <dsp:cNvPr id="0" name=""/>
        <dsp:cNvSpPr/>
      </dsp:nvSpPr>
      <dsp:spPr>
        <a:xfrm>
          <a:off x="3407298" y="-138438"/>
          <a:ext cx="2602313" cy="255525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932342"/>
                <a:satOff val="-20663"/>
                <a:lumOff val="5392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1932342"/>
                <a:satOff val="-20663"/>
                <a:lumOff val="5392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1932342"/>
                <a:satOff val="-20663"/>
                <a:lumOff val="53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1932342"/>
                <a:satOff val="-20663"/>
                <a:lumOff val="53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Гарант Конституции, прав и свобод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788398" y="235770"/>
        <a:ext cx="1840113" cy="1806834"/>
      </dsp:txXfrm>
    </dsp:sp>
    <dsp:sp modelId="{F0C404D7-F6CC-4242-A92F-307678624BD3}">
      <dsp:nvSpPr>
        <dsp:cNvPr id="0" name=""/>
        <dsp:cNvSpPr/>
      </dsp:nvSpPr>
      <dsp:spPr>
        <a:xfrm>
          <a:off x="5508101" y="1683590"/>
          <a:ext cx="2452596" cy="243807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864684"/>
                <a:satOff val="-41326"/>
                <a:lumOff val="10784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3864684"/>
                <a:satOff val="-41326"/>
                <a:lumOff val="10784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3864684"/>
                <a:satOff val="-41326"/>
                <a:lumOff val="107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3864684"/>
                <a:satOff val="-41326"/>
                <a:lumOff val="107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Принимает меры по: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867275" y="2040638"/>
        <a:ext cx="1734248" cy="1723980"/>
      </dsp:txXfrm>
    </dsp:sp>
    <dsp:sp modelId="{46340198-6174-4880-8C22-143692FB648A}">
      <dsp:nvSpPr>
        <dsp:cNvPr id="0" name=""/>
        <dsp:cNvSpPr/>
      </dsp:nvSpPr>
      <dsp:spPr>
        <a:xfrm>
          <a:off x="3275855" y="3361926"/>
          <a:ext cx="3021507" cy="257035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5797025"/>
                <a:satOff val="-61990"/>
                <a:lumOff val="16177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5797025"/>
                <a:satOff val="-61990"/>
                <a:lumOff val="16177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5797025"/>
                <a:satOff val="-61990"/>
                <a:lumOff val="161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5797025"/>
                <a:satOff val="-61990"/>
                <a:lumOff val="161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Определяет основные направления внутренней и внешней политики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718344" y="3738346"/>
        <a:ext cx="2136529" cy="1817517"/>
      </dsp:txXfrm>
    </dsp:sp>
    <dsp:sp modelId="{299CF5DF-E607-4D21-993C-0CF2CD9F84DE}">
      <dsp:nvSpPr>
        <dsp:cNvPr id="0" name=""/>
        <dsp:cNvSpPr/>
      </dsp:nvSpPr>
      <dsp:spPr>
        <a:xfrm>
          <a:off x="1115609" y="1611008"/>
          <a:ext cx="2694649" cy="244045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7729367"/>
                <a:satOff val="-82653"/>
                <a:lumOff val="21569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7729367"/>
                <a:satOff val="-82653"/>
                <a:lumOff val="21569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7729367"/>
                <a:satOff val="-82653"/>
                <a:lumOff val="2156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7729367"/>
                <a:satOff val="-82653"/>
                <a:lumOff val="2156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Представляет Россию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510231" y="1968404"/>
        <a:ext cx="1905405" cy="17256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C5C1E-4AA5-4508-992B-BFC19AF0A13D}">
      <dsp:nvSpPr>
        <dsp:cNvPr id="0" name=""/>
        <dsp:cNvSpPr/>
      </dsp:nvSpPr>
      <dsp:spPr>
        <a:xfrm>
          <a:off x="0" y="249110"/>
          <a:ext cx="9144000" cy="9555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В сфере </a:t>
          </a:r>
          <a:r>
            <a:rPr lang="ru-RU" sz="3300" b="1" kern="1200" smtClean="0"/>
            <a:t>законодательной</a:t>
          </a:r>
          <a:r>
            <a:rPr lang="ru-RU" sz="3300" kern="1200" smtClean="0"/>
            <a:t> власти</a:t>
          </a:r>
          <a:endParaRPr lang="ru-RU" sz="3300" kern="1200"/>
        </a:p>
      </dsp:txBody>
      <dsp:txXfrm>
        <a:off x="46648" y="295758"/>
        <a:ext cx="9050704" cy="862301"/>
      </dsp:txXfrm>
    </dsp:sp>
    <dsp:sp modelId="{580541BF-1717-44D7-9464-BFE1B9B53F86}">
      <dsp:nvSpPr>
        <dsp:cNvPr id="0" name=""/>
        <dsp:cNvSpPr/>
      </dsp:nvSpPr>
      <dsp:spPr>
        <a:xfrm>
          <a:off x="0" y="1301139"/>
          <a:ext cx="9144000" cy="955597"/>
        </a:xfrm>
        <a:prstGeom prst="roundRect">
          <a:avLst/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 сфере </a:t>
          </a:r>
          <a:r>
            <a:rPr lang="ru-RU" sz="3300" b="1" kern="1200" dirty="0" smtClean="0"/>
            <a:t>исполнительной</a:t>
          </a:r>
          <a:r>
            <a:rPr lang="ru-RU" sz="3300" kern="1200" dirty="0" smtClean="0"/>
            <a:t> власти</a:t>
          </a:r>
          <a:endParaRPr lang="ru-RU" sz="3300" kern="1200" dirty="0"/>
        </a:p>
      </dsp:txBody>
      <dsp:txXfrm>
        <a:off x="46648" y="1347787"/>
        <a:ext cx="9050704" cy="862301"/>
      </dsp:txXfrm>
    </dsp:sp>
    <dsp:sp modelId="{2EAD30CF-DDF8-46CC-BDB0-05215480FF1C}">
      <dsp:nvSpPr>
        <dsp:cNvPr id="0" name=""/>
        <dsp:cNvSpPr/>
      </dsp:nvSpPr>
      <dsp:spPr>
        <a:xfrm>
          <a:off x="0" y="2351776"/>
          <a:ext cx="9144000" cy="955597"/>
        </a:xfrm>
        <a:prstGeom prst="roundRect">
          <a:avLst/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 сфере </a:t>
          </a:r>
          <a:r>
            <a:rPr lang="ru-RU" sz="3300" b="1" kern="1200" dirty="0" smtClean="0"/>
            <a:t>судебной</a:t>
          </a:r>
          <a:r>
            <a:rPr lang="ru-RU" sz="3300" kern="1200" dirty="0" smtClean="0"/>
            <a:t> власти и </a:t>
          </a:r>
          <a:r>
            <a:rPr lang="ru-RU" sz="3300" b="1" kern="1200" dirty="0" smtClean="0"/>
            <a:t>прокуратуры</a:t>
          </a:r>
          <a:endParaRPr lang="ru-RU" sz="3300" b="1" kern="1200" dirty="0"/>
        </a:p>
      </dsp:txBody>
      <dsp:txXfrm>
        <a:off x="46648" y="2398424"/>
        <a:ext cx="9050704" cy="862301"/>
      </dsp:txXfrm>
    </dsp:sp>
    <dsp:sp modelId="{B900E2EC-0A10-4F09-90B9-CA74F28AF04A}">
      <dsp:nvSpPr>
        <dsp:cNvPr id="0" name=""/>
        <dsp:cNvSpPr/>
      </dsp:nvSpPr>
      <dsp:spPr>
        <a:xfrm>
          <a:off x="0" y="3402414"/>
          <a:ext cx="9144000" cy="955597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Иные полномочия </a:t>
          </a:r>
          <a:endParaRPr lang="ru-RU" sz="3300" kern="1200" dirty="0"/>
        </a:p>
      </dsp:txBody>
      <dsp:txXfrm>
        <a:off x="46648" y="3449062"/>
        <a:ext cx="9050704" cy="8623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10BAC-C00B-4CC5-815F-C6F3F419DFEB}">
      <dsp:nvSpPr>
        <dsp:cNvPr id="0" name=""/>
        <dsp:cNvSpPr/>
      </dsp:nvSpPr>
      <dsp:spPr>
        <a:xfrm>
          <a:off x="51370" y="1726"/>
          <a:ext cx="7294934" cy="3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Право законодательной инициативы</a:t>
          </a:r>
          <a:endParaRPr lang="ru-RU" sz="2000" kern="1200" dirty="0"/>
        </a:p>
      </dsp:txBody>
      <dsp:txXfrm>
        <a:off x="51370" y="1726"/>
        <a:ext cx="7294934" cy="385762"/>
      </dsp:txXfrm>
    </dsp:sp>
    <dsp:sp modelId="{8F4DEE60-9DF9-425E-B33B-BC973401458A}">
      <dsp:nvSpPr>
        <dsp:cNvPr id="0" name=""/>
        <dsp:cNvSpPr/>
      </dsp:nvSpPr>
      <dsp:spPr>
        <a:xfrm>
          <a:off x="51370" y="38748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A21F8-5C1C-4CF0-B432-148695749DA9}">
      <dsp:nvSpPr>
        <dsp:cNvPr id="0" name=""/>
        <dsp:cNvSpPr/>
      </dsp:nvSpPr>
      <dsp:spPr>
        <a:xfrm>
          <a:off x="650159" y="38748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72762"/>
            <a:satOff val="596"/>
            <a:lumOff val="-97"/>
            <a:alphaOff val="0"/>
          </a:schemeClr>
        </a:solidFill>
        <a:ln w="55000" cap="flat" cmpd="thickThin" algn="ctr">
          <a:solidFill>
            <a:schemeClr val="accent5">
              <a:hueOff val="-72762"/>
              <a:satOff val="596"/>
              <a:lumOff val="-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1C9EB-CA5D-4BCC-ADBC-67D0B245F617}">
      <dsp:nvSpPr>
        <dsp:cNvPr id="0" name=""/>
        <dsp:cNvSpPr/>
      </dsp:nvSpPr>
      <dsp:spPr>
        <a:xfrm>
          <a:off x="1248949" y="38748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45524"/>
            <a:satOff val="1191"/>
            <a:lumOff val="-193"/>
            <a:alphaOff val="0"/>
          </a:schemeClr>
        </a:solidFill>
        <a:ln w="55000" cap="flat" cmpd="thickThin" algn="ctr">
          <a:solidFill>
            <a:schemeClr val="accent5">
              <a:hueOff val="-145524"/>
              <a:satOff val="1191"/>
              <a:lumOff val="-1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89A17-4E7B-4EF4-B0F7-6CC88C445C45}">
      <dsp:nvSpPr>
        <dsp:cNvPr id="0" name=""/>
        <dsp:cNvSpPr/>
      </dsp:nvSpPr>
      <dsp:spPr>
        <a:xfrm>
          <a:off x="1847738" y="38748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18285"/>
            <a:satOff val="1787"/>
            <a:lumOff val="-290"/>
            <a:alphaOff val="0"/>
          </a:schemeClr>
        </a:solidFill>
        <a:ln w="55000" cap="flat" cmpd="thickThin" algn="ctr">
          <a:solidFill>
            <a:schemeClr val="accent5">
              <a:hueOff val="-218285"/>
              <a:satOff val="1787"/>
              <a:lumOff val="-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1AE45-A39E-470E-9EDF-58DC59A859B6}">
      <dsp:nvSpPr>
        <dsp:cNvPr id="0" name=""/>
        <dsp:cNvSpPr/>
      </dsp:nvSpPr>
      <dsp:spPr>
        <a:xfrm>
          <a:off x="2446527" y="38748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91047"/>
            <a:satOff val="2382"/>
            <a:lumOff val="-386"/>
            <a:alphaOff val="0"/>
          </a:schemeClr>
        </a:solidFill>
        <a:ln w="55000" cap="flat" cmpd="thickThin" algn="ctr">
          <a:solidFill>
            <a:schemeClr val="accent5">
              <a:hueOff val="-291047"/>
              <a:satOff val="2382"/>
              <a:lumOff val="-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F26E9-0C16-4DBC-896C-415A94001D36}">
      <dsp:nvSpPr>
        <dsp:cNvPr id="0" name=""/>
        <dsp:cNvSpPr/>
      </dsp:nvSpPr>
      <dsp:spPr>
        <a:xfrm>
          <a:off x="3045316" y="38748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63809"/>
            <a:satOff val="2978"/>
            <a:lumOff val="-483"/>
            <a:alphaOff val="0"/>
          </a:schemeClr>
        </a:solidFill>
        <a:ln w="55000" cap="flat" cmpd="thickThin" algn="ctr">
          <a:solidFill>
            <a:schemeClr val="accent5">
              <a:hueOff val="-363809"/>
              <a:satOff val="2978"/>
              <a:lumOff val="-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68811-01D0-4E97-B62A-5A56D2438646}">
      <dsp:nvSpPr>
        <dsp:cNvPr id="0" name=""/>
        <dsp:cNvSpPr/>
      </dsp:nvSpPr>
      <dsp:spPr>
        <a:xfrm>
          <a:off x="3644105" y="38748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36571"/>
            <a:satOff val="3573"/>
            <a:lumOff val="-580"/>
            <a:alphaOff val="0"/>
          </a:schemeClr>
        </a:solidFill>
        <a:ln w="55000" cap="flat" cmpd="thickThin" algn="ctr">
          <a:solidFill>
            <a:schemeClr val="accent5">
              <a:hueOff val="-436571"/>
              <a:satOff val="3573"/>
              <a:lumOff val="-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6B528-2ABF-4407-AE08-43CD2002F629}">
      <dsp:nvSpPr>
        <dsp:cNvPr id="0" name=""/>
        <dsp:cNvSpPr/>
      </dsp:nvSpPr>
      <dsp:spPr>
        <a:xfrm>
          <a:off x="51370" y="539248"/>
          <a:ext cx="5812125" cy="50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Право конституционной инициативы</a:t>
          </a:r>
          <a:endParaRPr lang="ru-RU" sz="2000" kern="1200" dirty="0"/>
        </a:p>
      </dsp:txBody>
      <dsp:txXfrm>
        <a:off x="51370" y="539248"/>
        <a:ext cx="5812125" cy="505148"/>
      </dsp:txXfrm>
    </dsp:sp>
    <dsp:sp modelId="{2CB4CF83-F5F9-4993-9224-3E8AEC14C9B3}">
      <dsp:nvSpPr>
        <dsp:cNvPr id="0" name=""/>
        <dsp:cNvSpPr/>
      </dsp:nvSpPr>
      <dsp:spPr>
        <a:xfrm>
          <a:off x="51370" y="1044396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509333"/>
            <a:satOff val="4169"/>
            <a:lumOff val="-676"/>
            <a:alphaOff val="0"/>
          </a:schemeClr>
        </a:solidFill>
        <a:ln w="55000" cap="flat" cmpd="thickThin" algn="ctr">
          <a:solidFill>
            <a:schemeClr val="accent5">
              <a:hueOff val="-509333"/>
              <a:satOff val="4169"/>
              <a:lumOff val="-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F7254-78D5-4DD6-9B21-08CB4F54501E}">
      <dsp:nvSpPr>
        <dsp:cNvPr id="0" name=""/>
        <dsp:cNvSpPr/>
      </dsp:nvSpPr>
      <dsp:spPr>
        <a:xfrm>
          <a:off x="650159" y="1044396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582095"/>
            <a:satOff val="4764"/>
            <a:lumOff val="-773"/>
            <a:alphaOff val="0"/>
          </a:schemeClr>
        </a:solidFill>
        <a:ln w="55000" cap="flat" cmpd="thickThin" algn="ctr">
          <a:solidFill>
            <a:schemeClr val="accent5">
              <a:hueOff val="-582095"/>
              <a:satOff val="4764"/>
              <a:lumOff val="-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5FA83-6268-45F7-8422-A945FF444CFD}">
      <dsp:nvSpPr>
        <dsp:cNvPr id="0" name=""/>
        <dsp:cNvSpPr/>
      </dsp:nvSpPr>
      <dsp:spPr>
        <a:xfrm>
          <a:off x="1248949" y="1044396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654856"/>
            <a:satOff val="5360"/>
            <a:lumOff val="-869"/>
            <a:alphaOff val="0"/>
          </a:schemeClr>
        </a:solidFill>
        <a:ln w="55000" cap="flat" cmpd="thickThin" algn="ctr">
          <a:solidFill>
            <a:schemeClr val="accent5">
              <a:hueOff val="-654856"/>
              <a:satOff val="5360"/>
              <a:lumOff val="-8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95EAE-04DC-4E7C-A243-A82356947E74}">
      <dsp:nvSpPr>
        <dsp:cNvPr id="0" name=""/>
        <dsp:cNvSpPr/>
      </dsp:nvSpPr>
      <dsp:spPr>
        <a:xfrm>
          <a:off x="1847738" y="1044396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727618"/>
            <a:satOff val="5956"/>
            <a:lumOff val="-966"/>
            <a:alphaOff val="0"/>
          </a:schemeClr>
        </a:solidFill>
        <a:ln w="55000" cap="flat" cmpd="thickThin" algn="ctr">
          <a:solidFill>
            <a:schemeClr val="accent5">
              <a:hueOff val="-727618"/>
              <a:satOff val="5956"/>
              <a:lumOff val="-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B5AC9-9A7A-4870-BECB-295F94C7A6F6}">
      <dsp:nvSpPr>
        <dsp:cNvPr id="0" name=""/>
        <dsp:cNvSpPr/>
      </dsp:nvSpPr>
      <dsp:spPr>
        <a:xfrm>
          <a:off x="2446527" y="1044396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800380"/>
            <a:satOff val="6551"/>
            <a:lumOff val="-1063"/>
            <a:alphaOff val="0"/>
          </a:schemeClr>
        </a:solidFill>
        <a:ln w="55000" cap="flat" cmpd="thickThin" algn="ctr">
          <a:solidFill>
            <a:schemeClr val="accent5">
              <a:hueOff val="-800380"/>
              <a:satOff val="6551"/>
              <a:lumOff val="-1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1A04A-B1B4-4069-8800-60846965916A}">
      <dsp:nvSpPr>
        <dsp:cNvPr id="0" name=""/>
        <dsp:cNvSpPr/>
      </dsp:nvSpPr>
      <dsp:spPr>
        <a:xfrm>
          <a:off x="3045316" y="1044396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873142"/>
            <a:satOff val="7147"/>
            <a:lumOff val="-1159"/>
            <a:alphaOff val="0"/>
          </a:schemeClr>
        </a:solidFill>
        <a:ln w="55000" cap="flat" cmpd="thickThin" algn="ctr">
          <a:solidFill>
            <a:schemeClr val="accent5">
              <a:hueOff val="-873142"/>
              <a:satOff val="7147"/>
              <a:lumOff val="-1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1EAB0-85DC-4FF1-ADDF-DBDB0BDA1271}">
      <dsp:nvSpPr>
        <dsp:cNvPr id="0" name=""/>
        <dsp:cNvSpPr/>
      </dsp:nvSpPr>
      <dsp:spPr>
        <a:xfrm>
          <a:off x="3644105" y="1044396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945904"/>
            <a:satOff val="7742"/>
            <a:lumOff val="-1256"/>
            <a:alphaOff val="0"/>
          </a:schemeClr>
        </a:solidFill>
        <a:ln w="55000" cap="flat" cmpd="thickThin" algn="ctr">
          <a:solidFill>
            <a:schemeClr val="accent5">
              <a:hueOff val="-945904"/>
              <a:satOff val="7742"/>
              <a:lumOff val="-1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CD4A5-C452-4C1B-A0F1-6BE65FB0009D}">
      <dsp:nvSpPr>
        <dsp:cNvPr id="0" name=""/>
        <dsp:cNvSpPr/>
      </dsp:nvSpPr>
      <dsp:spPr>
        <a:xfrm>
          <a:off x="51370" y="1196155"/>
          <a:ext cx="4243387" cy="3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Право отлагательного вето</a:t>
          </a:r>
          <a:endParaRPr lang="ru-RU" sz="2000" kern="1200" dirty="0"/>
        </a:p>
      </dsp:txBody>
      <dsp:txXfrm>
        <a:off x="51370" y="1196155"/>
        <a:ext cx="4243387" cy="385762"/>
      </dsp:txXfrm>
    </dsp:sp>
    <dsp:sp modelId="{EE1A4FDA-A754-40B0-9B8A-EACD195A75DF}">
      <dsp:nvSpPr>
        <dsp:cNvPr id="0" name=""/>
        <dsp:cNvSpPr/>
      </dsp:nvSpPr>
      <dsp:spPr>
        <a:xfrm>
          <a:off x="51370" y="158191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018666"/>
            <a:satOff val="8338"/>
            <a:lumOff val="-1353"/>
            <a:alphaOff val="0"/>
          </a:schemeClr>
        </a:solidFill>
        <a:ln w="55000" cap="flat" cmpd="thickThin" algn="ctr">
          <a:solidFill>
            <a:schemeClr val="accent5">
              <a:hueOff val="-1018666"/>
              <a:satOff val="8338"/>
              <a:lumOff val="-1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691F5-76DD-44F0-8C6B-B1F80FA1C0FF}">
      <dsp:nvSpPr>
        <dsp:cNvPr id="0" name=""/>
        <dsp:cNvSpPr/>
      </dsp:nvSpPr>
      <dsp:spPr>
        <a:xfrm>
          <a:off x="650159" y="158191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091427"/>
            <a:satOff val="8933"/>
            <a:lumOff val="-1449"/>
            <a:alphaOff val="0"/>
          </a:schemeClr>
        </a:solidFill>
        <a:ln w="55000" cap="flat" cmpd="thickThin" algn="ctr">
          <a:solidFill>
            <a:schemeClr val="accent5">
              <a:hueOff val="-1091427"/>
              <a:satOff val="8933"/>
              <a:lumOff val="-1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4E51D-7C28-4E80-A9EA-B84F24811C2D}">
      <dsp:nvSpPr>
        <dsp:cNvPr id="0" name=""/>
        <dsp:cNvSpPr/>
      </dsp:nvSpPr>
      <dsp:spPr>
        <a:xfrm>
          <a:off x="1248949" y="158191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164189"/>
            <a:satOff val="9529"/>
            <a:lumOff val="-1546"/>
            <a:alphaOff val="0"/>
          </a:schemeClr>
        </a:solidFill>
        <a:ln w="55000" cap="flat" cmpd="thickThin" algn="ctr">
          <a:solidFill>
            <a:schemeClr val="accent5">
              <a:hueOff val="-1164189"/>
              <a:satOff val="9529"/>
              <a:lumOff val="-15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7A2E5-28DF-49D1-B01D-83137884A28E}">
      <dsp:nvSpPr>
        <dsp:cNvPr id="0" name=""/>
        <dsp:cNvSpPr/>
      </dsp:nvSpPr>
      <dsp:spPr>
        <a:xfrm>
          <a:off x="1847738" y="158191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236951"/>
            <a:satOff val="10124"/>
            <a:lumOff val="-1642"/>
            <a:alphaOff val="0"/>
          </a:schemeClr>
        </a:solidFill>
        <a:ln w="55000" cap="flat" cmpd="thickThin" algn="ctr">
          <a:solidFill>
            <a:schemeClr val="accent5">
              <a:hueOff val="-1236951"/>
              <a:satOff val="10124"/>
              <a:lumOff val="-16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A1CF2-4077-4C94-BE1C-D52AE812E9B0}">
      <dsp:nvSpPr>
        <dsp:cNvPr id="0" name=""/>
        <dsp:cNvSpPr/>
      </dsp:nvSpPr>
      <dsp:spPr>
        <a:xfrm>
          <a:off x="2446527" y="158191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309713"/>
            <a:satOff val="10720"/>
            <a:lumOff val="-1739"/>
            <a:alphaOff val="0"/>
          </a:schemeClr>
        </a:solidFill>
        <a:ln w="55000" cap="flat" cmpd="thickThin" algn="ctr">
          <a:solidFill>
            <a:schemeClr val="accent5">
              <a:hueOff val="-1309713"/>
              <a:satOff val="10720"/>
              <a:lumOff val="-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43FFC-0DA6-4FA0-B2CF-DAFB9B744B58}">
      <dsp:nvSpPr>
        <dsp:cNvPr id="0" name=""/>
        <dsp:cNvSpPr/>
      </dsp:nvSpPr>
      <dsp:spPr>
        <a:xfrm>
          <a:off x="3045316" y="158191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382475"/>
            <a:satOff val="11315"/>
            <a:lumOff val="-1836"/>
            <a:alphaOff val="0"/>
          </a:schemeClr>
        </a:solidFill>
        <a:ln w="55000" cap="flat" cmpd="thickThin" algn="ctr">
          <a:solidFill>
            <a:schemeClr val="accent5">
              <a:hueOff val="-1382475"/>
              <a:satOff val="11315"/>
              <a:lumOff val="-18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ABD07-E134-4343-9AB9-77D12FCE900C}">
      <dsp:nvSpPr>
        <dsp:cNvPr id="0" name=""/>
        <dsp:cNvSpPr/>
      </dsp:nvSpPr>
      <dsp:spPr>
        <a:xfrm>
          <a:off x="3644105" y="158191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455237"/>
            <a:satOff val="11911"/>
            <a:lumOff val="-1932"/>
            <a:alphaOff val="0"/>
          </a:schemeClr>
        </a:solidFill>
        <a:ln w="55000" cap="flat" cmpd="thickThin" algn="ctr">
          <a:solidFill>
            <a:schemeClr val="accent5">
              <a:hueOff val="-1455237"/>
              <a:satOff val="11911"/>
              <a:lumOff val="-1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C2232-7F1B-4663-ACE6-505CC1716928}">
      <dsp:nvSpPr>
        <dsp:cNvPr id="0" name=""/>
        <dsp:cNvSpPr/>
      </dsp:nvSpPr>
      <dsp:spPr>
        <a:xfrm>
          <a:off x="51370" y="1733677"/>
          <a:ext cx="7850479" cy="3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Подписание и обнародование законов</a:t>
          </a:r>
          <a:endParaRPr lang="ru-RU" sz="2000" kern="1200" dirty="0"/>
        </a:p>
      </dsp:txBody>
      <dsp:txXfrm>
        <a:off x="51370" y="1733677"/>
        <a:ext cx="7850479" cy="385762"/>
      </dsp:txXfrm>
    </dsp:sp>
    <dsp:sp modelId="{34D7228A-AB87-4F39-B32E-51818981A970}">
      <dsp:nvSpPr>
        <dsp:cNvPr id="0" name=""/>
        <dsp:cNvSpPr/>
      </dsp:nvSpPr>
      <dsp:spPr>
        <a:xfrm>
          <a:off x="51370" y="211943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527998"/>
            <a:satOff val="12507"/>
            <a:lumOff val="-2029"/>
            <a:alphaOff val="0"/>
          </a:schemeClr>
        </a:solidFill>
        <a:ln w="55000" cap="flat" cmpd="thickThin" algn="ctr">
          <a:solidFill>
            <a:schemeClr val="accent5">
              <a:hueOff val="-1527998"/>
              <a:satOff val="12507"/>
              <a:lumOff val="-2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F506D-A394-44B1-A690-F1E92748DFCB}">
      <dsp:nvSpPr>
        <dsp:cNvPr id="0" name=""/>
        <dsp:cNvSpPr/>
      </dsp:nvSpPr>
      <dsp:spPr>
        <a:xfrm>
          <a:off x="650159" y="211943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600760"/>
            <a:satOff val="13102"/>
            <a:lumOff val="-2125"/>
            <a:alphaOff val="0"/>
          </a:schemeClr>
        </a:solidFill>
        <a:ln w="55000" cap="flat" cmpd="thickThin" algn="ctr">
          <a:solidFill>
            <a:schemeClr val="accent5">
              <a:hueOff val="-1600760"/>
              <a:satOff val="13102"/>
              <a:lumOff val="-2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6ABDF-D105-464F-BBFD-B357DBB4BBEA}">
      <dsp:nvSpPr>
        <dsp:cNvPr id="0" name=""/>
        <dsp:cNvSpPr/>
      </dsp:nvSpPr>
      <dsp:spPr>
        <a:xfrm>
          <a:off x="1248949" y="211943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55000" cap="flat" cmpd="thickThin" algn="ctr">
          <a:solidFill>
            <a:schemeClr val="accent5">
              <a:hueOff val="-1673522"/>
              <a:satOff val="13698"/>
              <a:lumOff val="-2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429A1-18E0-4FD9-969B-D0D2E54DCB4C}">
      <dsp:nvSpPr>
        <dsp:cNvPr id="0" name=""/>
        <dsp:cNvSpPr/>
      </dsp:nvSpPr>
      <dsp:spPr>
        <a:xfrm>
          <a:off x="1847738" y="211943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746284"/>
            <a:satOff val="14293"/>
            <a:lumOff val="-2319"/>
            <a:alphaOff val="0"/>
          </a:schemeClr>
        </a:solidFill>
        <a:ln w="55000" cap="flat" cmpd="thickThin" algn="ctr">
          <a:solidFill>
            <a:schemeClr val="accent5">
              <a:hueOff val="-1746284"/>
              <a:satOff val="14293"/>
              <a:lumOff val="-2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BDE4F-A18A-456C-9714-5C4242325763}">
      <dsp:nvSpPr>
        <dsp:cNvPr id="0" name=""/>
        <dsp:cNvSpPr/>
      </dsp:nvSpPr>
      <dsp:spPr>
        <a:xfrm>
          <a:off x="2446527" y="211943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819046"/>
            <a:satOff val="14889"/>
            <a:lumOff val="-2415"/>
            <a:alphaOff val="0"/>
          </a:schemeClr>
        </a:solidFill>
        <a:ln w="55000" cap="flat" cmpd="thickThin" algn="ctr">
          <a:solidFill>
            <a:schemeClr val="accent5">
              <a:hueOff val="-1819046"/>
              <a:satOff val="14889"/>
              <a:lumOff val="-24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221E8-50F6-49AC-B4AD-9FA209BC30D9}">
      <dsp:nvSpPr>
        <dsp:cNvPr id="0" name=""/>
        <dsp:cNvSpPr/>
      </dsp:nvSpPr>
      <dsp:spPr>
        <a:xfrm>
          <a:off x="3045316" y="211943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891807"/>
            <a:satOff val="15484"/>
            <a:lumOff val="-2512"/>
            <a:alphaOff val="0"/>
          </a:schemeClr>
        </a:solidFill>
        <a:ln w="55000" cap="flat" cmpd="thickThin" algn="ctr">
          <a:solidFill>
            <a:schemeClr val="accent5">
              <a:hueOff val="-1891807"/>
              <a:satOff val="15484"/>
              <a:lumOff val="-2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7EA1F-89EB-4150-8BA6-6A11A7C284D1}">
      <dsp:nvSpPr>
        <dsp:cNvPr id="0" name=""/>
        <dsp:cNvSpPr/>
      </dsp:nvSpPr>
      <dsp:spPr>
        <a:xfrm>
          <a:off x="3644105" y="2119439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1964569"/>
            <a:satOff val="16080"/>
            <a:lumOff val="-2608"/>
            <a:alphaOff val="0"/>
          </a:schemeClr>
        </a:solidFill>
        <a:ln w="55000" cap="flat" cmpd="thickThin" algn="ctr">
          <a:solidFill>
            <a:schemeClr val="accent5">
              <a:hueOff val="-1964569"/>
              <a:satOff val="16080"/>
              <a:lumOff val="-2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266CF-EB4F-4675-B1A6-B30310E586AD}">
      <dsp:nvSpPr>
        <dsp:cNvPr id="0" name=""/>
        <dsp:cNvSpPr/>
      </dsp:nvSpPr>
      <dsp:spPr>
        <a:xfrm>
          <a:off x="51370" y="2271198"/>
          <a:ext cx="7563668" cy="3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Согласительные процедуры по законопроекту</a:t>
          </a:r>
          <a:endParaRPr lang="ru-RU" sz="2000" kern="1200" dirty="0"/>
        </a:p>
      </dsp:txBody>
      <dsp:txXfrm>
        <a:off x="51370" y="2271198"/>
        <a:ext cx="7563668" cy="385762"/>
      </dsp:txXfrm>
    </dsp:sp>
    <dsp:sp modelId="{7CB91A75-E940-4D93-A03A-DC3489FDC752}">
      <dsp:nvSpPr>
        <dsp:cNvPr id="0" name=""/>
        <dsp:cNvSpPr/>
      </dsp:nvSpPr>
      <dsp:spPr>
        <a:xfrm>
          <a:off x="51370" y="265696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037331"/>
            <a:satOff val="16675"/>
            <a:lumOff val="-2705"/>
            <a:alphaOff val="0"/>
          </a:schemeClr>
        </a:solidFill>
        <a:ln w="55000" cap="flat" cmpd="thickThin" algn="ctr">
          <a:solidFill>
            <a:schemeClr val="accent5">
              <a:hueOff val="-2037331"/>
              <a:satOff val="16675"/>
              <a:lumOff val="-2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A2CCD-F9F4-4F13-ADD5-399B15C148F9}">
      <dsp:nvSpPr>
        <dsp:cNvPr id="0" name=""/>
        <dsp:cNvSpPr/>
      </dsp:nvSpPr>
      <dsp:spPr>
        <a:xfrm>
          <a:off x="650159" y="265696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110093"/>
            <a:satOff val="17271"/>
            <a:lumOff val="-2802"/>
            <a:alphaOff val="0"/>
          </a:schemeClr>
        </a:solidFill>
        <a:ln w="55000" cap="flat" cmpd="thickThin" algn="ctr">
          <a:solidFill>
            <a:schemeClr val="accent5">
              <a:hueOff val="-2110093"/>
              <a:satOff val="17271"/>
              <a:lumOff val="-28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B47D0-A8BB-45C7-A4F7-C2C3EA5FCFE5}">
      <dsp:nvSpPr>
        <dsp:cNvPr id="0" name=""/>
        <dsp:cNvSpPr/>
      </dsp:nvSpPr>
      <dsp:spPr>
        <a:xfrm>
          <a:off x="1248949" y="265696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182855"/>
            <a:satOff val="17867"/>
            <a:lumOff val="-2898"/>
            <a:alphaOff val="0"/>
          </a:schemeClr>
        </a:solidFill>
        <a:ln w="55000" cap="flat" cmpd="thickThin" algn="ctr">
          <a:solidFill>
            <a:schemeClr val="accent5">
              <a:hueOff val="-2182855"/>
              <a:satOff val="17867"/>
              <a:lumOff val="-28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97069-C2F9-4CCD-AB4E-21C8BFDF0BC6}">
      <dsp:nvSpPr>
        <dsp:cNvPr id="0" name=""/>
        <dsp:cNvSpPr/>
      </dsp:nvSpPr>
      <dsp:spPr>
        <a:xfrm>
          <a:off x="1847738" y="265696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255617"/>
            <a:satOff val="18462"/>
            <a:lumOff val="-2995"/>
            <a:alphaOff val="0"/>
          </a:schemeClr>
        </a:solidFill>
        <a:ln w="55000" cap="flat" cmpd="thickThin" algn="ctr">
          <a:solidFill>
            <a:schemeClr val="accent5">
              <a:hueOff val="-2255617"/>
              <a:satOff val="18462"/>
              <a:lumOff val="-2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C49D9-5795-475A-92A6-DA4C3B47D2B8}">
      <dsp:nvSpPr>
        <dsp:cNvPr id="0" name=""/>
        <dsp:cNvSpPr/>
      </dsp:nvSpPr>
      <dsp:spPr>
        <a:xfrm>
          <a:off x="2446527" y="265696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328379"/>
            <a:satOff val="19058"/>
            <a:lumOff val="-3091"/>
            <a:alphaOff val="0"/>
          </a:schemeClr>
        </a:solidFill>
        <a:ln w="55000" cap="flat" cmpd="thickThin" algn="ctr">
          <a:solidFill>
            <a:schemeClr val="accent5">
              <a:hueOff val="-2328379"/>
              <a:satOff val="19058"/>
              <a:lumOff val="-3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5B696-53FB-4B53-A6A9-83D1BC3B408A}">
      <dsp:nvSpPr>
        <dsp:cNvPr id="0" name=""/>
        <dsp:cNvSpPr/>
      </dsp:nvSpPr>
      <dsp:spPr>
        <a:xfrm>
          <a:off x="3045316" y="265696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401140"/>
            <a:satOff val="19653"/>
            <a:lumOff val="-3188"/>
            <a:alphaOff val="0"/>
          </a:schemeClr>
        </a:solidFill>
        <a:ln w="55000" cap="flat" cmpd="thickThin" algn="ctr">
          <a:solidFill>
            <a:schemeClr val="accent5">
              <a:hueOff val="-2401140"/>
              <a:satOff val="19653"/>
              <a:lumOff val="-31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86C3A-8883-43C5-9C7A-30CB0172CDA3}">
      <dsp:nvSpPr>
        <dsp:cNvPr id="0" name=""/>
        <dsp:cNvSpPr/>
      </dsp:nvSpPr>
      <dsp:spPr>
        <a:xfrm>
          <a:off x="3644105" y="265696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473902"/>
            <a:satOff val="20249"/>
            <a:lumOff val="-3285"/>
            <a:alphaOff val="0"/>
          </a:schemeClr>
        </a:solidFill>
        <a:ln w="55000" cap="flat" cmpd="thickThin" algn="ctr">
          <a:solidFill>
            <a:schemeClr val="accent5">
              <a:hueOff val="-2473902"/>
              <a:satOff val="20249"/>
              <a:lumOff val="-32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ACADA-5367-4C5B-AE56-F43FC1127298}">
      <dsp:nvSpPr>
        <dsp:cNvPr id="0" name=""/>
        <dsp:cNvSpPr/>
      </dsp:nvSpPr>
      <dsp:spPr>
        <a:xfrm>
          <a:off x="51370" y="2808720"/>
          <a:ext cx="4243387" cy="3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Назначение референдума </a:t>
          </a:r>
          <a:endParaRPr lang="ru-RU" sz="2000" kern="1200" dirty="0"/>
        </a:p>
      </dsp:txBody>
      <dsp:txXfrm>
        <a:off x="51370" y="2808720"/>
        <a:ext cx="4243387" cy="385762"/>
      </dsp:txXfrm>
    </dsp:sp>
    <dsp:sp modelId="{088FF3A1-6D5B-401D-B46A-C16DBD6342AB}">
      <dsp:nvSpPr>
        <dsp:cNvPr id="0" name=""/>
        <dsp:cNvSpPr/>
      </dsp:nvSpPr>
      <dsp:spPr>
        <a:xfrm>
          <a:off x="51370" y="3194482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546664"/>
            <a:satOff val="20844"/>
            <a:lumOff val="-3381"/>
            <a:alphaOff val="0"/>
          </a:schemeClr>
        </a:solidFill>
        <a:ln w="55000" cap="flat" cmpd="thickThin" algn="ctr">
          <a:solidFill>
            <a:schemeClr val="accent5">
              <a:hueOff val="-2546664"/>
              <a:satOff val="20844"/>
              <a:lumOff val="-3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7006-39B1-4C13-B9F4-FDE972EF182B}">
      <dsp:nvSpPr>
        <dsp:cNvPr id="0" name=""/>
        <dsp:cNvSpPr/>
      </dsp:nvSpPr>
      <dsp:spPr>
        <a:xfrm>
          <a:off x="650159" y="3194482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619426"/>
            <a:satOff val="21440"/>
            <a:lumOff val="-3478"/>
            <a:alphaOff val="0"/>
          </a:schemeClr>
        </a:solidFill>
        <a:ln w="55000" cap="flat" cmpd="thickThin" algn="ctr">
          <a:solidFill>
            <a:schemeClr val="accent5">
              <a:hueOff val="-2619426"/>
              <a:satOff val="21440"/>
              <a:lumOff val="-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2335B-6348-4AE6-B9CD-1E6FC3E8E9E4}">
      <dsp:nvSpPr>
        <dsp:cNvPr id="0" name=""/>
        <dsp:cNvSpPr/>
      </dsp:nvSpPr>
      <dsp:spPr>
        <a:xfrm>
          <a:off x="1248949" y="3194482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692188"/>
            <a:satOff val="22035"/>
            <a:lumOff val="-3575"/>
            <a:alphaOff val="0"/>
          </a:schemeClr>
        </a:solidFill>
        <a:ln w="55000" cap="flat" cmpd="thickThin" algn="ctr">
          <a:solidFill>
            <a:schemeClr val="accent5">
              <a:hueOff val="-2692188"/>
              <a:satOff val="22035"/>
              <a:lumOff val="-3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FB845-3C99-4C4A-B247-B932F414C191}">
      <dsp:nvSpPr>
        <dsp:cNvPr id="0" name=""/>
        <dsp:cNvSpPr/>
      </dsp:nvSpPr>
      <dsp:spPr>
        <a:xfrm>
          <a:off x="1847738" y="3194482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764949"/>
            <a:satOff val="22631"/>
            <a:lumOff val="-3671"/>
            <a:alphaOff val="0"/>
          </a:schemeClr>
        </a:solidFill>
        <a:ln w="55000" cap="flat" cmpd="thickThin" algn="ctr">
          <a:solidFill>
            <a:schemeClr val="accent5">
              <a:hueOff val="-2764949"/>
              <a:satOff val="22631"/>
              <a:lumOff val="-36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DEF07-E473-4170-99B0-662CEC9EB463}">
      <dsp:nvSpPr>
        <dsp:cNvPr id="0" name=""/>
        <dsp:cNvSpPr/>
      </dsp:nvSpPr>
      <dsp:spPr>
        <a:xfrm>
          <a:off x="2446527" y="3194482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837711"/>
            <a:satOff val="23226"/>
            <a:lumOff val="-3768"/>
            <a:alphaOff val="0"/>
          </a:schemeClr>
        </a:solidFill>
        <a:ln w="55000" cap="flat" cmpd="thickThin" algn="ctr">
          <a:solidFill>
            <a:schemeClr val="accent5">
              <a:hueOff val="-2837711"/>
              <a:satOff val="23226"/>
              <a:lumOff val="-3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068FE-7A36-4E12-A619-5FAEF2998DF1}">
      <dsp:nvSpPr>
        <dsp:cNvPr id="0" name=""/>
        <dsp:cNvSpPr/>
      </dsp:nvSpPr>
      <dsp:spPr>
        <a:xfrm>
          <a:off x="3045316" y="3194482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910473"/>
            <a:satOff val="23822"/>
            <a:lumOff val="-3864"/>
            <a:alphaOff val="0"/>
          </a:schemeClr>
        </a:solidFill>
        <a:ln w="55000" cap="flat" cmpd="thickThin" algn="ctr">
          <a:solidFill>
            <a:schemeClr val="accent5">
              <a:hueOff val="-2910473"/>
              <a:satOff val="23822"/>
              <a:lumOff val="-3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8F9B9-8471-4315-B028-F93DE3208A31}">
      <dsp:nvSpPr>
        <dsp:cNvPr id="0" name=""/>
        <dsp:cNvSpPr/>
      </dsp:nvSpPr>
      <dsp:spPr>
        <a:xfrm>
          <a:off x="3644105" y="3194482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2983235"/>
            <a:satOff val="24418"/>
            <a:lumOff val="-3961"/>
            <a:alphaOff val="0"/>
          </a:schemeClr>
        </a:solidFill>
        <a:ln w="55000" cap="flat" cmpd="thickThin" algn="ctr">
          <a:solidFill>
            <a:schemeClr val="accent5">
              <a:hueOff val="-2983235"/>
              <a:satOff val="24418"/>
              <a:lumOff val="-3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44B0F-BBAC-45A6-AE59-A2520015147B}">
      <dsp:nvSpPr>
        <dsp:cNvPr id="0" name=""/>
        <dsp:cNvSpPr/>
      </dsp:nvSpPr>
      <dsp:spPr>
        <a:xfrm>
          <a:off x="51370" y="3346241"/>
          <a:ext cx="7850479" cy="3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Назначение выборов в Государственную Думу РФ</a:t>
          </a:r>
          <a:endParaRPr lang="ru-RU" sz="2000" kern="1200" dirty="0"/>
        </a:p>
      </dsp:txBody>
      <dsp:txXfrm>
        <a:off x="51370" y="3346241"/>
        <a:ext cx="7850479" cy="385762"/>
      </dsp:txXfrm>
    </dsp:sp>
    <dsp:sp modelId="{3C1C88DC-CAF5-4F70-9C85-BA92E4DB432D}">
      <dsp:nvSpPr>
        <dsp:cNvPr id="0" name=""/>
        <dsp:cNvSpPr/>
      </dsp:nvSpPr>
      <dsp:spPr>
        <a:xfrm>
          <a:off x="51370" y="3732004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055997"/>
            <a:satOff val="25013"/>
            <a:lumOff val="-4058"/>
            <a:alphaOff val="0"/>
          </a:schemeClr>
        </a:solidFill>
        <a:ln w="55000" cap="flat" cmpd="thickThin" algn="ctr">
          <a:solidFill>
            <a:schemeClr val="accent5">
              <a:hueOff val="-3055997"/>
              <a:satOff val="25013"/>
              <a:lumOff val="-4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B452B-BFF4-42A5-868B-3A52AA53F0F0}">
      <dsp:nvSpPr>
        <dsp:cNvPr id="0" name=""/>
        <dsp:cNvSpPr/>
      </dsp:nvSpPr>
      <dsp:spPr>
        <a:xfrm>
          <a:off x="650159" y="3732004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128758"/>
            <a:satOff val="25609"/>
            <a:lumOff val="-4154"/>
            <a:alphaOff val="0"/>
          </a:schemeClr>
        </a:solidFill>
        <a:ln w="55000" cap="flat" cmpd="thickThin" algn="ctr">
          <a:solidFill>
            <a:schemeClr val="accent5">
              <a:hueOff val="-3128758"/>
              <a:satOff val="25609"/>
              <a:lumOff val="-4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CE8D7-955E-4B53-B9D0-21B1132F0880}">
      <dsp:nvSpPr>
        <dsp:cNvPr id="0" name=""/>
        <dsp:cNvSpPr/>
      </dsp:nvSpPr>
      <dsp:spPr>
        <a:xfrm>
          <a:off x="1248949" y="3732004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201521"/>
            <a:satOff val="26204"/>
            <a:lumOff val="-4251"/>
            <a:alphaOff val="0"/>
          </a:schemeClr>
        </a:solidFill>
        <a:ln w="55000" cap="flat" cmpd="thickThin" algn="ctr">
          <a:solidFill>
            <a:schemeClr val="accent5">
              <a:hueOff val="-3201521"/>
              <a:satOff val="26204"/>
              <a:lumOff val="-4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578C9-EC19-404C-9873-C0C77F573E6E}">
      <dsp:nvSpPr>
        <dsp:cNvPr id="0" name=""/>
        <dsp:cNvSpPr/>
      </dsp:nvSpPr>
      <dsp:spPr>
        <a:xfrm>
          <a:off x="1847738" y="3732004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274282"/>
            <a:satOff val="26800"/>
            <a:lumOff val="-4347"/>
            <a:alphaOff val="0"/>
          </a:schemeClr>
        </a:solidFill>
        <a:ln w="55000" cap="flat" cmpd="thickThin" algn="ctr">
          <a:solidFill>
            <a:schemeClr val="accent5">
              <a:hueOff val="-3274282"/>
              <a:satOff val="26800"/>
              <a:lumOff val="-4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65BE2-8A2A-4BE8-B781-F5AD7865F3CC}">
      <dsp:nvSpPr>
        <dsp:cNvPr id="0" name=""/>
        <dsp:cNvSpPr/>
      </dsp:nvSpPr>
      <dsp:spPr>
        <a:xfrm>
          <a:off x="2446527" y="3732004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55000" cap="flat" cmpd="thickThin" algn="ctr">
          <a:solidFill>
            <a:schemeClr val="accent5">
              <a:hueOff val="-3347044"/>
              <a:satOff val="27395"/>
              <a:lumOff val="-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41162-3C86-48CE-BAB6-38F553968602}">
      <dsp:nvSpPr>
        <dsp:cNvPr id="0" name=""/>
        <dsp:cNvSpPr/>
      </dsp:nvSpPr>
      <dsp:spPr>
        <a:xfrm>
          <a:off x="3045316" y="3732004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419806"/>
            <a:satOff val="27991"/>
            <a:lumOff val="-4541"/>
            <a:alphaOff val="0"/>
          </a:schemeClr>
        </a:solidFill>
        <a:ln w="55000" cap="flat" cmpd="thickThin" algn="ctr">
          <a:solidFill>
            <a:schemeClr val="accent5">
              <a:hueOff val="-3419806"/>
              <a:satOff val="27991"/>
              <a:lumOff val="-4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2644B-DD34-4C55-8963-05404CEFA7D1}">
      <dsp:nvSpPr>
        <dsp:cNvPr id="0" name=""/>
        <dsp:cNvSpPr/>
      </dsp:nvSpPr>
      <dsp:spPr>
        <a:xfrm>
          <a:off x="3644105" y="3732004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492568"/>
            <a:satOff val="28586"/>
            <a:lumOff val="-4637"/>
            <a:alphaOff val="0"/>
          </a:schemeClr>
        </a:solidFill>
        <a:ln w="55000" cap="flat" cmpd="thickThin" algn="ctr">
          <a:solidFill>
            <a:schemeClr val="accent5">
              <a:hueOff val="-3492568"/>
              <a:satOff val="28586"/>
              <a:lumOff val="-4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5D91D-DCC5-4670-BC98-AC497BB9A9CF}">
      <dsp:nvSpPr>
        <dsp:cNvPr id="0" name=""/>
        <dsp:cNvSpPr/>
      </dsp:nvSpPr>
      <dsp:spPr>
        <a:xfrm>
          <a:off x="51370" y="3883763"/>
          <a:ext cx="7850479" cy="3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Роспуск Государственной Думы РФ</a:t>
          </a:r>
          <a:endParaRPr lang="ru-RU" sz="2000" kern="1200" dirty="0"/>
        </a:p>
      </dsp:txBody>
      <dsp:txXfrm>
        <a:off x="51370" y="3883763"/>
        <a:ext cx="7850479" cy="385762"/>
      </dsp:txXfrm>
    </dsp:sp>
    <dsp:sp modelId="{CD7BAF76-4232-4A6D-AA5C-7F204A22F640}">
      <dsp:nvSpPr>
        <dsp:cNvPr id="0" name=""/>
        <dsp:cNvSpPr/>
      </dsp:nvSpPr>
      <dsp:spPr>
        <a:xfrm>
          <a:off x="51370" y="4269525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565330"/>
            <a:satOff val="29182"/>
            <a:lumOff val="-4734"/>
            <a:alphaOff val="0"/>
          </a:schemeClr>
        </a:solidFill>
        <a:ln w="55000" cap="flat" cmpd="thickThin" algn="ctr">
          <a:solidFill>
            <a:schemeClr val="accent5">
              <a:hueOff val="-3565330"/>
              <a:satOff val="29182"/>
              <a:lumOff val="-47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66B5A-0632-4955-8B5B-D1F82B5EF0BD}">
      <dsp:nvSpPr>
        <dsp:cNvPr id="0" name=""/>
        <dsp:cNvSpPr/>
      </dsp:nvSpPr>
      <dsp:spPr>
        <a:xfrm>
          <a:off x="650159" y="4269525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638091"/>
            <a:satOff val="29778"/>
            <a:lumOff val="-4830"/>
            <a:alphaOff val="0"/>
          </a:schemeClr>
        </a:solidFill>
        <a:ln w="55000" cap="flat" cmpd="thickThin" algn="ctr">
          <a:solidFill>
            <a:schemeClr val="accent5">
              <a:hueOff val="-3638091"/>
              <a:satOff val="29778"/>
              <a:lumOff val="-4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B9D69-FDBD-4BD8-9AC5-80173883FF35}">
      <dsp:nvSpPr>
        <dsp:cNvPr id="0" name=""/>
        <dsp:cNvSpPr/>
      </dsp:nvSpPr>
      <dsp:spPr>
        <a:xfrm>
          <a:off x="1248949" y="4269525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710853"/>
            <a:satOff val="30373"/>
            <a:lumOff val="-4927"/>
            <a:alphaOff val="0"/>
          </a:schemeClr>
        </a:solidFill>
        <a:ln w="55000" cap="flat" cmpd="thickThin" algn="ctr">
          <a:solidFill>
            <a:schemeClr val="accent5">
              <a:hueOff val="-3710853"/>
              <a:satOff val="30373"/>
              <a:lumOff val="-49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7211D-E20C-4B97-8D9B-FD2D8FB67F99}">
      <dsp:nvSpPr>
        <dsp:cNvPr id="0" name=""/>
        <dsp:cNvSpPr/>
      </dsp:nvSpPr>
      <dsp:spPr>
        <a:xfrm>
          <a:off x="1847738" y="4269525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783615"/>
            <a:satOff val="30969"/>
            <a:lumOff val="-5024"/>
            <a:alphaOff val="0"/>
          </a:schemeClr>
        </a:solidFill>
        <a:ln w="55000" cap="flat" cmpd="thickThin" algn="ctr">
          <a:solidFill>
            <a:schemeClr val="accent5">
              <a:hueOff val="-3783615"/>
              <a:satOff val="30969"/>
              <a:lumOff val="-50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0D9A7-36BC-48A2-87CD-8F8E8E2D81A0}">
      <dsp:nvSpPr>
        <dsp:cNvPr id="0" name=""/>
        <dsp:cNvSpPr/>
      </dsp:nvSpPr>
      <dsp:spPr>
        <a:xfrm>
          <a:off x="2446527" y="4269525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856377"/>
            <a:satOff val="31564"/>
            <a:lumOff val="-5120"/>
            <a:alphaOff val="0"/>
          </a:schemeClr>
        </a:solidFill>
        <a:ln w="55000" cap="flat" cmpd="thickThin" algn="ctr">
          <a:solidFill>
            <a:schemeClr val="accent5">
              <a:hueOff val="-3856377"/>
              <a:satOff val="31564"/>
              <a:lumOff val="-5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024C9-04CC-4356-B3D6-C382F40311B2}">
      <dsp:nvSpPr>
        <dsp:cNvPr id="0" name=""/>
        <dsp:cNvSpPr/>
      </dsp:nvSpPr>
      <dsp:spPr>
        <a:xfrm>
          <a:off x="3045316" y="4269525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3929138"/>
            <a:satOff val="32160"/>
            <a:lumOff val="-5217"/>
            <a:alphaOff val="0"/>
          </a:schemeClr>
        </a:solidFill>
        <a:ln w="55000" cap="flat" cmpd="thickThin" algn="ctr">
          <a:solidFill>
            <a:schemeClr val="accent5">
              <a:hueOff val="-3929138"/>
              <a:satOff val="32160"/>
              <a:lumOff val="-52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4B59A-DDB3-45BF-9127-F9EE61873F00}">
      <dsp:nvSpPr>
        <dsp:cNvPr id="0" name=""/>
        <dsp:cNvSpPr/>
      </dsp:nvSpPr>
      <dsp:spPr>
        <a:xfrm>
          <a:off x="3644105" y="4269525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001900"/>
            <a:satOff val="32755"/>
            <a:lumOff val="-5313"/>
            <a:alphaOff val="0"/>
          </a:schemeClr>
        </a:solidFill>
        <a:ln w="55000" cap="flat" cmpd="thickThin" algn="ctr">
          <a:solidFill>
            <a:schemeClr val="accent5">
              <a:hueOff val="-4001900"/>
              <a:satOff val="32755"/>
              <a:lumOff val="-5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50D31-7F7A-47F5-BA0C-DE7CC6F930F3}">
      <dsp:nvSpPr>
        <dsp:cNvPr id="0" name=""/>
        <dsp:cNvSpPr/>
      </dsp:nvSpPr>
      <dsp:spPr>
        <a:xfrm>
          <a:off x="93295" y="4489934"/>
          <a:ext cx="9041258" cy="32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Ежегодное послание Федеральному Собранию РФ</a:t>
          </a:r>
          <a:endParaRPr lang="ru-RU" sz="2000" kern="1200" dirty="0"/>
        </a:p>
      </dsp:txBody>
      <dsp:txXfrm>
        <a:off x="93295" y="4489934"/>
        <a:ext cx="9041258" cy="326223"/>
      </dsp:txXfrm>
    </dsp:sp>
    <dsp:sp modelId="{D59F5381-7503-4CF0-A71E-2631E82D391B}">
      <dsp:nvSpPr>
        <dsp:cNvPr id="0" name=""/>
        <dsp:cNvSpPr/>
      </dsp:nvSpPr>
      <dsp:spPr>
        <a:xfrm>
          <a:off x="51370" y="474750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074662"/>
            <a:satOff val="33351"/>
            <a:lumOff val="-5410"/>
            <a:alphaOff val="0"/>
          </a:schemeClr>
        </a:solidFill>
        <a:ln w="55000" cap="flat" cmpd="thickThin" algn="ctr">
          <a:solidFill>
            <a:schemeClr val="accent5">
              <a:hueOff val="-4074662"/>
              <a:satOff val="33351"/>
              <a:lumOff val="-54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BF3E8-440E-4459-B809-74CAA5796A09}">
      <dsp:nvSpPr>
        <dsp:cNvPr id="0" name=""/>
        <dsp:cNvSpPr/>
      </dsp:nvSpPr>
      <dsp:spPr>
        <a:xfrm>
          <a:off x="650159" y="474750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147424"/>
            <a:satOff val="33946"/>
            <a:lumOff val="-5507"/>
            <a:alphaOff val="0"/>
          </a:schemeClr>
        </a:solidFill>
        <a:ln w="55000" cap="flat" cmpd="thickThin" algn="ctr">
          <a:solidFill>
            <a:schemeClr val="accent5">
              <a:hueOff val="-4147424"/>
              <a:satOff val="33946"/>
              <a:lumOff val="-55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173E0-4FDC-4FC5-95CE-F8FBC5D5FFA2}">
      <dsp:nvSpPr>
        <dsp:cNvPr id="0" name=""/>
        <dsp:cNvSpPr/>
      </dsp:nvSpPr>
      <dsp:spPr>
        <a:xfrm>
          <a:off x="1248949" y="474750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220186"/>
            <a:satOff val="34542"/>
            <a:lumOff val="-5603"/>
            <a:alphaOff val="0"/>
          </a:schemeClr>
        </a:solidFill>
        <a:ln w="55000" cap="flat" cmpd="thickThin" algn="ctr">
          <a:solidFill>
            <a:schemeClr val="accent5">
              <a:hueOff val="-4220186"/>
              <a:satOff val="34542"/>
              <a:lumOff val="-5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811D2-D401-46E6-93CA-97EDBDE0A9E8}">
      <dsp:nvSpPr>
        <dsp:cNvPr id="0" name=""/>
        <dsp:cNvSpPr/>
      </dsp:nvSpPr>
      <dsp:spPr>
        <a:xfrm>
          <a:off x="1847738" y="474750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292948"/>
            <a:satOff val="35137"/>
            <a:lumOff val="-5700"/>
            <a:alphaOff val="0"/>
          </a:schemeClr>
        </a:solidFill>
        <a:ln w="55000" cap="flat" cmpd="thickThin" algn="ctr">
          <a:solidFill>
            <a:schemeClr val="accent5">
              <a:hueOff val="-4292948"/>
              <a:satOff val="35137"/>
              <a:lumOff val="-5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501FE-0E71-41C9-A694-61EDC2D09217}">
      <dsp:nvSpPr>
        <dsp:cNvPr id="0" name=""/>
        <dsp:cNvSpPr/>
      </dsp:nvSpPr>
      <dsp:spPr>
        <a:xfrm>
          <a:off x="2446527" y="474750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365710"/>
            <a:satOff val="35733"/>
            <a:lumOff val="-5797"/>
            <a:alphaOff val="0"/>
          </a:schemeClr>
        </a:solidFill>
        <a:ln w="55000" cap="flat" cmpd="thickThin" algn="ctr">
          <a:solidFill>
            <a:schemeClr val="accent5">
              <a:hueOff val="-4365710"/>
              <a:satOff val="35733"/>
              <a:lumOff val="-5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2290F-6ACA-4C85-B652-12A29DF2CAF8}">
      <dsp:nvSpPr>
        <dsp:cNvPr id="0" name=""/>
        <dsp:cNvSpPr/>
      </dsp:nvSpPr>
      <dsp:spPr>
        <a:xfrm>
          <a:off x="3045316" y="474750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438472"/>
            <a:satOff val="36329"/>
            <a:lumOff val="-5893"/>
            <a:alphaOff val="0"/>
          </a:schemeClr>
        </a:solidFill>
        <a:ln w="55000" cap="flat" cmpd="thickThin" algn="ctr">
          <a:solidFill>
            <a:schemeClr val="accent5">
              <a:hueOff val="-4438472"/>
              <a:satOff val="36329"/>
              <a:lumOff val="-58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74D57-D58E-4CE9-A935-5E17B1B24F84}">
      <dsp:nvSpPr>
        <dsp:cNvPr id="0" name=""/>
        <dsp:cNvSpPr/>
      </dsp:nvSpPr>
      <dsp:spPr>
        <a:xfrm>
          <a:off x="3644105" y="4747508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511234"/>
            <a:satOff val="36924"/>
            <a:lumOff val="-5990"/>
            <a:alphaOff val="0"/>
          </a:schemeClr>
        </a:solidFill>
        <a:ln w="55000" cap="flat" cmpd="thickThin" algn="ctr">
          <a:solidFill>
            <a:schemeClr val="accent5">
              <a:hueOff val="-4511234"/>
              <a:satOff val="36924"/>
              <a:lumOff val="-59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2E55-759A-4C07-B308-B7AED4C8791E}">
      <dsp:nvSpPr>
        <dsp:cNvPr id="0" name=""/>
        <dsp:cNvSpPr/>
      </dsp:nvSpPr>
      <dsp:spPr>
        <a:xfrm>
          <a:off x="1253420" y="4913166"/>
          <a:ext cx="7890579" cy="57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Назначает представителей РФ в Совете Федерации</a:t>
          </a:r>
          <a:endParaRPr lang="ru-RU" sz="2000" kern="1200" dirty="0"/>
        </a:p>
      </dsp:txBody>
      <dsp:txXfrm>
        <a:off x="1253420" y="4913166"/>
        <a:ext cx="7890579" cy="576734"/>
      </dsp:txXfrm>
    </dsp:sp>
    <dsp:sp modelId="{37679962-43A5-4063-8EE5-F374FCB01DD4}">
      <dsp:nvSpPr>
        <dsp:cNvPr id="0" name=""/>
        <dsp:cNvSpPr/>
      </dsp:nvSpPr>
      <dsp:spPr>
        <a:xfrm>
          <a:off x="51370" y="547600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583995"/>
            <a:satOff val="37520"/>
            <a:lumOff val="-6086"/>
            <a:alphaOff val="0"/>
          </a:schemeClr>
        </a:solidFill>
        <a:ln w="55000" cap="flat" cmpd="thickThin" algn="ctr">
          <a:solidFill>
            <a:schemeClr val="accent5">
              <a:hueOff val="-4583995"/>
              <a:satOff val="37520"/>
              <a:lumOff val="-60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DF16B-480C-45CB-8785-E877E57FCF7B}">
      <dsp:nvSpPr>
        <dsp:cNvPr id="0" name=""/>
        <dsp:cNvSpPr/>
      </dsp:nvSpPr>
      <dsp:spPr>
        <a:xfrm>
          <a:off x="650159" y="547600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656757"/>
            <a:satOff val="38115"/>
            <a:lumOff val="-6183"/>
            <a:alphaOff val="0"/>
          </a:schemeClr>
        </a:solidFill>
        <a:ln w="55000" cap="flat" cmpd="thickThin" algn="ctr">
          <a:solidFill>
            <a:schemeClr val="accent5">
              <a:hueOff val="-4656757"/>
              <a:satOff val="38115"/>
              <a:lumOff val="-6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09EFB-3703-4349-998C-F6759252DFF8}">
      <dsp:nvSpPr>
        <dsp:cNvPr id="0" name=""/>
        <dsp:cNvSpPr/>
      </dsp:nvSpPr>
      <dsp:spPr>
        <a:xfrm>
          <a:off x="1248949" y="547600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729519"/>
            <a:satOff val="38711"/>
            <a:lumOff val="-6280"/>
            <a:alphaOff val="0"/>
          </a:schemeClr>
        </a:solidFill>
        <a:ln w="55000" cap="flat" cmpd="thickThin" algn="ctr">
          <a:solidFill>
            <a:schemeClr val="accent5">
              <a:hueOff val="-4729519"/>
              <a:satOff val="38711"/>
              <a:lumOff val="-62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F8CE3-BCA3-408B-80C7-60AD0290F372}">
      <dsp:nvSpPr>
        <dsp:cNvPr id="0" name=""/>
        <dsp:cNvSpPr/>
      </dsp:nvSpPr>
      <dsp:spPr>
        <a:xfrm>
          <a:off x="1847738" y="547600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802281"/>
            <a:satOff val="39306"/>
            <a:lumOff val="-6376"/>
            <a:alphaOff val="0"/>
          </a:schemeClr>
        </a:solidFill>
        <a:ln w="55000" cap="flat" cmpd="thickThin" algn="ctr">
          <a:solidFill>
            <a:schemeClr val="accent5">
              <a:hueOff val="-4802281"/>
              <a:satOff val="39306"/>
              <a:lumOff val="-63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15139-EA92-4F98-AE17-C653CA9628E8}">
      <dsp:nvSpPr>
        <dsp:cNvPr id="0" name=""/>
        <dsp:cNvSpPr/>
      </dsp:nvSpPr>
      <dsp:spPr>
        <a:xfrm>
          <a:off x="2446527" y="547600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875043"/>
            <a:satOff val="39902"/>
            <a:lumOff val="-6473"/>
            <a:alphaOff val="0"/>
          </a:schemeClr>
        </a:solidFill>
        <a:ln w="55000" cap="flat" cmpd="thickThin" algn="ctr">
          <a:solidFill>
            <a:schemeClr val="accent5">
              <a:hueOff val="-4875043"/>
              <a:satOff val="39902"/>
              <a:lumOff val="-64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1F42E-6F36-4509-BE6E-B93309219988}">
      <dsp:nvSpPr>
        <dsp:cNvPr id="0" name=""/>
        <dsp:cNvSpPr/>
      </dsp:nvSpPr>
      <dsp:spPr>
        <a:xfrm>
          <a:off x="3045316" y="547600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4947804"/>
            <a:satOff val="40497"/>
            <a:lumOff val="-6569"/>
            <a:alphaOff val="0"/>
          </a:schemeClr>
        </a:solidFill>
        <a:ln w="55000" cap="flat" cmpd="thickThin" algn="ctr">
          <a:solidFill>
            <a:schemeClr val="accent5">
              <a:hueOff val="-4947804"/>
              <a:satOff val="40497"/>
              <a:lumOff val="-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2007D-3304-421F-A801-FD80886E2389}">
      <dsp:nvSpPr>
        <dsp:cNvPr id="0" name=""/>
        <dsp:cNvSpPr/>
      </dsp:nvSpPr>
      <dsp:spPr>
        <a:xfrm>
          <a:off x="3644105" y="5476001"/>
          <a:ext cx="565785" cy="94297"/>
        </a:xfrm>
        <a:prstGeom prst="parallelogram">
          <a:avLst>
            <a:gd name="adj" fmla="val 14084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55000" cap="flat" cmpd="thickThin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26" Type="http://schemas.microsoft.com/office/2007/relationships/diagramDrawing" Target="../diagrams/drawing19.xml"/><Relationship Id="rId3" Type="http://schemas.openxmlformats.org/officeDocument/2006/relationships/diagramLayout" Target="../diagrams/layout15.xml"/><Relationship Id="rId21" Type="http://schemas.microsoft.com/office/2007/relationships/diagramDrawing" Target="../diagrams/drawing18.xml"/><Relationship Id="rId34" Type="http://schemas.openxmlformats.org/officeDocument/2006/relationships/diagramQuickStyle" Target="../diagrams/quickStyle21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5" Type="http://schemas.openxmlformats.org/officeDocument/2006/relationships/diagramColors" Target="../diagrams/colors19.xml"/><Relationship Id="rId33" Type="http://schemas.openxmlformats.org/officeDocument/2006/relationships/diagramLayout" Target="../diagrams/layout21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29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24" Type="http://schemas.openxmlformats.org/officeDocument/2006/relationships/diagramQuickStyle" Target="../diagrams/quickStyle19.xml"/><Relationship Id="rId32" Type="http://schemas.openxmlformats.org/officeDocument/2006/relationships/diagramData" Target="../diagrams/data21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23" Type="http://schemas.openxmlformats.org/officeDocument/2006/relationships/diagramLayout" Target="../diagrams/layout19.xml"/><Relationship Id="rId28" Type="http://schemas.openxmlformats.org/officeDocument/2006/relationships/diagramLayout" Target="../diagrams/layout20.xml"/><Relationship Id="rId36" Type="http://schemas.microsoft.com/office/2007/relationships/diagramDrawing" Target="../diagrams/drawing21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31" Type="http://schemas.microsoft.com/office/2007/relationships/diagramDrawing" Target="../diagrams/drawing20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Relationship Id="rId22" Type="http://schemas.openxmlformats.org/officeDocument/2006/relationships/diagramData" Target="../diagrams/data19.xml"/><Relationship Id="rId27" Type="http://schemas.openxmlformats.org/officeDocument/2006/relationships/diagramData" Target="../diagrams/data20.xml"/><Relationship Id="rId30" Type="http://schemas.openxmlformats.org/officeDocument/2006/relationships/diagramColors" Target="../diagrams/colors20.xml"/><Relationship Id="rId35" Type="http://schemas.openxmlformats.org/officeDocument/2006/relationships/diagramColors" Target="../diagrams/colors21.xml"/><Relationship Id="rId8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0.jp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170059"/>
              </p:ext>
            </p:extLst>
          </p:nvPr>
        </p:nvGraphicFramePr>
        <p:xfrm>
          <a:off x="0" y="597819"/>
          <a:ext cx="9144000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4184"/>
            <a:ext cx="91440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Полномочия Президента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65" y="4236936"/>
            <a:ext cx="4154760" cy="23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44873"/>
              </p:ext>
            </p:extLst>
          </p:nvPr>
        </p:nvGraphicFramePr>
        <p:xfrm>
          <a:off x="0" y="836712"/>
          <a:ext cx="9144000" cy="557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8367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Полномочия в законодательной сфере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802102"/>
            <a:ext cx="3499016" cy="221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473584"/>
              </p:ext>
            </p:extLst>
          </p:nvPr>
        </p:nvGraphicFramePr>
        <p:xfrm>
          <a:off x="0" y="661789"/>
          <a:ext cx="9144000" cy="574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4404"/>
            <a:ext cx="9144000" cy="62738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Полномочия в сфере исполнительной власти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6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097229"/>
              </p:ext>
            </p:extLst>
          </p:nvPr>
        </p:nvGraphicFramePr>
        <p:xfrm>
          <a:off x="0" y="1628800"/>
          <a:ext cx="901382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5829" y="260648"/>
            <a:ext cx="9144000" cy="11052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назначения Председателя Правительства РФ </a:t>
            </a:r>
            <a:br>
              <a:rPr lang="ru-RU" dirty="0" smtClean="0"/>
            </a:br>
            <a:r>
              <a:rPr lang="ru-RU" dirty="0" smtClean="0"/>
              <a:t>(ч. 4 ст. 111 Конституции РФ)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428851"/>
            <a:ext cx="8434467" cy="120032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ru-RU" sz="2400" dirty="0">
                <a:solidFill>
                  <a:schemeClr val="bg1"/>
                </a:solidFill>
                <a:latin typeface="+mn-lt"/>
              </a:rPr>
              <a:t>! Здесь нет фразы «имеет право распустить»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! Конституция не говорит о том, должны ли это быть разные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кандидатуры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1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533892"/>
              </p:ext>
            </p:extLst>
          </p:nvPr>
        </p:nvGraphicFramePr>
        <p:xfrm>
          <a:off x="0" y="980728"/>
          <a:ext cx="9013825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23" y="980728"/>
            <a:ext cx="3413602" cy="226892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Полномочия в сфере судебной власти и прокуратуры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6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38279"/>
              </p:ext>
            </p:extLst>
          </p:nvPr>
        </p:nvGraphicFramePr>
        <p:xfrm>
          <a:off x="0" y="839328"/>
          <a:ext cx="9144000" cy="539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ru-RU" dirty="0" smtClean="0"/>
              <a:t>Иные полномочия Президента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9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800200"/>
          </a:xfrm>
        </p:spPr>
        <p:txBody>
          <a:bodyPr/>
          <a:lstStyle/>
          <a:p>
            <a:pPr algn="ctr"/>
            <a:r>
              <a:rPr lang="ru-RU" dirty="0" smtClean="0"/>
              <a:t>государственный орган, обеспечивающий деятельность </a:t>
            </a:r>
            <a:r>
              <a:rPr lang="ru-RU" dirty="0"/>
              <a:t>Президента Российской Федерации и осуществляющим контроль за исполнением решений Президента Российской Федерации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869" y="332656"/>
            <a:ext cx="8229600" cy="8625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Администрация Президента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69" y="3352533"/>
            <a:ext cx="4318356" cy="3238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5566400" cy="30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908364"/>
              </p:ext>
            </p:extLst>
          </p:nvPr>
        </p:nvGraphicFramePr>
        <p:xfrm>
          <a:off x="17446" y="836712"/>
          <a:ext cx="9126554" cy="557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46" y="0"/>
            <a:ext cx="9126554" cy="8367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Прекращение полномочий Президента РФ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0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853" y="692696"/>
            <a:ext cx="8982972" cy="5760640"/>
          </a:xfrm>
        </p:spPr>
        <p:txBody>
          <a:bodyPr/>
          <a:lstStyle/>
          <a:p>
            <a:r>
              <a:rPr lang="ru-RU" dirty="0" smtClean="0"/>
              <a:t>Новые выборы – не позднее трёх месяцев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Временное исполнение обязанностей – Председатель Правительства РФ</a:t>
            </a:r>
          </a:p>
          <a:p>
            <a:endParaRPr lang="ru-RU" dirty="0"/>
          </a:p>
          <a:p>
            <a:r>
              <a:rPr lang="ru-RU" dirty="0" smtClean="0"/>
              <a:t>Временно исполняющий НЕ может:</a:t>
            </a:r>
          </a:p>
          <a:p>
            <a:pPr lvl="1"/>
            <a:r>
              <a:rPr lang="ru-RU" dirty="0" smtClean="0"/>
              <a:t>Распускать Государственную </a:t>
            </a:r>
            <a:br>
              <a:rPr lang="ru-RU" dirty="0" smtClean="0"/>
            </a:br>
            <a:r>
              <a:rPr lang="ru-RU" dirty="0" smtClean="0"/>
              <a:t>Думу</a:t>
            </a:r>
          </a:p>
          <a:p>
            <a:pPr lvl="1"/>
            <a:r>
              <a:rPr lang="ru-RU" dirty="0" smtClean="0"/>
              <a:t>Назначать референдум</a:t>
            </a:r>
          </a:p>
          <a:p>
            <a:pPr lvl="1"/>
            <a:r>
              <a:rPr lang="ru-RU" dirty="0" smtClean="0"/>
              <a:t>Вносить предложения о </a:t>
            </a:r>
            <a:br>
              <a:rPr lang="ru-RU" dirty="0" smtClean="0"/>
            </a:br>
            <a:r>
              <a:rPr lang="ru-RU" dirty="0" smtClean="0"/>
              <a:t>поправках и пересмотре </a:t>
            </a:r>
            <a:br>
              <a:rPr lang="ru-RU" dirty="0" smtClean="0"/>
            </a:br>
            <a:r>
              <a:rPr lang="ru-RU" dirty="0" smtClean="0"/>
              <a:t>Конституции РФ</a:t>
            </a:r>
            <a:endParaRPr lang="ru-RU" dirty="0"/>
          </a:p>
          <a:p>
            <a:pPr marL="392113" lvl="1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3387"/>
            <a:ext cx="91440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Досрочное прекращение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17888"/>
            <a:ext cx="4009777" cy="33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83994"/>
          </a:xfrm>
        </p:spPr>
        <p:txBody>
          <a:bodyPr/>
          <a:lstStyle/>
          <a:p>
            <a:r>
              <a:rPr lang="ru-RU" dirty="0" smtClean="0"/>
              <a:t>Действующий + прекративший – в отношении действий, связанных с президентством</a:t>
            </a:r>
          </a:p>
          <a:p>
            <a:r>
              <a:rPr lang="ru-RU" dirty="0" smtClean="0"/>
              <a:t>До </a:t>
            </a:r>
            <a:r>
              <a:rPr lang="ru-RU" dirty="0"/>
              <a:t>отрешения Президента от </a:t>
            </a:r>
            <a:r>
              <a:rPr lang="ru-RU" dirty="0" smtClean="0"/>
              <a:t>должности нельзя:</a:t>
            </a:r>
          </a:p>
          <a:p>
            <a:pPr lvl="1"/>
            <a:r>
              <a:rPr lang="ru-RU" dirty="0" smtClean="0"/>
              <a:t>возбудить уголовное или административное дело против него </a:t>
            </a:r>
          </a:p>
          <a:p>
            <a:pPr lvl="1"/>
            <a:r>
              <a:rPr lang="ru-RU" dirty="0" smtClean="0"/>
              <a:t>принудительно </a:t>
            </a:r>
            <a:r>
              <a:rPr lang="ru-RU" dirty="0"/>
              <a:t>доставить его в суд в качестве свидетеля, </a:t>
            </a:r>
            <a:endParaRPr lang="ru-RU" dirty="0" smtClean="0"/>
          </a:p>
          <a:p>
            <a:pPr lvl="1"/>
            <a:r>
              <a:rPr lang="ru-RU" dirty="0" smtClean="0"/>
              <a:t>подвергнуть </a:t>
            </a:r>
            <a:br>
              <a:rPr lang="ru-RU" dirty="0" smtClean="0"/>
            </a:br>
            <a:r>
              <a:rPr lang="ru-RU" dirty="0" smtClean="0"/>
              <a:t>иным </a:t>
            </a:r>
            <a:r>
              <a:rPr lang="ru-RU" dirty="0"/>
              <a:t>мерам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принудительного </a:t>
            </a:r>
            <a:br>
              <a:rPr lang="ru-RU" dirty="0" smtClean="0"/>
            </a:br>
            <a:r>
              <a:rPr lang="ru-RU" dirty="0" smtClean="0"/>
              <a:t>воздействия.</a:t>
            </a:r>
          </a:p>
          <a:p>
            <a:pPr marL="392113" lvl="1" indent="0">
              <a:buNone/>
            </a:pPr>
            <a:endParaRPr lang="ru-RU" dirty="0" smtClean="0"/>
          </a:p>
          <a:p>
            <a:pPr marL="392113" lvl="1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37319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Неприкосновенность Президента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01" y="3660106"/>
            <a:ext cx="4926045" cy="27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548680"/>
            <a:ext cx="9036496" cy="151216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>«Сильный Президент – сильная страна»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282892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2</a:t>
            </a:fld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542926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Лекция № </a:t>
            </a:r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978914"/>
              </p:ext>
            </p:extLst>
          </p:nvPr>
        </p:nvGraphicFramePr>
        <p:xfrm>
          <a:off x="4643" y="1070658"/>
          <a:ext cx="9139357" cy="170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30175" y="123160"/>
            <a:ext cx="9144000" cy="7647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Отрешение Президента от должности </a:t>
            </a:r>
            <a:br>
              <a:rPr lang="ru-RU" sz="2800" dirty="0" smtClean="0"/>
            </a:br>
            <a:r>
              <a:rPr lang="ru-RU" sz="2000" dirty="0" smtClean="0"/>
              <a:t>(ст. 93 Конституции РФ)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72690305"/>
              </p:ext>
            </p:extLst>
          </p:nvPr>
        </p:nvGraphicFramePr>
        <p:xfrm>
          <a:off x="100298" y="2492896"/>
          <a:ext cx="201622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82752686"/>
              </p:ext>
            </p:extLst>
          </p:nvPr>
        </p:nvGraphicFramePr>
        <p:xfrm>
          <a:off x="2373700" y="2257820"/>
          <a:ext cx="194421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33060988"/>
              </p:ext>
            </p:extLst>
          </p:nvPr>
        </p:nvGraphicFramePr>
        <p:xfrm>
          <a:off x="4552970" y="2492896"/>
          <a:ext cx="2088232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61535830"/>
              </p:ext>
            </p:extLst>
          </p:nvPr>
        </p:nvGraphicFramePr>
        <p:xfrm>
          <a:off x="6876256" y="2617894"/>
          <a:ext cx="2137569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7" name="Выгнутая вверх стрелка 16"/>
          <p:cNvSpPr/>
          <p:nvPr/>
        </p:nvSpPr>
        <p:spPr>
          <a:xfrm>
            <a:off x="1108410" y="887864"/>
            <a:ext cx="2383470" cy="5969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107065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Запрос</a:t>
            </a:r>
            <a:endParaRPr lang="ru-RU" dirty="0">
              <a:latin typeface="+mn-lt"/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0800000">
            <a:off x="5489074" y="861477"/>
            <a:ext cx="2395294" cy="649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653" y="11154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Запрос</a:t>
            </a:r>
            <a:endParaRPr lang="ru-RU" dirty="0">
              <a:latin typeface="+mn-lt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402904348"/>
              </p:ext>
            </p:extLst>
          </p:nvPr>
        </p:nvGraphicFramePr>
        <p:xfrm>
          <a:off x="4860032" y="4326545"/>
          <a:ext cx="3744416" cy="179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4" name="Правая фигурная скобка 23"/>
          <p:cNvSpPr/>
          <p:nvPr/>
        </p:nvSpPr>
        <p:spPr>
          <a:xfrm rot="5400000">
            <a:off x="4275424" y="1673612"/>
            <a:ext cx="488389" cy="8988412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652268151"/>
              </p:ext>
            </p:extLst>
          </p:nvPr>
        </p:nvGraphicFramePr>
        <p:xfrm>
          <a:off x="3632146" y="6294528"/>
          <a:ext cx="1774943" cy="5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14214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328592"/>
          </a:xfrm>
        </p:spPr>
        <p:txBody>
          <a:bodyPr/>
          <a:lstStyle/>
          <a:p>
            <a:r>
              <a:rPr lang="ru-RU" sz="2800" dirty="0" smtClean="0"/>
              <a:t>Требования (ст. 81 Конституции РФ):</a:t>
            </a:r>
          </a:p>
          <a:p>
            <a:pPr lvl="1"/>
            <a:r>
              <a:rPr lang="ru-RU" sz="2400" dirty="0" smtClean="0"/>
              <a:t>Гражданство Российской Федерации</a:t>
            </a:r>
          </a:p>
          <a:p>
            <a:pPr lvl="1"/>
            <a:r>
              <a:rPr lang="en-US" sz="2400" dirty="0"/>
              <a:t>≥ </a:t>
            </a:r>
            <a:r>
              <a:rPr lang="ru-RU" sz="2400" dirty="0" smtClean="0"/>
              <a:t>35 лет</a:t>
            </a:r>
          </a:p>
          <a:p>
            <a:pPr lvl="1"/>
            <a:r>
              <a:rPr lang="ru-RU" sz="2400" dirty="0" smtClean="0"/>
              <a:t>Постоянное проживание в России </a:t>
            </a:r>
            <a:r>
              <a:rPr lang="en-US" sz="2400" dirty="0" smtClean="0"/>
              <a:t>≥</a:t>
            </a:r>
            <a:r>
              <a:rPr lang="ru-RU" sz="2400" dirty="0" smtClean="0"/>
              <a:t> 10 лет</a:t>
            </a:r>
          </a:p>
          <a:p>
            <a:pPr lvl="1"/>
            <a:r>
              <a:rPr lang="ru-RU" sz="2400" dirty="0" smtClean="0"/>
              <a:t>Не более двух сроков </a:t>
            </a:r>
            <a:r>
              <a:rPr lang="ru-RU" sz="2400" u="sng" dirty="0" smtClean="0"/>
              <a:t>подряд</a:t>
            </a:r>
            <a:endParaRPr lang="ru-RU" sz="2400" dirty="0" smtClean="0"/>
          </a:p>
          <a:p>
            <a:pPr lvl="1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783" y="2929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Избрание Президента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56" y="3044484"/>
            <a:ext cx="4729088" cy="35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800" y="8607"/>
            <a:ext cx="9144000" cy="7647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Выборы Президента РФ </a:t>
            </a:r>
            <a:r>
              <a:rPr lang="ru-RU" sz="2800" dirty="0" smtClean="0"/>
              <a:t>(ст. 81 Конституции)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435659"/>
              </p:ext>
            </p:extLst>
          </p:nvPr>
        </p:nvGraphicFramePr>
        <p:xfrm>
          <a:off x="0" y="764704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4459696" cy="29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4562" y="0"/>
            <a:ext cx="9168561" cy="908720"/>
          </a:xfrm>
        </p:spPr>
        <p:txBody>
          <a:bodyPr/>
          <a:lstStyle/>
          <a:p>
            <a:pPr algn="ctr"/>
            <a:r>
              <a:rPr lang="ru-RU" dirty="0" smtClean="0"/>
              <a:t>Выборы Президента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1517" y="908720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+mn-lt"/>
              </a:rPr>
              <a:t>Порядок выборов определяется федеральным законом (ч. 4 ст. 81 Конституции РФ) </a:t>
            </a:r>
          </a:p>
          <a:p>
            <a:pPr marL="109537" indent="0" algn="ctr">
              <a:buNone/>
            </a:pPr>
            <a:endParaRPr lang="ru-RU" sz="2800" dirty="0">
              <a:latin typeface="+mn-lt"/>
            </a:endParaRPr>
          </a:p>
          <a:p>
            <a:pPr marL="109537" indent="0" algn="ctr">
              <a:buNone/>
            </a:pPr>
            <a:r>
              <a:rPr lang="ru-RU" sz="3200" dirty="0">
                <a:latin typeface="+mn-lt"/>
              </a:rPr>
              <a:t>ФЗ </a:t>
            </a:r>
            <a:r>
              <a:rPr lang="ru-RU" sz="3200" b="1" dirty="0">
                <a:latin typeface="+mn-lt"/>
              </a:rPr>
              <a:t>«О выборах Президента Российской Федерации» 2003 г.</a:t>
            </a:r>
            <a:endParaRPr lang="ru-RU" sz="3200" b="1" dirty="0">
              <a:latin typeface="+mn-lt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90578" y="1849261"/>
            <a:ext cx="408326" cy="346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90527"/>
            <a:ext cx="89063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  <a:latin typeface="+mn-lt"/>
              </a:rPr>
              <a:t>Выборы назначаются </a:t>
            </a:r>
            <a:br>
              <a:rPr lang="ru-RU" sz="2800" b="1" dirty="0" smtClean="0">
                <a:solidFill>
                  <a:schemeClr val="accent6"/>
                </a:solidFill>
                <a:latin typeface="+mn-lt"/>
              </a:rPr>
            </a:br>
            <a:r>
              <a:rPr lang="ru-RU" sz="2800" b="1" u="sng" dirty="0" smtClean="0">
                <a:solidFill>
                  <a:schemeClr val="accent6"/>
                </a:solidFill>
                <a:latin typeface="+mn-lt"/>
              </a:rPr>
              <a:t>Советом Федерации </a:t>
            </a:r>
            <a:r>
              <a:rPr lang="ru-RU" sz="2400" u="sng" dirty="0" smtClean="0">
                <a:latin typeface="+mn-lt"/>
              </a:rPr>
              <a:t/>
            </a:r>
            <a:br>
              <a:rPr lang="ru-RU" sz="2400" u="sng" dirty="0" smtClean="0">
                <a:latin typeface="+mn-lt"/>
              </a:rPr>
            </a:br>
            <a:r>
              <a:rPr lang="ru-RU" sz="1900" dirty="0" smtClean="0">
                <a:latin typeface="+mn-lt"/>
              </a:rPr>
              <a:t>(п. «д» ч. 1 ст. 102 Конституции РФ)</a:t>
            </a:r>
          </a:p>
          <a:p>
            <a:pPr algn="ctr"/>
            <a:endParaRPr lang="ru-RU" sz="2000" dirty="0">
              <a:latin typeface="+mn-lt"/>
            </a:endParaRPr>
          </a:p>
          <a:p>
            <a:r>
              <a:rPr lang="ru-RU" sz="2800" dirty="0" smtClean="0">
                <a:solidFill>
                  <a:schemeClr val="accent1"/>
                </a:solidFill>
                <a:latin typeface="+mn-lt"/>
              </a:rPr>
              <a:t>100-90 дней до </a:t>
            </a:r>
            <a:br>
              <a:rPr lang="ru-RU" sz="2800" dirty="0" smtClean="0">
                <a:solidFill>
                  <a:schemeClr val="accent1"/>
                </a:solidFill>
                <a:latin typeface="+mn-lt"/>
              </a:rPr>
            </a:br>
            <a:r>
              <a:rPr lang="ru-RU" sz="2800" dirty="0" smtClean="0">
                <a:solidFill>
                  <a:schemeClr val="accent1"/>
                </a:solidFill>
                <a:latin typeface="+mn-lt"/>
              </a:rPr>
              <a:t>голосования</a:t>
            </a:r>
            <a:endParaRPr lang="ru-RU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27" y="3278600"/>
            <a:ext cx="4499991" cy="3388548"/>
          </a:xfrm>
        </p:spPr>
      </p:pic>
    </p:spTree>
    <p:extLst>
      <p:ext uri="{BB962C8B-B14F-4D97-AF65-F5344CB8AC3E}">
        <p14:creationId xmlns:p14="http://schemas.microsoft.com/office/powerpoint/2010/main" val="22198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545" y="353624"/>
            <a:ext cx="5743915" cy="6574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Выборы Президента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519891"/>
              </p:ext>
            </p:extLst>
          </p:nvPr>
        </p:nvGraphicFramePr>
        <p:xfrm>
          <a:off x="-19177" y="1302892"/>
          <a:ext cx="9120187" cy="410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0956467"/>
              </p:ext>
            </p:extLst>
          </p:nvPr>
        </p:nvGraphicFramePr>
        <p:xfrm>
          <a:off x="0" y="5661248"/>
          <a:ext cx="9144000" cy="98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1850"/>
            <a:ext cx="2569617" cy="15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3096344"/>
          </a:xfrm>
        </p:spPr>
        <p:txBody>
          <a:bodyPr/>
          <a:lstStyle/>
          <a:p>
            <a:r>
              <a:rPr lang="ru-RU" dirty="0" smtClean="0"/>
              <a:t>День голосования – </a:t>
            </a:r>
            <a:r>
              <a:rPr lang="ru-RU" b="1" u="sng" dirty="0" smtClean="0"/>
              <a:t>второе воскресенье месяца</a:t>
            </a:r>
            <a:r>
              <a:rPr lang="ru-RU" dirty="0" smtClean="0"/>
              <a:t>, в котором проводились </a:t>
            </a:r>
            <a:r>
              <a:rPr lang="ru-RU" i="1" dirty="0" smtClean="0"/>
              <a:t>предыдущие</a:t>
            </a:r>
            <a:r>
              <a:rPr lang="ru-RU" dirty="0" smtClean="0"/>
              <a:t> выборы Президента РФ</a:t>
            </a:r>
          </a:p>
          <a:p>
            <a:r>
              <a:rPr lang="ru-RU" dirty="0" smtClean="0"/>
              <a:t>Голосуют все граждане, </a:t>
            </a:r>
            <a:br>
              <a:rPr lang="ru-RU" dirty="0" smtClean="0"/>
            </a:br>
            <a:r>
              <a:rPr lang="ru-RU" dirty="0" smtClean="0"/>
              <a:t>обладающие активным </a:t>
            </a:r>
            <a:br>
              <a:rPr lang="ru-RU" dirty="0" smtClean="0"/>
            </a:br>
            <a:r>
              <a:rPr lang="ru-RU" dirty="0" smtClean="0"/>
              <a:t>избирательным правом</a:t>
            </a:r>
            <a:endParaRPr lang="ru-RU" dirty="0"/>
          </a:p>
          <a:p>
            <a:r>
              <a:rPr lang="ru-RU" dirty="0" smtClean="0"/>
              <a:t>Результаты выборов: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4190" y="7260"/>
            <a:ext cx="8229600" cy="757444"/>
          </a:xfrm>
        </p:spPr>
        <p:txBody>
          <a:bodyPr/>
          <a:lstStyle/>
          <a:p>
            <a:pPr algn="ctr"/>
            <a:r>
              <a:rPr lang="ru-RU" dirty="0" smtClean="0"/>
              <a:t>Выборы Президента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53436064"/>
              </p:ext>
            </p:extLst>
          </p:nvPr>
        </p:nvGraphicFramePr>
        <p:xfrm>
          <a:off x="15000" y="2996952"/>
          <a:ext cx="9144000" cy="321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34142815"/>
              </p:ext>
            </p:extLst>
          </p:nvPr>
        </p:nvGraphicFramePr>
        <p:xfrm>
          <a:off x="444190" y="5589240"/>
          <a:ext cx="607202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19784"/>
            <a:ext cx="3136479" cy="23549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81" y="5277148"/>
            <a:ext cx="2475044" cy="13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640349"/>
              </p:ext>
            </p:extLst>
          </p:nvPr>
        </p:nvGraphicFramePr>
        <p:xfrm>
          <a:off x="-612576" y="1630475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3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Вступление Президента РФ в должность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08" y="846313"/>
            <a:ext cx="5256584" cy="29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588041"/>
              </p:ext>
            </p:extLst>
          </p:nvPr>
        </p:nvGraphicFramePr>
        <p:xfrm>
          <a:off x="-1" y="953879"/>
          <a:ext cx="9156281" cy="571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81" y="182525"/>
            <a:ext cx="91440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Статус Президента РФ </a:t>
            </a:r>
            <a:br>
              <a:rPr lang="ru-RU" dirty="0" smtClean="0"/>
            </a:br>
            <a:r>
              <a:rPr lang="ru-RU" sz="2700" dirty="0" smtClean="0"/>
              <a:t>(ст. 80 Конституции РФ)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4371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Внутри страны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международных отношениях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98631" y="4149080"/>
            <a:ext cx="2857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- Охране </a:t>
            </a:r>
            <a:r>
              <a:rPr lang="ru-RU" dirty="0"/>
              <a:t>суверенитета, целостности и независимости </a:t>
            </a:r>
            <a:r>
              <a:rPr lang="ru-RU" dirty="0" smtClean="0"/>
              <a:t>России</a:t>
            </a:r>
          </a:p>
          <a:p>
            <a:pPr lvl="0"/>
            <a:r>
              <a:rPr lang="ru-RU" dirty="0" smtClean="0"/>
              <a:t>- Обеспечению взаимодействие </a:t>
            </a:r>
            <a:r>
              <a:rPr lang="ru-RU" dirty="0"/>
              <a:t>органов государственной власти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6" y="854383"/>
            <a:ext cx="2683378" cy="20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3608</TotalTime>
  <Words>739</Words>
  <Application>Microsoft Office PowerPoint</Application>
  <PresentationFormat>Экран (4:3)</PresentationFormat>
  <Paragraphs>168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Школа Права при Юридическом факультете МГУ</vt:lpstr>
      <vt:lpstr>«Сильный Президент – сильная страна» </vt:lpstr>
      <vt:lpstr>Избрание Президента РФ</vt:lpstr>
      <vt:lpstr>Выборы Президента РФ (ст. 81 Конституции)</vt:lpstr>
      <vt:lpstr>Выборы Президента РФ</vt:lpstr>
      <vt:lpstr>Выборы Президента РФ</vt:lpstr>
      <vt:lpstr>Выборы Президента РФ</vt:lpstr>
      <vt:lpstr>Вступление Президента РФ в должность</vt:lpstr>
      <vt:lpstr>Статус Президента РФ  (ст. 80 Конституции РФ)</vt:lpstr>
      <vt:lpstr>Полномочия Президента РФ</vt:lpstr>
      <vt:lpstr>Полномочия в законодательной сфере</vt:lpstr>
      <vt:lpstr>Полномочия в сфере исполнительной власти</vt:lpstr>
      <vt:lpstr>Особенности назначения Председателя Правительства РФ  (ч. 4 ст. 111 Конституции РФ)</vt:lpstr>
      <vt:lpstr>Полномочия в сфере судебной власти и прокуратуры</vt:lpstr>
      <vt:lpstr>Иные полномочия Президента </vt:lpstr>
      <vt:lpstr>Администрация Президента РФ</vt:lpstr>
      <vt:lpstr>Прекращение полномочий Президента РФ</vt:lpstr>
      <vt:lpstr>Досрочное прекращение</vt:lpstr>
      <vt:lpstr>Неприкосновенность Президента РФ</vt:lpstr>
      <vt:lpstr>Отрешение Президента от должности  (ст. 93 Конституции РФ)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Сергей Афанасьев</cp:lastModifiedBy>
  <cp:revision>293</cp:revision>
  <dcterms:created xsi:type="dcterms:W3CDTF">2014-11-15T05:55:52Z</dcterms:created>
  <dcterms:modified xsi:type="dcterms:W3CDTF">2016-01-26T19:13:52Z</dcterms:modified>
</cp:coreProperties>
</file>