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71" r:id="rId12"/>
    <p:sldId id="270" r:id="rId13"/>
    <p:sldId id="272" r:id="rId14"/>
    <p:sldId id="279" r:id="rId15"/>
    <p:sldId id="273" r:id="rId16"/>
    <p:sldId id="274" r:id="rId17"/>
    <p:sldId id="276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F0F5"/>
    <a:srgbClr val="DDDDDD"/>
    <a:srgbClr val="EAEA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58" autoAdjust="0"/>
    <p:restoredTop sz="93596" autoAdjust="0"/>
  </p:normalViewPr>
  <p:slideViewPr>
    <p:cSldViewPr>
      <p:cViewPr varScale="1">
        <p:scale>
          <a:sx n="64" d="100"/>
          <a:sy n="64" d="100"/>
        </p:scale>
        <p:origin x="-168" y="-67"/>
      </p:cViewPr>
      <p:guideLst>
        <p:guide orient="horz" pos="1620"/>
        <p:guide pos="2880"/>
      </p:guideLst>
    </p:cSldViewPr>
  </p:slideViewPr>
  <p:notesTextViewPr>
    <p:cViewPr>
      <p:scale>
        <a:sx n="95" d="100"/>
        <a:sy n="9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E5297-BE5B-4A1C-A153-DAE4A71666F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FDC0D-C9B8-4CF3-964B-3284F337C5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6563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FDC0D-C9B8-4CF3-964B-3284F337C5F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2059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FDC0D-C9B8-4CF3-964B-3284F337C5F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3184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27CF-98E2-4A03-B671-FA2F922DC45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7F88-8D36-4147-BA9C-95312FE521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1720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27CF-98E2-4A03-B671-FA2F922DC45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7F88-8D36-4147-BA9C-95312FE521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9901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27CF-98E2-4A03-B671-FA2F922DC45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7F88-8D36-4147-BA9C-95312FE521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3842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27CF-98E2-4A03-B671-FA2F922DC45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7F88-8D36-4147-BA9C-95312FE521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25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27CF-98E2-4A03-B671-FA2F922DC45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7F88-8D36-4147-BA9C-95312FE521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031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27CF-98E2-4A03-B671-FA2F922DC45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7F88-8D36-4147-BA9C-95312FE521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9386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27CF-98E2-4A03-B671-FA2F922DC45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7F88-8D36-4147-BA9C-95312FE521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2176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27CF-98E2-4A03-B671-FA2F922DC45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7F88-8D36-4147-BA9C-95312FE521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0693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27CF-98E2-4A03-B671-FA2F922DC45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7F88-8D36-4147-BA9C-95312FE521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6550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27CF-98E2-4A03-B671-FA2F922DC45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7F88-8D36-4147-BA9C-95312FE521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458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27CF-98E2-4A03-B671-FA2F922DC45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57F88-8D36-4147-BA9C-95312FE521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7855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227CF-98E2-4A03-B671-FA2F922DC452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57F88-8D36-4147-BA9C-95312FE521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82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1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5" Type="http://schemas.openxmlformats.org/officeDocument/2006/relationships/image" Target="../media/image28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3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5" Type="http://schemas.openxmlformats.org/officeDocument/2006/relationships/image" Target="../media/image28.jpeg"/><Relationship Id="rId4" Type="http://schemas.microsoft.com/office/2007/relationships/hdphoto" Target="../media/hdphoto35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5" Type="http://schemas.openxmlformats.org/officeDocument/2006/relationships/image" Target="../media/image28.jpeg"/><Relationship Id="rId4" Type="http://schemas.microsoft.com/office/2007/relationships/hdphoto" Target="../media/hdphoto3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38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microsoft.com/office/2007/relationships/hdphoto" Target="../media/hdphoto3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jpeg"/><Relationship Id="rId7" Type="http://schemas.microsoft.com/office/2007/relationships/hdphoto" Target="../media/hdphoto3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41.wdp"/><Relationship Id="rId5" Type="http://schemas.openxmlformats.org/officeDocument/2006/relationships/image" Target="../media/image1.png"/><Relationship Id="rId10" Type="http://schemas.openxmlformats.org/officeDocument/2006/relationships/image" Target="../media/image37.png"/><Relationship Id="rId4" Type="http://schemas.microsoft.com/office/2007/relationships/hdphoto" Target="../media/hdphoto33.wdp"/><Relationship Id="rId9" Type="http://schemas.microsoft.com/office/2007/relationships/hdphoto" Target="../media/hdphoto40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2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13.png"/><Relationship Id="rId4" Type="http://schemas.microsoft.com/office/2007/relationships/hdphoto" Target="../media/hdphoto2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7.wdp"/><Relationship Id="rId5" Type="http://schemas.openxmlformats.org/officeDocument/2006/relationships/image" Target="../media/image19.png"/><Relationship Id="rId4" Type="http://schemas.microsoft.com/office/2007/relationships/hdphoto" Target="../media/hdphoto2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5" Type="http://schemas.openxmlformats.org/officeDocument/2006/relationships/image" Target="../media/image22.png"/><Relationship Id="rId4" Type="http://schemas.microsoft.com/office/2007/relationships/hdphoto" Target="../media/hdphoto2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851920" y="1131590"/>
            <a:ext cx="5112528" cy="2383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153E"/>
                </a:solidFill>
                <a:latin typeface="Arial" pitchFamily="34" charset="0"/>
                <a:ea typeface="Roboto Slab" pitchFamily="2" charset="0"/>
                <a:cs typeface="Arial" pitchFamily="34" charset="0"/>
              </a:rPr>
              <a:t>География как наука. Путешествия и географические открытия</a:t>
            </a:r>
            <a:endParaRPr lang="ru-RU" sz="3600" b="1" dirty="0">
              <a:solidFill>
                <a:srgbClr val="00153E"/>
              </a:solidFill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943311" y="1207472"/>
            <a:ext cx="2908609" cy="2225134"/>
            <a:chOff x="175619" y="843558"/>
            <a:chExt cx="4110709" cy="3498838"/>
          </a:xfrm>
        </p:grpSpPr>
        <p:pic>
          <p:nvPicPr>
            <p:cNvPr id="1026" name="Picture 2" descr="http://sch1.liozno.edu.by/sm.aspx?guid=272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201" y="1059581"/>
              <a:ext cx="2366607" cy="3020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\\USER-PC-11\Disk D\Руслан\рисунки\рисунки jpg\0001компас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2884" b="95963" l="4246" r="982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2309412"/>
              <a:ext cx="2594648" cy="2032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://www.lernundenter.com/wp-content/uploads/2012/12/die-erd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19" y="843558"/>
              <a:ext cx="2599767" cy="2599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28851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116"/>
            <a:ext cx="4464496" cy="225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14" name="Picture 2" descr="http://www.ritterburg.ru/pic/kar/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538" b="99272" l="1270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28"/>
          <a:stretch/>
        </p:blipFill>
        <p:spPr bwMode="auto">
          <a:xfrm>
            <a:off x="251519" y="1580994"/>
            <a:ext cx="3891177" cy="35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14126" y="1896383"/>
            <a:ext cx="4422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Конец XV — середина XVII вв.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Эпоха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Великих географических открытий.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7108" y="267494"/>
            <a:ext cx="911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Средние века</a:t>
            </a:r>
            <a:endParaRPr lang="ru-RU" sz="3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44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603" y="0"/>
            <a:ext cx="3633294" cy="51435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233" b="95690" l="4043" r="95418">
                        <a14:foregroundMark x1="49596" y1="40517" x2="49596" y2="40517"/>
                        <a14:foregroundMark x1="19677" y1="47629" x2="19677" y2="47629"/>
                        <a14:foregroundMark x1="43935" y1="41379" x2="43935" y2="41379"/>
                        <a14:foregroundMark x1="28032" y1="46336" x2="21563" y2="62931"/>
                        <a14:foregroundMark x1="68194" y1="75216" x2="68194" y2="75216"/>
                        <a14:foregroundMark x1="42857" y1="37500" x2="51213" y2="43750"/>
                        <a14:foregroundMark x1="29380" y1="59698" x2="31267" y2="75862"/>
                        <a14:foregroundMark x1="59838" y1="38793" x2="59838" y2="38793"/>
                        <a14:foregroundMark x1="69811" y1="74138" x2="69811" y2="74138"/>
                        <a14:foregroundMark x1="5391" y1="45905" x2="4043" y2="71767"/>
                        <a14:foregroundMark x1="54447" y1="40948" x2="54447" y2="4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8" b="2680"/>
          <a:stretch/>
        </p:blipFill>
        <p:spPr bwMode="auto">
          <a:xfrm>
            <a:off x="0" y="1052551"/>
            <a:ext cx="3252529" cy="409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95536" y="267494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Христофор Колумб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3909522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1492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году открыл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«западный» путь в Индию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211960" y="411510"/>
            <a:ext cx="5256585" cy="3187084"/>
            <a:chOff x="4283967" y="411510"/>
            <a:chExt cx="5256585" cy="3187084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4283967" y="411510"/>
              <a:ext cx="5256585" cy="3187084"/>
              <a:chOff x="3995936" y="483518"/>
              <a:chExt cx="4779815" cy="3187084"/>
            </a:xfrm>
          </p:grpSpPr>
          <p:pic>
            <p:nvPicPr>
              <p:cNvPr id="14" name="Picture 2" descr="http://art-apple.ru/albums/userpics/10001/Worldmap_3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8051" t="5130" r="46098" b="36387"/>
              <a:stretch/>
            </p:blipFill>
            <p:spPr bwMode="auto">
              <a:xfrm>
                <a:off x="3995936" y="483518"/>
                <a:ext cx="4314547" cy="31870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Полилиния 14"/>
              <p:cNvSpPr/>
              <p:nvPr/>
            </p:nvSpPr>
            <p:spPr>
              <a:xfrm>
                <a:off x="5406067" y="2006353"/>
                <a:ext cx="1820356" cy="612560"/>
              </a:xfrm>
              <a:custGeom>
                <a:avLst/>
                <a:gdLst>
                  <a:gd name="connsiteX0" fmla="*/ 1820356 w 1820356"/>
                  <a:gd name="connsiteY0" fmla="*/ 0 h 612560"/>
                  <a:gd name="connsiteX1" fmla="*/ 1793723 w 1820356"/>
                  <a:gd name="connsiteY1" fmla="*/ 79899 h 612560"/>
                  <a:gd name="connsiteX2" fmla="*/ 1687191 w 1820356"/>
                  <a:gd name="connsiteY2" fmla="*/ 248575 h 612560"/>
                  <a:gd name="connsiteX3" fmla="*/ 1403106 w 1820356"/>
                  <a:gd name="connsiteY3" fmla="*/ 346230 h 612560"/>
                  <a:gd name="connsiteX4" fmla="*/ 1181164 w 1820356"/>
                  <a:gd name="connsiteY4" fmla="*/ 328474 h 612560"/>
                  <a:gd name="connsiteX5" fmla="*/ 808302 w 1820356"/>
                  <a:gd name="connsiteY5" fmla="*/ 292964 h 612560"/>
                  <a:gd name="connsiteX6" fmla="*/ 604116 w 1820356"/>
                  <a:gd name="connsiteY6" fmla="*/ 239697 h 612560"/>
                  <a:gd name="connsiteX7" fmla="*/ 355541 w 1820356"/>
                  <a:gd name="connsiteY7" fmla="*/ 248575 h 612560"/>
                  <a:gd name="connsiteX8" fmla="*/ 177987 w 1820356"/>
                  <a:gd name="connsiteY8" fmla="*/ 355107 h 612560"/>
                  <a:gd name="connsiteX9" fmla="*/ 53700 w 1820356"/>
                  <a:gd name="connsiteY9" fmla="*/ 443884 h 612560"/>
                  <a:gd name="connsiteX10" fmla="*/ 434 w 1820356"/>
                  <a:gd name="connsiteY10" fmla="*/ 550416 h 612560"/>
                  <a:gd name="connsiteX11" fmla="*/ 27067 w 1820356"/>
                  <a:gd name="connsiteY11" fmla="*/ 612560 h 612560"/>
                  <a:gd name="connsiteX12" fmla="*/ 27067 w 1820356"/>
                  <a:gd name="connsiteY12" fmla="*/ 612560 h 612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0356" h="612560">
                    <a:moveTo>
                      <a:pt x="1820356" y="0"/>
                    </a:moveTo>
                    <a:cubicBezTo>
                      <a:pt x="1818136" y="19235"/>
                      <a:pt x="1815917" y="38470"/>
                      <a:pt x="1793723" y="79899"/>
                    </a:cubicBezTo>
                    <a:cubicBezTo>
                      <a:pt x="1771529" y="121328"/>
                      <a:pt x="1752294" y="204187"/>
                      <a:pt x="1687191" y="248575"/>
                    </a:cubicBezTo>
                    <a:cubicBezTo>
                      <a:pt x="1622088" y="292963"/>
                      <a:pt x="1487444" y="332913"/>
                      <a:pt x="1403106" y="346230"/>
                    </a:cubicBezTo>
                    <a:cubicBezTo>
                      <a:pt x="1318768" y="359547"/>
                      <a:pt x="1181164" y="328474"/>
                      <a:pt x="1181164" y="328474"/>
                    </a:cubicBezTo>
                    <a:cubicBezTo>
                      <a:pt x="1082030" y="319596"/>
                      <a:pt x="904477" y="307760"/>
                      <a:pt x="808302" y="292964"/>
                    </a:cubicBezTo>
                    <a:cubicBezTo>
                      <a:pt x="712127" y="278168"/>
                      <a:pt x="679576" y="247095"/>
                      <a:pt x="604116" y="239697"/>
                    </a:cubicBezTo>
                    <a:cubicBezTo>
                      <a:pt x="528656" y="232299"/>
                      <a:pt x="426562" y="229340"/>
                      <a:pt x="355541" y="248575"/>
                    </a:cubicBezTo>
                    <a:cubicBezTo>
                      <a:pt x="284520" y="267810"/>
                      <a:pt x="228294" y="322556"/>
                      <a:pt x="177987" y="355107"/>
                    </a:cubicBezTo>
                    <a:cubicBezTo>
                      <a:pt x="127680" y="387659"/>
                      <a:pt x="83292" y="411333"/>
                      <a:pt x="53700" y="443884"/>
                    </a:cubicBezTo>
                    <a:cubicBezTo>
                      <a:pt x="24108" y="476436"/>
                      <a:pt x="4873" y="522303"/>
                      <a:pt x="434" y="550416"/>
                    </a:cubicBezTo>
                    <a:cubicBezTo>
                      <a:pt x="-4005" y="578529"/>
                      <a:pt x="27067" y="612560"/>
                      <a:pt x="27067" y="612560"/>
                    </a:cubicBezTo>
                    <a:lnTo>
                      <a:pt x="27067" y="612560"/>
                    </a:lnTo>
                  </a:path>
                </a:pathLst>
              </a:custGeom>
              <a:ln w="28575">
                <a:solidFill>
                  <a:schemeClr val="accent6">
                    <a:lumMod val="75000"/>
                  </a:schemeClr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олилиния 15"/>
              <p:cNvSpPr/>
              <p:nvPr/>
            </p:nvSpPr>
            <p:spPr>
              <a:xfrm>
                <a:off x="5459767" y="2308194"/>
                <a:ext cx="674703" cy="337378"/>
              </a:xfrm>
              <a:custGeom>
                <a:avLst/>
                <a:gdLst>
                  <a:gd name="connsiteX0" fmla="*/ 0 w 674703"/>
                  <a:gd name="connsiteY0" fmla="*/ 319596 h 337378"/>
                  <a:gd name="connsiteX1" fmla="*/ 97654 w 674703"/>
                  <a:gd name="connsiteY1" fmla="*/ 337352 h 337378"/>
                  <a:gd name="connsiteX2" fmla="*/ 301841 w 674703"/>
                  <a:gd name="connsiteY2" fmla="*/ 319596 h 337378"/>
                  <a:gd name="connsiteX3" fmla="*/ 461639 w 674703"/>
                  <a:gd name="connsiteY3" fmla="*/ 221942 h 337378"/>
                  <a:gd name="connsiteX4" fmla="*/ 639192 w 674703"/>
                  <a:gd name="connsiteY4" fmla="*/ 53266 h 337378"/>
                  <a:gd name="connsiteX5" fmla="*/ 674703 w 674703"/>
                  <a:gd name="connsiteY5" fmla="*/ 0 h 337378"/>
                  <a:gd name="connsiteX6" fmla="*/ 674703 w 674703"/>
                  <a:gd name="connsiteY6" fmla="*/ 0 h 337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4703" h="337378">
                    <a:moveTo>
                      <a:pt x="0" y="319596"/>
                    </a:moveTo>
                    <a:cubicBezTo>
                      <a:pt x="23673" y="328474"/>
                      <a:pt x="47347" y="337352"/>
                      <a:pt x="97654" y="337352"/>
                    </a:cubicBezTo>
                    <a:cubicBezTo>
                      <a:pt x="147961" y="337352"/>
                      <a:pt x="241177" y="338831"/>
                      <a:pt x="301841" y="319596"/>
                    </a:cubicBezTo>
                    <a:cubicBezTo>
                      <a:pt x="362505" y="300361"/>
                      <a:pt x="405414" y="266330"/>
                      <a:pt x="461639" y="221942"/>
                    </a:cubicBezTo>
                    <a:cubicBezTo>
                      <a:pt x="517864" y="177554"/>
                      <a:pt x="603681" y="90256"/>
                      <a:pt x="639192" y="53266"/>
                    </a:cubicBezTo>
                    <a:cubicBezTo>
                      <a:pt x="674703" y="16276"/>
                      <a:pt x="674703" y="0"/>
                      <a:pt x="674703" y="0"/>
                    </a:cubicBezTo>
                    <a:lnTo>
                      <a:pt x="674703" y="0"/>
                    </a:lnTo>
                  </a:path>
                </a:pathLst>
              </a:custGeom>
              <a:ln w="28575">
                <a:solidFill>
                  <a:schemeClr val="accent6">
                    <a:lumMod val="75000"/>
                  </a:schemeClr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олилиния 16"/>
              <p:cNvSpPr/>
              <p:nvPr/>
            </p:nvSpPr>
            <p:spPr>
              <a:xfrm>
                <a:off x="6152225" y="2022137"/>
                <a:ext cx="1074198" cy="241669"/>
              </a:xfrm>
              <a:custGeom>
                <a:avLst/>
                <a:gdLst>
                  <a:gd name="connsiteX0" fmla="*/ 0 w 1074198"/>
                  <a:gd name="connsiteY0" fmla="*/ 241669 h 241669"/>
                  <a:gd name="connsiteX1" fmla="*/ 142043 w 1074198"/>
                  <a:gd name="connsiteY1" fmla="*/ 144014 h 241669"/>
                  <a:gd name="connsiteX2" fmla="*/ 248575 w 1074198"/>
                  <a:gd name="connsiteY2" fmla="*/ 55238 h 241669"/>
                  <a:gd name="connsiteX3" fmla="*/ 479394 w 1074198"/>
                  <a:gd name="connsiteY3" fmla="*/ 55238 h 241669"/>
                  <a:gd name="connsiteX4" fmla="*/ 639192 w 1074198"/>
                  <a:gd name="connsiteY4" fmla="*/ 55238 h 241669"/>
                  <a:gd name="connsiteX5" fmla="*/ 781235 w 1074198"/>
                  <a:gd name="connsiteY5" fmla="*/ 28605 h 241669"/>
                  <a:gd name="connsiteX6" fmla="*/ 896645 w 1074198"/>
                  <a:gd name="connsiteY6" fmla="*/ 1972 h 241669"/>
                  <a:gd name="connsiteX7" fmla="*/ 1074198 w 1074198"/>
                  <a:gd name="connsiteY7" fmla="*/ 1972 h 241669"/>
                  <a:gd name="connsiteX8" fmla="*/ 1074198 w 1074198"/>
                  <a:gd name="connsiteY8" fmla="*/ 1972 h 24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4198" h="241669">
                    <a:moveTo>
                      <a:pt x="0" y="241669"/>
                    </a:moveTo>
                    <a:cubicBezTo>
                      <a:pt x="50307" y="208377"/>
                      <a:pt x="100614" y="175086"/>
                      <a:pt x="142043" y="144014"/>
                    </a:cubicBezTo>
                    <a:cubicBezTo>
                      <a:pt x="183472" y="112942"/>
                      <a:pt x="192350" y="70034"/>
                      <a:pt x="248575" y="55238"/>
                    </a:cubicBezTo>
                    <a:cubicBezTo>
                      <a:pt x="304800" y="40442"/>
                      <a:pt x="479394" y="55238"/>
                      <a:pt x="479394" y="55238"/>
                    </a:cubicBezTo>
                    <a:cubicBezTo>
                      <a:pt x="544497" y="55238"/>
                      <a:pt x="588885" y="59677"/>
                      <a:pt x="639192" y="55238"/>
                    </a:cubicBezTo>
                    <a:cubicBezTo>
                      <a:pt x="689499" y="50799"/>
                      <a:pt x="738326" y="37483"/>
                      <a:pt x="781235" y="28605"/>
                    </a:cubicBezTo>
                    <a:cubicBezTo>
                      <a:pt x="824144" y="19727"/>
                      <a:pt x="847818" y="6411"/>
                      <a:pt x="896645" y="1972"/>
                    </a:cubicBezTo>
                    <a:cubicBezTo>
                      <a:pt x="945472" y="-2467"/>
                      <a:pt x="1074198" y="1972"/>
                      <a:pt x="1074198" y="1972"/>
                    </a:cubicBezTo>
                    <a:lnTo>
                      <a:pt x="1074198" y="1972"/>
                    </a:lnTo>
                  </a:path>
                </a:pathLst>
              </a:custGeom>
              <a:ln w="28575">
                <a:solidFill>
                  <a:schemeClr val="accent6">
                    <a:lumMod val="75000"/>
                  </a:schemeClr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067944" y="1308705"/>
                <a:ext cx="1800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Северная Америка</a:t>
                </a:r>
                <a:endParaRPr lang="ru-RU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876256" y="2441720"/>
                <a:ext cx="1800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 smtClean="0">
                    <a:latin typeface="Times New Roman" pitchFamily="18" charset="0"/>
                    <a:cs typeface="Times New Roman" pitchFamily="18" charset="0"/>
                  </a:rPr>
                  <a:t>Африка</a:t>
                </a:r>
                <a:endParaRPr lang="ru-RU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20953391">
                <a:off x="6975551" y="1367831"/>
                <a:ext cx="1800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300" dirty="0" smtClean="0">
                    <a:latin typeface="Times New Roman" pitchFamily="18" charset="0"/>
                    <a:cs typeface="Times New Roman" pitchFamily="18" charset="0"/>
                  </a:rPr>
                  <a:t>Европа</a:t>
                </a:r>
                <a:endParaRPr lang="ru-RU" sz="23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4291588" y="411510"/>
              <a:ext cx="4744908" cy="3187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99835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603" y="0"/>
            <a:ext cx="3633294" cy="51435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5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539552" y="267494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Васко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да Гама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3982293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Открыл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морской путь в Индию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7748" l="0" r="100000">
                        <a14:foregroundMark x1="97076" y1="50676" x2="97368" y2="44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36512" y="1130609"/>
            <a:ext cx="325755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1510"/>
            <a:ext cx="4824536" cy="357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139952" y="411510"/>
            <a:ext cx="4824536" cy="35707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720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3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603" y="0"/>
            <a:ext cx="3633294" cy="51435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10" name="Picture 2" descr="http://img0.liveinternet.ru/images/attach/c/5/86/517/86517000_large_4000491_magellan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855" b="94346" l="5107" r="94399">
                        <a14:foregroundMark x1="9061" y1="86914" x2="9061" y2="86914"/>
                        <a14:foregroundMark x1="10873" y1="84653" x2="10873" y2="84653"/>
                        <a14:foregroundMark x1="14662" y1="85945" x2="14662" y2="85945"/>
                        <a14:foregroundMark x1="15980" y1="87722" x2="15980" y2="87722"/>
                        <a14:foregroundMark x1="19110" y1="87399" x2="19110" y2="87399"/>
                        <a14:foregroundMark x1="85667" y1="88530" x2="85667" y2="88530"/>
                        <a14:foregroundMark x1="88303" y1="86107" x2="88303" y2="86107"/>
                        <a14:foregroundMark x1="91269" y1="85622" x2="91269" y2="85622"/>
                        <a14:foregroundMark x1="86656" y1="89984" x2="86656" y2="89984"/>
                        <a14:foregroundMark x1="82372" y1="90307" x2="82372" y2="90307"/>
                        <a14:foregroundMark x1="89456" y1="89176" x2="89456" y2="89176"/>
                        <a14:foregroundMark x1="89951" y1="87722" x2="89951" y2="87722"/>
                        <a14:backgroundMark x1="82537" y1="92246" x2="82537" y2="9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44" b="11429"/>
          <a:stretch/>
        </p:blipFill>
        <p:spPr bwMode="auto">
          <a:xfrm>
            <a:off x="0" y="1419623"/>
            <a:ext cx="3222264" cy="372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267494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Фернан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Магеллан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3939901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Совершил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первое кругосветное путешествие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883734" y="395786"/>
            <a:ext cx="5105457" cy="2885776"/>
            <a:chOff x="3883734" y="395786"/>
            <a:chExt cx="5105457" cy="2885776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3883734" y="395786"/>
              <a:ext cx="5075861" cy="2885775"/>
              <a:chOff x="0" y="277"/>
              <a:chExt cx="9146445" cy="5143223"/>
            </a:xfrm>
          </p:grpSpPr>
          <p:pic>
            <p:nvPicPr>
              <p:cNvPr id="15" name="Picture 2" descr="http://art-apple.ru/albums/userpics/10001/Worldmap_3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164" t="2365" r="1635" b="3256"/>
              <a:stretch/>
            </p:blipFill>
            <p:spPr bwMode="auto">
              <a:xfrm>
                <a:off x="0" y="277"/>
                <a:ext cx="9146445" cy="51432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Полилиния 15"/>
              <p:cNvSpPr/>
              <p:nvPr/>
            </p:nvSpPr>
            <p:spPr>
              <a:xfrm>
                <a:off x="3036163" y="1686757"/>
                <a:ext cx="825623" cy="1970843"/>
              </a:xfrm>
              <a:custGeom>
                <a:avLst/>
                <a:gdLst>
                  <a:gd name="connsiteX0" fmla="*/ 825623 w 825623"/>
                  <a:gd name="connsiteY0" fmla="*/ 0 h 1970843"/>
                  <a:gd name="connsiteX1" fmla="*/ 692458 w 825623"/>
                  <a:gd name="connsiteY1" fmla="*/ 204187 h 1970843"/>
                  <a:gd name="connsiteX2" fmla="*/ 568171 w 825623"/>
                  <a:gd name="connsiteY2" fmla="*/ 328474 h 1970843"/>
                  <a:gd name="connsiteX3" fmla="*/ 506027 w 825623"/>
                  <a:gd name="connsiteY3" fmla="*/ 523783 h 1970843"/>
                  <a:gd name="connsiteX4" fmla="*/ 381740 w 825623"/>
                  <a:gd name="connsiteY4" fmla="*/ 674703 h 1970843"/>
                  <a:gd name="connsiteX5" fmla="*/ 150920 w 825623"/>
                  <a:gd name="connsiteY5" fmla="*/ 807868 h 1970843"/>
                  <a:gd name="connsiteX6" fmla="*/ 26633 w 825623"/>
                  <a:gd name="connsiteY6" fmla="*/ 914400 h 1970843"/>
                  <a:gd name="connsiteX7" fmla="*/ 0 w 825623"/>
                  <a:gd name="connsiteY7" fmla="*/ 1171853 h 1970843"/>
                  <a:gd name="connsiteX8" fmla="*/ 26633 w 825623"/>
                  <a:gd name="connsiteY8" fmla="*/ 1331651 h 1970843"/>
                  <a:gd name="connsiteX9" fmla="*/ 106532 w 825623"/>
                  <a:gd name="connsiteY9" fmla="*/ 1518082 h 1970843"/>
                  <a:gd name="connsiteX10" fmla="*/ 133165 w 825623"/>
                  <a:gd name="connsiteY10" fmla="*/ 1766657 h 1970843"/>
                  <a:gd name="connsiteX11" fmla="*/ 53266 w 825623"/>
                  <a:gd name="connsiteY11" fmla="*/ 1908699 h 1970843"/>
                  <a:gd name="connsiteX12" fmla="*/ 26633 w 825623"/>
                  <a:gd name="connsiteY12" fmla="*/ 1970843 h 1970843"/>
                  <a:gd name="connsiteX13" fmla="*/ 26633 w 825623"/>
                  <a:gd name="connsiteY13" fmla="*/ 1970843 h 1970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5623" h="1970843">
                    <a:moveTo>
                      <a:pt x="825623" y="0"/>
                    </a:moveTo>
                    <a:cubicBezTo>
                      <a:pt x="780495" y="74720"/>
                      <a:pt x="735367" y="149441"/>
                      <a:pt x="692458" y="204187"/>
                    </a:cubicBezTo>
                    <a:cubicBezTo>
                      <a:pt x="649549" y="258933"/>
                      <a:pt x="599243" y="275208"/>
                      <a:pt x="568171" y="328474"/>
                    </a:cubicBezTo>
                    <a:cubicBezTo>
                      <a:pt x="537099" y="381740"/>
                      <a:pt x="537099" y="466078"/>
                      <a:pt x="506027" y="523783"/>
                    </a:cubicBezTo>
                    <a:cubicBezTo>
                      <a:pt x="474955" y="581488"/>
                      <a:pt x="440924" y="627356"/>
                      <a:pt x="381740" y="674703"/>
                    </a:cubicBezTo>
                    <a:cubicBezTo>
                      <a:pt x="322556" y="722050"/>
                      <a:pt x="210104" y="767919"/>
                      <a:pt x="150920" y="807868"/>
                    </a:cubicBezTo>
                    <a:cubicBezTo>
                      <a:pt x="91735" y="847818"/>
                      <a:pt x="51786" y="853736"/>
                      <a:pt x="26633" y="914400"/>
                    </a:cubicBezTo>
                    <a:cubicBezTo>
                      <a:pt x="1480" y="975064"/>
                      <a:pt x="0" y="1102311"/>
                      <a:pt x="0" y="1171853"/>
                    </a:cubicBezTo>
                    <a:cubicBezTo>
                      <a:pt x="0" y="1241395"/>
                      <a:pt x="8878" y="1273946"/>
                      <a:pt x="26633" y="1331651"/>
                    </a:cubicBezTo>
                    <a:cubicBezTo>
                      <a:pt x="44388" y="1389356"/>
                      <a:pt x="88777" y="1445581"/>
                      <a:pt x="106532" y="1518082"/>
                    </a:cubicBezTo>
                    <a:cubicBezTo>
                      <a:pt x="124287" y="1590583"/>
                      <a:pt x="142043" y="1701554"/>
                      <a:pt x="133165" y="1766657"/>
                    </a:cubicBezTo>
                    <a:cubicBezTo>
                      <a:pt x="124287" y="1831760"/>
                      <a:pt x="71021" y="1874668"/>
                      <a:pt x="53266" y="1908699"/>
                    </a:cubicBezTo>
                    <a:cubicBezTo>
                      <a:pt x="35511" y="1942730"/>
                      <a:pt x="26633" y="1970843"/>
                      <a:pt x="26633" y="1970843"/>
                    </a:cubicBezTo>
                    <a:lnTo>
                      <a:pt x="26633" y="1970843"/>
                    </a:lnTo>
                  </a:path>
                </a:pathLst>
              </a:custGeom>
              <a:ln w="28575">
                <a:solidFill>
                  <a:schemeClr val="tx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олилиния 16"/>
              <p:cNvSpPr/>
              <p:nvPr/>
            </p:nvSpPr>
            <p:spPr>
              <a:xfrm>
                <a:off x="2254928" y="3675355"/>
                <a:ext cx="826996" cy="1432799"/>
              </a:xfrm>
              <a:custGeom>
                <a:avLst/>
                <a:gdLst>
                  <a:gd name="connsiteX0" fmla="*/ 816746 w 826996"/>
                  <a:gd name="connsiteY0" fmla="*/ 0 h 1432799"/>
                  <a:gd name="connsiteX1" fmla="*/ 816746 w 826996"/>
                  <a:gd name="connsiteY1" fmla="*/ 79899 h 1432799"/>
                  <a:gd name="connsiteX2" fmla="*/ 710214 w 826996"/>
                  <a:gd name="connsiteY2" fmla="*/ 275208 h 1432799"/>
                  <a:gd name="connsiteX3" fmla="*/ 594804 w 826996"/>
                  <a:gd name="connsiteY3" fmla="*/ 310719 h 1432799"/>
                  <a:gd name="connsiteX4" fmla="*/ 577049 w 826996"/>
                  <a:gd name="connsiteY4" fmla="*/ 426128 h 1432799"/>
                  <a:gd name="connsiteX5" fmla="*/ 506027 w 826996"/>
                  <a:gd name="connsiteY5" fmla="*/ 594804 h 1432799"/>
                  <a:gd name="connsiteX6" fmla="*/ 408373 w 826996"/>
                  <a:gd name="connsiteY6" fmla="*/ 727969 h 1432799"/>
                  <a:gd name="connsiteX7" fmla="*/ 319596 w 826996"/>
                  <a:gd name="connsiteY7" fmla="*/ 887767 h 1432799"/>
                  <a:gd name="connsiteX8" fmla="*/ 301841 w 826996"/>
                  <a:gd name="connsiteY8" fmla="*/ 941033 h 1432799"/>
                  <a:gd name="connsiteX9" fmla="*/ 310719 w 826996"/>
                  <a:gd name="connsiteY9" fmla="*/ 1047565 h 1432799"/>
                  <a:gd name="connsiteX10" fmla="*/ 355107 w 826996"/>
                  <a:gd name="connsiteY10" fmla="*/ 1189608 h 1432799"/>
                  <a:gd name="connsiteX11" fmla="*/ 390618 w 826996"/>
                  <a:gd name="connsiteY11" fmla="*/ 1287262 h 1432799"/>
                  <a:gd name="connsiteX12" fmla="*/ 417251 w 826996"/>
                  <a:gd name="connsiteY12" fmla="*/ 1384917 h 1432799"/>
                  <a:gd name="connsiteX13" fmla="*/ 213064 w 826996"/>
                  <a:gd name="connsiteY13" fmla="*/ 1429305 h 1432799"/>
                  <a:gd name="connsiteX14" fmla="*/ 0 w 826996"/>
                  <a:gd name="connsiteY14" fmla="*/ 1296140 h 1432799"/>
                  <a:gd name="connsiteX15" fmla="*/ 0 w 826996"/>
                  <a:gd name="connsiteY15" fmla="*/ 1296140 h 1432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6996" h="1432799">
                    <a:moveTo>
                      <a:pt x="816746" y="0"/>
                    </a:moveTo>
                    <a:cubicBezTo>
                      <a:pt x="825623" y="17015"/>
                      <a:pt x="834501" y="34031"/>
                      <a:pt x="816746" y="79899"/>
                    </a:cubicBezTo>
                    <a:cubicBezTo>
                      <a:pt x="798991" y="125767"/>
                      <a:pt x="747204" y="236738"/>
                      <a:pt x="710214" y="275208"/>
                    </a:cubicBezTo>
                    <a:cubicBezTo>
                      <a:pt x="673224" y="313678"/>
                      <a:pt x="616998" y="285566"/>
                      <a:pt x="594804" y="310719"/>
                    </a:cubicBezTo>
                    <a:cubicBezTo>
                      <a:pt x="572610" y="335872"/>
                      <a:pt x="591845" y="378781"/>
                      <a:pt x="577049" y="426128"/>
                    </a:cubicBezTo>
                    <a:cubicBezTo>
                      <a:pt x="562253" y="473475"/>
                      <a:pt x="534140" y="544497"/>
                      <a:pt x="506027" y="594804"/>
                    </a:cubicBezTo>
                    <a:cubicBezTo>
                      <a:pt x="477914" y="645111"/>
                      <a:pt x="439445" y="679142"/>
                      <a:pt x="408373" y="727969"/>
                    </a:cubicBezTo>
                    <a:cubicBezTo>
                      <a:pt x="377301" y="776796"/>
                      <a:pt x="337351" y="852256"/>
                      <a:pt x="319596" y="887767"/>
                    </a:cubicBezTo>
                    <a:cubicBezTo>
                      <a:pt x="301841" y="923278"/>
                      <a:pt x="303320" y="914400"/>
                      <a:pt x="301841" y="941033"/>
                    </a:cubicBezTo>
                    <a:cubicBezTo>
                      <a:pt x="300361" y="967666"/>
                      <a:pt x="301841" y="1006136"/>
                      <a:pt x="310719" y="1047565"/>
                    </a:cubicBezTo>
                    <a:cubicBezTo>
                      <a:pt x="319597" y="1088994"/>
                      <a:pt x="341791" y="1149659"/>
                      <a:pt x="355107" y="1189608"/>
                    </a:cubicBezTo>
                    <a:cubicBezTo>
                      <a:pt x="368423" y="1229557"/>
                      <a:pt x="380261" y="1254711"/>
                      <a:pt x="390618" y="1287262"/>
                    </a:cubicBezTo>
                    <a:cubicBezTo>
                      <a:pt x="400975" y="1319814"/>
                      <a:pt x="446843" y="1361243"/>
                      <a:pt x="417251" y="1384917"/>
                    </a:cubicBezTo>
                    <a:cubicBezTo>
                      <a:pt x="387659" y="1408591"/>
                      <a:pt x="282606" y="1444101"/>
                      <a:pt x="213064" y="1429305"/>
                    </a:cubicBezTo>
                    <a:cubicBezTo>
                      <a:pt x="143522" y="1414509"/>
                      <a:pt x="0" y="1296140"/>
                      <a:pt x="0" y="1296140"/>
                    </a:cubicBezTo>
                    <a:lnTo>
                      <a:pt x="0" y="1296140"/>
                    </a:lnTo>
                  </a:path>
                </a:pathLst>
              </a:custGeom>
              <a:ln w="28575">
                <a:solidFill>
                  <a:schemeClr val="tx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олилиния 17"/>
              <p:cNvSpPr/>
              <p:nvPr/>
            </p:nvSpPr>
            <p:spPr>
              <a:xfrm>
                <a:off x="71021" y="3807506"/>
                <a:ext cx="2166152" cy="1146234"/>
              </a:xfrm>
              <a:custGeom>
                <a:avLst/>
                <a:gdLst>
                  <a:gd name="connsiteX0" fmla="*/ 2166152 w 2166152"/>
                  <a:gd name="connsiteY0" fmla="*/ 1146234 h 1146234"/>
                  <a:gd name="connsiteX1" fmla="*/ 1890944 w 2166152"/>
                  <a:gd name="connsiteY1" fmla="*/ 959803 h 1146234"/>
                  <a:gd name="connsiteX2" fmla="*/ 1597981 w 2166152"/>
                  <a:gd name="connsiteY2" fmla="*/ 755616 h 1146234"/>
                  <a:gd name="connsiteX3" fmla="*/ 1420428 w 2166152"/>
                  <a:gd name="connsiteY3" fmla="*/ 657962 h 1146234"/>
                  <a:gd name="connsiteX4" fmla="*/ 976544 w 2166152"/>
                  <a:gd name="connsiteY4" fmla="*/ 364999 h 1146234"/>
                  <a:gd name="connsiteX5" fmla="*/ 488272 w 2166152"/>
                  <a:gd name="connsiteY5" fmla="*/ 151935 h 1146234"/>
                  <a:gd name="connsiteX6" fmla="*/ 97655 w 2166152"/>
                  <a:gd name="connsiteY6" fmla="*/ 18770 h 1146234"/>
                  <a:gd name="connsiteX7" fmla="*/ 0 w 2166152"/>
                  <a:gd name="connsiteY7" fmla="*/ 1014 h 1146234"/>
                  <a:gd name="connsiteX8" fmla="*/ 0 w 2166152"/>
                  <a:gd name="connsiteY8" fmla="*/ 1014 h 1146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152" h="1146234">
                    <a:moveTo>
                      <a:pt x="2166152" y="1146234"/>
                    </a:moveTo>
                    <a:lnTo>
                      <a:pt x="1890944" y="959803"/>
                    </a:lnTo>
                    <a:cubicBezTo>
                      <a:pt x="1796249" y="894700"/>
                      <a:pt x="1676400" y="805923"/>
                      <a:pt x="1597981" y="755616"/>
                    </a:cubicBezTo>
                    <a:cubicBezTo>
                      <a:pt x="1519562" y="705309"/>
                      <a:pt x="1524001" y="723065"/>
                      <a:pt x="1420428" y="657962"/>
                    </a:cubicBezTo>
                    <a:cubicBezTo>
                      <a:pt x="1316855" y="592859"/>
                      <a:pt x="1131903" y="449337"/>
                      <a:pt x="976544" y="364999"/>
                    </a:cubicBezTo>
                    <a:cubicBezTo>
                      <a:pt x="821185" y="280661"/>
                      <a:pt x="634753" y="209640"/>
                      <a:pt x="488272" y="151935"/>
                    </a:cubicBezTo>
                    <a:cubicBezTo>
                      <a:pt x="341790" y="94230"/>
                      <a:pt x="179034" y="43923"/>
                      <a:pt x="97655" y="18770"/>
                    </a:cubicBezTo>
                    <a:cubicBezTo>
                      <a:pt x="16276" y="-6384"/>
                      <a:pt x="0" y="1014"/>
                      <a:pt x="0" y="1014"/>
                    </a:cubicBezTo>
                    <a:lnTo>
                      <a:pt x="0" y="1014"/>
                    </a:lnTo>
                  </a:path>
                </a:pathLst>
              </a:custGeom>
              <a:ln w="28575">
                <a:solidFill>
                  <a:schemeClr val="tx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олилиния 18"/>
              <p:cNvSpPr/>
              <p:nvPr/>
            </p:nvSpPr>
            <p:spPr>
              <a:xfrm>
                <a:off x="7686136" y="2553419"/>
                <a:ext cx="1457864" cy="828136"/>
              </a:xfrm>
              <a:custGeom>
                <a:avLst/>
                <a:gdLst>
                  <a:gd name="connsiteX0" fmla="*/ 1457864 w 1457864"/>
                  <a:gd name="connsiteY0" fmla="*/ 828136 h 828136"/>
                  <a:gd name="connsiteX1" fmla="*/ 1259456 w 1457864"/>
                  <a:gd name="connsiteY1" fmla="*/ 655607 h 828136"/>
                  <a:gd name="connsiteX2" fmla="*/ 1000664 w 1457864"/>
                  <a:gd name="connsiteY2" fmla="*/ 526211 h 828136"/>
                  <a:gd name="connsiteX3" fmla="*/ 612475 w 1457864"/>
                  <a:gd name="connsiteY3" fmla="*/ 370936 h 828136"/>
                  <a:gd name="connsiteX4" fmla="*/ 250166 w 1457864"/>
                  <a:gd name="connsiteY4" fmla="*/ 207034 h 828136"/>
                  <a:gd name="connsiteX5" fmla="*/ 77638 w 1457864"/>
                  <a:gd name="connsiteY5" fmla="*/ 77638 h 828136"/>
                  <a:gd name="connsiteX6" fmla="*/ 0 w 1457864"/>
                  <a:gd name="connsiteY6" fmla="*/ 0 h 828136"/>
                  <a:gd name="connsiteX7" fmla="*/ 0 w 1457864"/>
                  <a:gd name="connsiteY7" fmla="*/ 0 h 828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7864" h="828136">
                    <a:moveTo>
                      <a:pt x="1457864" y="828136"/>
                    </a:moveTo>
                    <a:cubicBezTo>
                      <a:pt x="1396760" y="767032"/>
                      <a:pt x="1335656" y="705928"/>
                      <a:pt x="1259456" y="655607"/>
                    </a:cubicBezTo>
                    <a:cubicBezTo>
                      <a:pt x="1183256" y="605286"/>
                      <a:pt x="1108494" y="573656"/>
                      <a:pt x="1000664" y="526211"/>
                    </a:cubicBezTo>
                    <a:cubicBezTo>
                      <a:pt x="892834" y="478766"/>
                      <a:pt x="737558" y="424132"/>
                      <a:pt x="612475" y="370936"/>
                    </a:cubicBezTo>
                    <a:cubicBezTo>
                      <a:pt x="487392" y="317740"/>
                      <a:pt x="339305" y="255917"/>
                      <a:pt x="250166" y="207034"/>
                    </a:cubicBezTo>
                    <a:cubicBezTo>
                      <a:pt x="161026" y="158151"/>
                      <a:pt x="119332" y="112144"/>
                      <a:pt x="77638" y="77638"/>
                    </a:cubicBezTo>
                    <a:cubicBezTo>
                      <a:pt x="35944" y="43132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tx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олилиния 19"/>
              <p:cNvSpPr/>
              <p:nvPr/>
            </p:nvSpPr>
            <p:spPr>
              <a:xfrm>
                <a:off x="7341079" y="2532016"/>
                <a:ext cx="413983" cy="1004814"/>
              </a:xfrm>
              <a:custGeom>
                <a:avLst/>
                <a:gdLst>
                  <a:gd name="connsiteX0" fmla="*/ 276046 w 413983"/>
                  <a:gd name="connsiteY0" fmla="*/ 4150 h 1004814"/>
                  <a:gd name="connsiteX1" fmla="*/ 215661 w 413983"/>
                  <a:gd name="connsiteY1" fmla="*/ 4150 h 1004814"/>
                  <a:gd name="connsiteX2" fmla="*/ 103517 w 413983"/>
                  <a:gd name="connsiteY2" fmla="*/ 47282 h 1004814"/>
                  <a:gd name="connsiteX3" fmla="*/ 112144 w 413983"/>
                  <a:gd name="connsiteY3" fmla="*/ 185305 h 1004814"/>
                  <a:gd name="connsiteX4" fmla="*/ 155276 w 413983"/>
                  <a:gd name="connsiteY4" fmla="*/ 262942 h 1004814"/>
                  <a:gd name="connsiteX5" fmla="*/ 224287 w 413983"/>
                  <a:gd name="connsiteY5" fmla="*/ 357833 h 1004814"/>
                  <a:gd name="connsiteX6" fmla="*/ 301925 w 413983"/>
                  <a:gd name="connsiteY6" fmla="*/ 444097 h 1004814"/>
                  <a:gd name="connsiteX7" fmla="*/ 276046 w 413983"/>
                  <a:gd name="connsiteY7" fmla="*/ 651131 h 1004814"/>
                  <a:gd name="connsiteX8" fmla="*/ 276046 w 413983"/>
                  <a:gd name="connsiteY8" fmla="*/ 711516 h 1004814"/>
                  <a:gd name="connsiteX9" fmla="*/ 405442 w 413983"/>
                  <a:gd name="connsiteY9" fmla="*/ 858165 h 1004814"/>
                  <a:gd name="connsiteX10" fmla="*/ 0 w 413983"/>
                  <a:gd name="connsiteY10" fmla="*/ 1004814 h 1004814"/>
                  <a:gd name="connsiteX11" fmla="*/ 0 w 413983"/>
                  <a:gd name="connsiteY11" fmla="*/ 1004814 h 100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13983" h="1004814">
                    <a:moveTo>
                      <a:pt x="276046" y="4150"/>
                    </a:moveTo>
                    <a:cubicBezTo>
                      <a:pt x="260231" y="555"/>
                      <a:pt x="244416" y="-3039"/>
                      <a:pt x="215661" y="4150"/>
                    </a:cubicBezTo>
                    <a:cubicBezTo>
                      <a:pt x="186906" y="11339"/>
                      <a:pt x="120770" y="17090"/>
                      <a:pt x="103517" y="47282"/>
                    </a:cubicBezTo>
                    <a:cubicBezTo>
                      <a:pt x="86264" y="77474"/>
                      <a:pt x="103518" y="149362"/>
                      <a:pt x="112144" y="185305"/>
                    </a:cubicBezTo>
                    <a:cubicBezTo>
                      <a:pt x="120770" y="221248"/>
                      <a:pt x="136585" y="234187"/>
                      <a:pt x="155276" y="262942"/>
                    </a:cubicBezTo>
                    <a:cubicBezTo>
                      <a:pt x="173966" y="291697"/>
                      <a:pt x="199846" y="327641"/>
                      <a:pt x="224287" y="357833"/>
                    </a:cubicBezTo>
                    <a:cubicBezTo>
                      <a:pt x="248728" y="388025"/>
                      <a:pt x="293299" y="395214"/>
                      <a:pt x="301925" y="444097"/>
                    </a:cubicBezTo>
                    <a:cubicBezTo>
                      <a:pt x="310551" y="492980"/>
                      <a:pt x="280359" y="606561"/>
                      <a:pt x="276046" y="651131"/>
                    </a:cubicBezTo>
                    <a:cubicBezTo>
                      <a:pt x="271733" y="695701"/>
                      <a:pt x="254480" y="677010"/>
                      <a:pt x="276046" y="711516"/>
                    </a:cubicBezTo>
                    <a:cubicBezTo>
                      <a:pt x="297612" y="746022"/>
                      <a:pt x="451450" y="809282"/>
                      <a:pt x="405442" y="858165"/>
                    </a:cubicBezTo>
                    <a:cubicBezTo>
                      <a:pt x="359434" y="907048"/>
                      <a:pt x="0" y="1004814"/>
                      <a:pt x="0" y="1004814"/>
                    </a:cubicBezTo>
                    <a:lnTo>
                      <a:pt x="0" y="1004814"/>
                    </a:lnTo>
                  </a:path>
                </a:pathLst>
              </a:custGeom>
              <a:ln w="28575">
                <a:solidFill>
                  <a:schemeClr val="tx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олилиния 20"/>
              <p:cNvSpPr/>
              <p:nvPr/>
            </p:nvSpPr>
            <p:spPr>
              <a:xfrm>
                <a:off x="5270740" y="3545457"/>
                <a:ext cx="2018581" cy="603849"/>
              </a:xfrm>
              <a:custGeom>
                <a:avLst/>
                <a:gdLst>
                  <a:gd name="connsiteX0" fmla="*/ 2018581 w 2018581"/>
                  <a:gd name="connsiteY0" fmla="*/ 0 h 603849"/>
                  <a:gd name="connsiteX1" fmla="*/ 1785668 w 2018581"/>
                  <a:gd name="connsiteY1" fmla="*/ 51758 h 603849"/>
                  <a:gd name="connsiteX2" fmla="*/ 1440611 w 2018581"/>
                  <a:gd name="connsiteY2" fmla="*/ 155275 h 603849"/>
                  <a:gd name="connsiteX3" fmla="*/ 1043796 w 2018581"/>
                  <a:gd name="connsiteY3" fmla="*/ 258792 h 603849"/>
                  <a:gd name="connsiteX4" fmla="*/ 672860 w 2018581"/>
                  <a:gd name="connsiteY4" fmla="*/ 379562 h 603849"/>
                  <a:gd name="connsiteX5" fmla="*/ 163902 w 2018581"/>
                  <a:gd name="connsiteY5" fmla="*/ 508958 h 603849"/>
                  <a:gd name="connsiteX6" fmla="*/ 0 w 2018581"/>
                  <a:gd name="connsiteY6" fmla="*/ 603849 h 603849"/>
                  <a:gd name="connsiteX7" fmla="*/ 0 w 2018581"/>
                  <a:gd name="connsiteY7" fmla="*/ 603849 h 60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581" h="603849">
                    <a:moveTo>
                      <a:pt x="2018581" y="0"/>
                    </a:moveTo>
                    <a:cubicBezTo>
                      <a:pt x="1950288" y="12939"/>
                      <a:pt x="1881996" y="25879"/>
                      <a:pt x="1785668" y="51758"/>
                    </a:cubicBezTo>
                    <a:cubicBezTo>
                      <a:pt x="1689340" y="77637"/>
                      <a:pt x="1564256" y="120769"/>
                      <a:pt x="1440611" y="155275"/>
                    </a:cubicBezTo>
                    <a:cubicBezTo>
                      <a:pt x="1316966" y="189781"/>
                      <a:pt x="1171754" y="221411"/>
                      <a:pt x="1043796" y="258792"/>
                    </a:cubicBezTo>
                    <a:cubicBezTo>
                      <a:pt x="915837" y="296173"/>
                      <a:pt x="819509" y="337868"/>
                      <a:pt x="672860" y="379562"/>
                    </a:cubicBezTo>
                    <a:cubicBezTo>
                      <a:pt x="526211" y="421256"/>
                      <a:pt x="276045" y="471577"/>
                      <a:pt x="163902" y="508958"/>
                    </a:cubicBezTo>
                    <a:cubicBezTo>
                      <a:pt x="51759" y="546339"/>
                      <a:pt x="0" y="603849"/>
                      <a:pt x="0" y="603849"/>
                    </a:cubicBezTo>
                    <a:lnTo>
                      <a:pt x="0" y="603849"/>
                    </a:lnTo>
                  </a:path>
                </a:pathLst>
              </a:custGeom>
              <a:ln w="28575">
                <a:solidFill>
                  <a:schemeClr val="tx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олилиния 21"/>
              <p:cNvSpPr/>
              <p:nvPr/>
            </p:nvSpPr>
            <p:spPr>
              <a:xfrm>
                <a:off x="4123426" y="3433313"/>
                <a:ext cx="1086929" cy="944696"/>
              </a:xfrm>
              <a:custGeom>
                <a:avLst/>
                <a:gdLst>
                  <a:gd name="connsiteX0" fmla="*/ 1086929 w 1086929"/>
                  <a:gd name="connsiteY0" fmla="*/ 733245 h 944696"/>
                  <a:gd name="connsiteX1" fmla="*/ 957532 w 1086929"/>
                  <a:gd name="connsiteY1" fmla="*/ 724619 h 944696"/>
                  <a:gd name="connsiteX2" fmla="*/ 828136 w 1086929"/>
                  <a:gd name="connsiteY2" fmla="*/ 785004 h 944696"/>
                  <a:gd name="connsiteX3" fmla="*/ 698740 w 1086929"/>
                  <a:gd name="connsiteY3" fmla="*/ 940279 h 944696"/>
                  <a:gd name="connsiteX4" fmla="*/ 379563 w 1086929"/>
                  <a:gd name="connsiteY4" fmla="*/ 871268 h 944696"/>
                  <a:gd name="connsiteX5" fmla="*/ 181155 w 1086929"/>
                  <a:gd name="connsiteY5" fmla="*/ 560717 h 944696"/>
                  <a:gd name="connsiteX6" fmla="*/ 112144 w 1086929"/>
                  <a:gd name="connsiteY6" fmla="*/ 138023 h 944696"/>
                  <a:gd name="connsiteX7" fmla="*/ 0 w 1086929"/>
                  <a:gd name="connsiteY7" fmla="*/ 0 h 944696"/>
                  <a:gd name="connsiteX8" fmla="*/ 0 w 1086929"/>
                  <a:gd name="connsiteY8" fmla="*/ 0 h 944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6929" h="944696">
                    <a:moveTo>
                      <a:pt x="1086929" y="733245"/>
                    </a:moveTo>
                    <a:cubicBezTo>
                      <a:pt x="1043796" y="724619"/>
                      <a:pt x="1000664" y="715993"/>
                      <a:pt x="957532" y="724619"/>
                    </a:cubicBezTo>
                    <a:cubicBezTo>
                      <a:pt x="914400" y="733245"/>
                      <a:pt x="871268" y="749061"/>
                      <a:pt x="828136" y="785004"/>
                    </a:cubicBezTo>
                    <a:cubicBezTo>
                      <a:pt x="785004" y="820947"/>
                      <a:pt x="773502" y="925902"/>
                      <a:pt x="698740" y="940279"/>
                    </a:cubicBezTo>
                    <a:cubicBezTo>
                      <a:pt x="623978" y="954656"/>
                      <a:pt x="465827" y="934528"/>
                      <a:pt x="379563" y="871268"/>
                    </a:cubicBezTo>
                    <a:cubicBezTo>
                      <a:pt x="293299" y="808008"/>
                      <a:pt x="225725" y="682925"/>
                      <a:pt x="181155" y="560717"/>
                    </a:cubicBezTo>
                    <a:cubicBezTo>
                      <a:pt x="136585" y="438509"/>
                      <a:pt x="142336" y="231476"/>
                      <a:pt x="112144" y="138023"/>
                    </a:cubicBezTo>
                    <a:cubicBezTo>
                      <a:pt x="81952" y="44570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tx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олилиния 22"/>
              <p:cNvSpPr/>
              <p:nvPr/>
            </p:nvSpPr>
            <p:spPr>
              <a:xfrm>
                <a:off x="3512574" y="1691745"/>
                <a:ext cx="597787" cy="1726158"/>
              </a:xfrm>
              <a:custGeom>
                <a:avLst/>
                <a:gdLst>
                  <a:gd name="connsiteX0" fmla="*/ 597787 w 597787"/>
                  <a:gd name="connsiteY0" fmla="*/ 1726158 h 1726158"/>
                  <a:gd name="connsiteX1" fmla="*/ 331457 w 597787"/>
                  <a:gd name="connsiteY1" fmla="*/ 1442072 h 1726158"/>
                  <a:gd name="connsiteX2" fmla="*/ 82882 w 597787"/>
                  <a:gd name="connsiteY2" fmla="*/ 1149109 h 1726158"/>
                  <a:gd name="connsiteX3" fmla="*/ 2983 w 597787"/>
                  <a:gd name="connsiteY3" fmla="*/ 882779 h 1726158"/>
                  <a:gd name="connsiteX4" fmla="*/ 20739 w 597787"/>
                  <a:gd name="connsiteY4" fmla="*/ 714104 h 1726158"/>
                  <a:gd name="connsiteX5" fmla="*/ 56249 w 597787"/>
                  <a:gd name="connsiteY5" fmla="*/ 492162 h 1726158"/>
                  <a:gd name="connsiteX6" fmla="*/ 91760 w 597787"/>
                  <a:gd name="connsiteY6" fmla="*/ 332364 h 1726158"/>
                  <a:gd name="connsiteX7" fmla="*/ 233803 w 597787"/>
                  <a:gd name="connsiteY7" fmla="*/ 208076 h 1726158"/>
                  <a:gd name="connsiteX8" fmla="*/ 313702 w 597787"/>
                  <a:gd name="connsiteY8" fmla="*/ 21645 h 1726158"/>
                  <a:gd name="connsiteX9" fmla="*/ 349212 w 597787"/>
                  <a:gd name="connsiteY9" fmla="*/ 3890 h 1726158"/>
                  <a:gd name="connsiteX10" fmla="*/ 349212 w 597787"/>
                  <a:gd name="connsiteY10" fmla="*/ 3890 h 172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7787" h="1726158">
                    <a:moveTo>
                      <a:pt x="597787" y="1726158"/>
                    </a:moveTo>
                    <a:cubicBezTo>
                      <a:pt x="507530" y="1632202"/>
                      <a:pt x="417274" y="1538247"/>
                      <a:pt x="331457" y="1442072"/>
                    </a:cubicBezTo>
                    <a:cubicBezTo>
                      <a:pt x="245639" y="1345897"/>
                      <a:pt x="137628" y="1242325"/>
                      <a:pt x="82882" y="1149109"/>
                    </a:cubicBezTo>
                    <a:cubicBezTo>
                      <a:pt x="28136" y="1055893"/>
                      <a:pt x="13340" y="955280"/>
                      <a:pt x="2983" y="882779"/>
                    </a:cubicBezTo>
                    <a:cubicBezTo>
                      <a:pt x="-7374" y="810278"/>
                      <a:pt x="11861" y="779207"/>
                      <a:pt x="20739" y="714104"/>
                    </a:cubicBezTo>
                    <a:cubicBezTo>
                      <a:pt x="29617" y="649001"/>
                      <a:pt x="44412" y="555785"/>
                      <a:pt x="56249" y="492162"/>
                    </a:cubicBezTo>
                    <a:cubicBezTo>
                      <a:pt x="68086" y="428539"/>
                      <a:pt x="62168" y="379711"/>
                      <a:pt x="91760" y="332364"/>
                    </a:cubicBezTo>
                    <a:cubicBezTo>
                      <a:pt x="121352" y="285017"/>
                      <a:pt x="196813" y="259862"/>
                      <a:pt x="233803" y="208076"/>
                    </a:cubicBezTo>
                    <a:cubicBezTo>
                      <a:pt x="270793" y="156290"/>
                      <a:pt x="294467" y="55676"/>
                      <a:pt x="313702" y="21645"/>
                    </a:cubicBezTo>
                    <a:cubicBezTo>
                      <a:pt x="332937" y="-12386"/>
                      <a:pt x="349212" y="3890"/>
                      <a:pt x="349212" y="3890"/>
                    </a:cubicBezTo>
                    <a:lnTo>
                      <a:pt x="349212" y="3890"/>
                    </a:lnTo>
                  </a:path>
                </a:pathLst>
              </a:custGeom>
              <a:ln w="28575">
                <a:solidFill>
                  <a:schemeClr val="tx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Прямоугольник 4"/>
            <p:cNvSpPr/>
            <p:nvPr/>
          </p:nvSpPr>
          <p:spPr>
            <a:xfrm>
              <a:off x="3883735" y="411510"/>
              <a:ext cx="5075861" cy="28700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95936" y="915566"/>
              <a:ext cx="1600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Северная</a:t>
              </a:r>
            </a:p>
            <a:p>
              <a:pPr algn="ctr"/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 Америка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398155">
              <a:off x="6461967" y="862661"/>
              <a:ext cx="1600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Евразия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7390597">
              <a:off x="4487030" y="2204591"/>
              <a:ext cx="1600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Южная</a:t>
              </a:r>
            </a:p>
            <a:p>
              <a:pPr algn="ctr"/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 Америка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328473">
              <a:off x="5623747" y="1653586"/>
              <a:ext cx="1600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Африка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328473">
              <a:off x="7389143" y="2522443"/>
              <a:ext cx="16000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 smtClean="0">
                  <a:latin typeface="Times New Roman" pitchFamily="18" charset="0"/>
                  <a:cs typeface="Times New Roman" pitchFamily="18" charset="0"/>
                </a:rPr>
                <a:t>Австралия</a:t>
              </a:r>
              <a:endParaRPr lang="ru-RU" sz="105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2285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276"/>
            <a:ext cx="9144001" cy="5143224"/>
            <a:chOff x="0" y="-668887"/>
            <a:chExt cx="9144001" cy="5143224"/>
          </a:xfrm>
          <a:noFill/>
        </p:grpSpPr>
        <p:pic>
          <p:nvPicPr>
            <p:cNvPr id="7" name="Picture 2" descr="http://art-apple.ru/albums/userpics/10001/Worldmap_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0580" t="2365" r="1635" b="3256"/>
            <a:stretch/>
          </p:blipFill>
          <p:spPr bwMode="auto">
            <a:xfrm>
              <a:off x="0" y="-668886"/>
              <a:ext cx="5437525" cy="5143223"/>
            </a:xfrm>
            <a:prstGeom prst="rect">
              <a:avLst/>
            </a:prstGeom>
            <a:grpFill/>
            <a:extLst/>
          </p:spPr>
        </p:pic>
        <p:pic>
          <p:nvPicPr>
            <p:cNvPr id="8" name="Picture 2" descr="http://art-apple.ru/albums/userpics/10001/Worldmap_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64" t="2365" r="57135" b="3256"/>
            <a:stretch/>
          </p:blipFill>
          <p:spPr bwMode="auto">
            <a:xfrm>
              <a:off x="5220073" y="-668887"/>
              <a:ext cx="3923928" cy="5143223"/>
            </a:xfrm>
            <a:prstGeom prst="rect">
              <a:avLst/>
            </a:prstGeom>
            <a:grpFill/>
            <a:extLst/>
          </p:spPr>
        </p:pic>
      </p:grpSp>
      <p:sp>
        <p:nvSpPr>
          <p:cNvPr id="2" name="TextBox 1"/>
          <p:cNvSpPr txBox="1"/>
          <p:nvPr/>
        </p:nvSpPr>
        <p:spPr>
          <a:xfrm>
            <a:off x="2483768" y="3560698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Терра </a:t>
            </a:r>
            <a:r>
              <a:rPr lang="ru-RU" sz="2800" dirty="0" err="1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Аустралис</a:t>
            </a:r>
            <a:r>
              <a:rPr lang="ru-RU" sz="2800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Инкогнита</a:t>
            </a:r>
            <a:endParaRPr lang="ru-RU" sz="2800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0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олилиния 2"/>
          <p:cNvSpPr/>
          <p:nvPr/>
        </p:nvSpPr>
        <p:spPr>
          <a:xfrm>
            <a:off x="3457226" y="3417693"/>
            <a:ext cx="1135015" cy="1060513"/>
          </a:xfrm>
          <a:custGeom>
            <a:avLst/>
            <a:gdLst>
              <a:gd name="connsiteX0" fmla="*/ 752824 w 1135015"/>
              <a:gd name="connsiteY0" fmla="*/ 58932 h 1059696"/>
              <a:gd name="connsiteX1" fmla="*/ 662337 w 1135015"/>
              <a:gd name="connsiteY1" fmla="*/ 30357 h 1059696"/>
              <a:gd name="connsiteX2" fmla="*/ 609949 w 1135015"/>
              <a:gd name="connsiteY2" fmla="*/ 30357 h 1059696"/>
              <a:gd name="connsiteX3" fmla="*/ 581374 w 1135015"/>
              <a:gd name="connsiteY3" fmla="*/ 44645 h 1059696"/>
              <a:gd name="connsiteX4" fmla="*/ 571849 w 1135015"/>
              <a:gd name="connsiteY4" fmla="*/ 77982 h 1059696"/>
              <a:gd name="connsiteX5" fmla="*/ 552799 w 1135015"/>
              <a:gd name="connsiteY5" fmla="*/ 120845 h 1059696"/>
              <a:gd name="connsiteX6" fmla="*/ 533749 w 1135015"/>
              <a:gd name="connsiteY6" fmla="*/ 158945 h 1059696"/>
              <a:gd name="connsiteX7" fmla="*/ 505174 w 1135015"/>
              <a:gd name="connsiteY7" fmla="*/ 144657 h 1059696"/>
              <a:gd name="connsiteX8" fmla="*/ 481362 w 1135015"/>
              <a:gd name="connsiteY8" fmla="*/ 125607 h 1059696"/>
              <a:gd name="connsiteX9" fmla="*/ 448024 w 1135015"/>
              <a:gd name="connsiteY9" fmla="*/ 139895 h 1059696"/>
              <a:gd name="connsiteX10" fmla="*/ 390874 w 1135015"/>
              <a:gd name="connsiteY10" fmla="*/ 192282 h 1059696"/>
              <a:gd name="connsiteX11" fmla="*/ 381349 w 1135015"/>
              <a:gd name="connsiteY11" fmla="*/ 206570 h 1059696"/>
              <a:gd name="connsiteX12" fmla="*/ 343249 w 1135015"/>
              <a:gd name="connsiteY12" fmla="*/ 220857 h 1059696"/>
              <a:gd name="connsiteX13" fmla="*/ 328962 w 1135015"/>
              <a:gd name="connsiteY13" fmla="*/ 258957 h 1059696"/>
              <a:gd name="connsiteX14" fmla="*/ 314674 w 1135015"/>
              <a:gd name="connsiteY14" fmla="*/ 278007 h 1059696"/>
              <a:gd name="connsiteX15" fmla="*/ 281337 w 1135015"/>
              <a:gd name="connsiteY15" fmla="*/ 320870 h 1059696"/>
              <a:gd name="connsiteX16" fmla="*/ 233712 w 1135015"/>
              <a:gd name="connsiteY16" fmla="*/ 330395 h 1059696"/>
              <a:gd name="connsiteX17" fmla="*/ 200374 w 1135015"/>
              <a:gd name="connsiteY17" fmla="*/ 354207 h 1059696"/>
              <a:gd name="connsiteX18" fmla="*/ 128937 w 1135015"/>
              <a:gd name="connsiteY18" fmla="*/ 378020 h 1059696"/>
              <a:gd name="connsiteX19" fmla="*/ 86074 w 1135015"/>
              <a:gd name="connsiteY19" fmla="*/ 411357 h 1059696"/>
              <a:gd name="connsiteX20" fmla="*/ 57499 w 1135015"/>
              <a:gd name="connsiteY20" fmla="*/ 425645 h 1059696"/>
              <a:gd name="connsiteX21" fmla="*/ 47974 w 1135015"/>
              <a:gd name="connsiteY21" fmla="*/ 482795 h 1059696"/>
              <a:gd name="connsiteX22" fmla="*/ 33687 w 1135015"/>
              <a:gd name="connsiteY22" fmla="*/ 535182 h 1059696"/>
              <a:gd name="connsiteX23" fmla="*/ 33687 w 1135015"/>
              <a:gd name="connsiteY23" fmla="*/ 558995 h 1059696"/>
              <a:gd name="connsiteX24" fmla="*/ 33687 w 1135015"/>
              <a:gd name="connsiteY24" fmla="*/ 606620 h 1059696"/>
              <a:gd name="connsiteX25" fmla="*/ 33687 w 1135015"/>
              <a:gd name="connsiteY25" fmla="*/ 635195 h 1059696"/>
              <a:gd name="connsiteX26" fmla="*/ 43212 w 1135015"/>
              <a:gd name="connsiteY26" fmla="*/ 678057 h 1059696"/>
              <a:gd name="connsiteX27" fmla="*/ 33687 w 1135015"/>
              <a:gd name="connsiteY27" fmla="*/ 725682 h 1059696"/>
              <a:gd name="connsiteX28" fmla="*/ 52737 w 1135015"/>
              <a:gd name="connsiteY28" fmla="*/ 763782 h 1059696"/>
              <a:gd name="connsiteX29" fmla="*/ 38449 w 1135015"/>
              <a:gd name="connsiteY29" fmla="*/ 797120 h 1059696"/>
              <a:gd name="connsiteX30" fmla="*/ 14637 w 1135015"/>
              <a:gd name="connsiteY30" fmla="*/ 825695 h 1059696"/>
              <a:gd name="connsiteX31" fmla="*/ 349 w 1135015"/>
              <a:gd name="connsiteY31" fmla="*/ 859032 h 1059696"/>
              <a:gd name="connsiteX32" fmla="*/ 28924 w 1135015"/>
              <a:gd name="connsiteY32" fmla="*/ 906657 h 1059696"/>
              <a:gd name="connsiteX33" fmla="*/ 62262 w 1135015"/>
              <a:gd name="connsiteY33" fmla="*/ 925707 h 1059696"/>
              <a:gd name="connsiteX34" fmla="*/ 105124 w 1135015"/>
              <a:gd name="connsiteY34" fmla="*/ 906657 h 1059696"/>
              <a:gd name="connsiteX35" fmla="*/ 143224 w 1135015"/>
              <a:gd name="connsiteY35" fmla="*/ 887607 h 1059696"/>
              <a:gd name="connsiteX36" fmla="*/ 181324 w 1135015"/>
              <a:gd name="connsiteY36" fmla="*/ 873320 h 1059696"/>
              <a:gd name="connsiteX37" fmla="*/ 224187 w 1135015"/>
              <a:gd name="connsiteY37" fmla="*/ 873320 h 1059696"/>
              <a:gd name="connsiteX38" fmla="*/ 267049 w 1135015"/>
              <a:gd name="connsiteY38" fmla="*/ 873320 h 1059696"/>
              <a:gd name="connsiteX39" fmla="*/ 286099 w 1135015"/>
              <a:gd name="connsiteY39" fmla="*/ 844745 h 1059696"/>
              <a:gd name="connsiteX40" fmla="*/ 295624 w 1135015"/>
              <a:gd name="connsiteY40" fmla="*/ 835220 h 1059696"/>
              <a:gd name="connsiteX41" fmla="*/ 333724 w 1135015"/>
              <a:gd name="connsiteY41" fmla="*/ 816170 h 1059696"/>
              <a:gd name="connsiteX42" fmla="*/ 367062 w 1135015"/>
              <a:gd name="connsiteY42" fmla="*/ 816170 h 1059696"/>
              <a:gd name="connsiteX43" fmla="*/ 400399 w 1135015"/>
              <a:gd name="connsiteY43" fmla="*/ 816170 h 1059696"/>
              <a:gd name="connsiteX44" fmla="*/ 428974 w 1135015"/>
              <a:gd name="connsiteY44" fmla="*/ 797120 h 1059696"/>
              <a:gd name="connsiteX45" fmla="*/ 457549 w 1135015"/>
              <a:gd name="connsiteY45" fmla="*/ 792357 h 1059696"/>
              <a:gd name="connsiteX46" fmla="*/ 476599 w 1135015"/>
              <a:gd name="connsiteY46" fmla="*/ 792357 h 1059696"/>
              <a:gd name="connsiteX47" fmla="*/ 509937 w 1135015"/>
              <a:gd name="connsiteY47" fmla="*/ 801882 h 1059696"/>
              <a:gd name="connsiteX48" fmla="*/ 528987 w 1135015"/>
              <a:gd name="connsiteY48" fmla="*/ 816170 h 1059696"/>
              <a:gd name="connsiteX49" fmla="*/ 548037 w 1135015"/>
              <a:gd name="connsiteY49" fmla="*/ 849507 h 1059696"/>
              <a:gd name="connsiteX50" fmla="*/ 548037 w 1135015"/>
              <a:gd name="connsiteY50" fmla="*/ 882845 h 1059696"/>
              <a:gd name="connsiteX51" fmla="*/ 543274 w 1135015"/>
              <a:gd name="connsiteY51" fmla="*/ 892370 h 1059696"/>
              <a:gd name="connsiteX52" fmla="*/ 548037 w 1135015"/>
              <a:gd name="connsiteY52" fmla="*/ 911420 h 1059696"/>
              <a:gd name="connsiteX53" fmla="*/ 576612 w 1135015"/>
              <a:gd name="connsiteY53" fmla="*/ 949520 h 1059696"/>
              <a:gd name="connsiteX54" fmla="*/ 609949 w 1135015"/>
              <a:gd name="connsiteY54" fmla="*/ 954282 h 1059696"/>
              <a:gd name="connsiteX55" fmla="*/ 619474 w 1135015"/>
              <a:gd name="connsiteY55" fmla="*/ 935232 h 1059696"/>
              <a:gd name="connsiteX56" fmla="*/ 624237 w 1135015"/>
              <a:gd name="connsiteY56" fmla="*/ 978095 h 1059696"/>
              <a:gd name="connsiteX57" fmla="*/ 624237 w 1135015"/>
              <a:gd name="connsiteY57" fmla="*/ 1006670 h 1059696"/>
              <a:gd name="connsiteX58" fmla="*/ 648049 w 1135015"/>
              <a:gd name="connsiteY58" fmla="*/ 1030482 h 1059696"/>
              <a:gd name="connsiteX59" fmla="*/ 690912 w 1135015"/>
              <a:gd name="connsiteY59" fmla="*/ 1044770 h 1059696"/>
              <a:gd name="connsiteX60" fmla="*/ 709962 w 1135015"/>
              <a:gd name="connsiteY60" fmla="*/ 1044770 h 1059696"/>
              <a:gd name="connsiteX61" fmla="*/ 738537 w 1135015"/>
              <a:gd name="connsiteY61" fmla="*/ 1040007 h 1059696"/>
              <a:gd name="connsiteX62" fmla="*/ 752824 w 1135015"/>
              <a:gd name="connsiteY62" fmla="*/ 1049532 h 1059696"/>
              <a:gd name="connsiteX63" fmla="*/ 781399 w 1135015"/>
              <a:gd name="connsiteY63" fmla="*/ 1059057 h 1059696"/>
              <a:gd name="connsiteX64" fmla="*/ 829024 w 1135015"/>
              <a:gd name="connsiteY64" fmla="*/ 1030482 h 1059696"/>
              <a:gd name="connsiteX65" fmla="*/ 867124 w 1135015"/>
              <a:gd name="connsiteY65" fmla="*/ 1025720 h 1059696"/>
              <a:gd name="connsiteX66" fmla="*/ 919512 w 1135015"/>
              <a:gd name="connsiteY66" fmla="*/ 1006670 h 1059696"/>
              <a:gd name="connsiteX67" fmla="*/ 948087 w 1135015"/>
              <a:gd name="connsiteY67" fmla="*/ 939995 h 1059696"/>
              <a:gd name="connsiteX68" fmla="*/ 1014762 w 1135015"/>
              <a:gd name="connsiteY68" fmla="*/ 839982 h 1059696"/>
              <a:gd name="connsiteX69" fmla="*/ 1081437 w 1135015"/>
              <a:gd name="connsiteY69" fmla="*/ 749495 h 1059696"/>
              <a:gd name="connsiteX70" fmla="*/ 1129062 w 1135015"/>
              <a:gd name="connsiteY70" fmla="*/ 625670 h 1059696"/>
              <a:gd name="connsiteX71" fmla="*/ 1129062 w 1135015"/>
              <a:gd name="connsiteY71" fmla="*/ 506607 h 1059696"/>
              <a:gd name="connsiteX72" fmla="*/ 1081437 w 1135015"/>
              <a:gd name="connsiteY72" fmla="*/ 449457 h 1059696"/>
              <a:gd name="connsiteX73" fmla="*/ 1076674 w 1135015"/>
              <a:gd name="connsiteY73" fmla="*/ 430407 h 1059696"/>
              <a:gd name="connsiteX74" fmla="*/ 1067149 w 1135015"/>
              <a:gd name="connsiteY74" fmla="*/ 382782 h 1059696"/>
              <a:gd name="connsiteX75" fmla="*/ 1043337 w 1135015"/>
              <a:gd name="connsiteY75" fmla="*/ 335157 h 1059696"/>
              <a:gd name="connsiteX76" fmla="*/ 1009999 w 1135015"/>
              <a:gd name="connsiteY76" fmla="*/ 306582 h 1059696"/>
              <a:gd name="connsiteX77" fmla="*/ 1000474 w 1135015"/>
              <a:gd name="connsiteY77" fmla="*/ 230382 h 1059696"/>
              <a:gd name="connsiteX78" fmla="*/ 981424 w 1135015"/>
              <a:gd name="connsiteY78" fmla="*/ 173232 h 1059696"/>
              <a:gd name="connsiteX79" fmla="*/ 957612 w 1135015"/>
              <a:gd name="connsiteY79" fmla="*/ 120845 h 1059696"/>
              <a:gd name="connsiteX80" fmla="*/ 924274 w 1135015"/>
              <a:gd name="connsiteY80" fmla="*/ 1782 h 1059696"/>
              <a:gd name="connsiteX81" fmla="*/ 890937 w 1135015"/>
              <a:gd name="connsiteY81" fmla="*/ 58932 h 1059696"/>
              <a:gd name="connsiteX82" fmla="*/ 871887 w 1135015"/>
              <a:gd name="connsiteY82" fmla="*/ 187520 h 1059696"/>
              <a:gd name="connsiteX83" fmla="*/ 843312 w 1135015"/>
              <a:gd name="connsiteY83" fmla="*/ 254195 h 1059696"/>
              <a:gd name="connsiteX84" fmla="*/ 800449 w 1135015"/>
              <a:gd name="connsiteY84" fmla="*/ 249432 h 1059696"/>
              <a:gd name="connsiteX85" fmla="*/ 743299 w 1135015"/>
              <a:gd name="connsiteY85" fmla="*/ 197045 h 1059696"/>
              <a:gd name="connsiteX86" fmla="*/ 724249 w 1135015"/>
              <a:gd name="connsiteY86" fmla="*/ 177995 h 1059696"/>
              <a:gd name="connsiteX87" fmla="*/ 752824 w 1135015"/>
              <a:gd name="connsiteY87" fmla="*/ 58932 h 1059696"/>
              <a:gd name="connsiteX0" fmla="*/ 752824 w 1135015"/>
              <a:gd name="connsiteY0" fmla="*/ 58932 h 1059696"/>
              <a:gd name="connsiteX1" fmla="*/ 662337 w 1135015"/>
              <a:gd name="connsiteY1" fmla="*/ 30357 h 1059696"/>
              <a:gd name="connsiteX2" fmla="*/ 609949 w 1135015"/>
              <a:gd name="connsiteY2" fmla="*/ 30357 h 1059696"/>
              <a:gd name="connsiteX3" fmla="*/ 581374 w 1135015"/>
              <a:gd name="connsiteY3" fmla="*/ 44645 h 1059696"/>
              <a:gd name="connsiteX4" fmla="*/ 571849 w 1135015"/>
              <a:gd name="connsiteY4" fmla="*/ 77982 h 1059696"/>
              <a:gd name="connsiteX5" fmla="*/ 552799 w 1135015"/>
              <a:gd name="connsiteY5" fmla="*/ 120845 h 1059696"/>
              <a:gd name="connsiteX6" fmla="*/ 533749 w 1135015"/>
              <a:gd name="connsiteY6" fmla="*/ 158945 h 1059696"/>
              <a:gd name="connsiteX7" fmla="*/ 505174 w 1135015"/>
              <a:gd name="connsiteY7" fmla="*/ 144657 h 1059696"/>
              <a:gd name="connsiteX8" fmla="*/ 481362 w 1135015"/>
              <a:gd name="connsiteY8" fmla="*/ 125607 h 1059696"/>
              <a:gd name="connsiteX9" fmla="*/ 448024 w 1135015"/>
              <a:gd name="connsiteY9" fmla="*/ 139895 h 1059696"/>
              <a:gd name="connsiteX10" fmla="*/ 390874 w 1135015"/>
              <a:gd name="connsiteY10" fmla="*/ 192282 h 1059696"/>
              <a:gd name="connsiteX11" fmla="*/ 381349 w 1135015"/>
              <a:gd name="connsiteY11" fmla="*/ 206570 h 1059696"/>
              <a:gd name="connsiteX12" fmla="*/ 343249 w 1135015"/>
              <a:gd name="connsiteY12" fmla="*/ 220857 h 1059696"/>
              <a:gd name="connsiteX13" fmla="*/ 328962 w 1135015"/>
              <a:gd name="connsiteY13" fmla="*/ 258957 h 1059696"/>
              <a:gd name="connsiteX14" fmla="*/ 314674 w 1135015"/>
              <a:gd name="connsiteY14" fmla="*/ 278007 h 1059696"/>
              <a:gd name="connsiteX15" fmla="*/ 281337 w 1135015"/>
              <a:gd name="connsiteY15" fmla="*/ 320870 h 1059696"/>
              <a:gd name="connsiteX16" fmla="*/ 233712 w 1135015"/>
              <a:gd name="connsiteY16" fmla="*/ 330395 h 1059696"/>
              <a:gd name="connsiteX17" fmla="*/ 200374 w 1135015"/>
              <a:gd name="connsiteY17" fmla="*/ 354207 h 1059696"/>
              <a:gd name="connsiteX18" fmla="*/ 128937 w 1135015"/>
              <a:gd name="connsiteY18" fmla="*/ 378020 h 1059696"/>
              <a:gd name="connsiteX19" fmla="*/ 86074 w 1135015"/>
              <a:gd name="connsiteY19" fmla="*/ 411357 h 1059696"/>
              <a:gd name="connsiteX20" fmla="*/ 57499 w 1135015"/>
              <a:gd name="connsiteY20" fmla="*/ 425645 h 1059696"/>
              <a:gd name="connsiteX21" fmla="*/ 47974 w 1135015"/>
              <a:gd name="connsiteY21" fmla="*/ 482795 h 1059696"/>
              <a:gd name="connsiteX22" fmla="*/ 33687 w 1135015"/>
              <a:gd name="connsiteY22" fmla="*/ 535182 h 1059696"/>
              <a:gd name="connsiteX23" fmla="*/ 33687 w 1135015"/>
              <a:gd name="connsiteY23" fmla="*/ 558995 h 1059696"/>
              <a:gd name="connsiteX24" fmla="*/ 33687 w 1135015"/>
              <a:gd name="connsiteY24" fmla="*/ 606620 h 1059696"/>
              <a:gd name="connsiteX25" fmla="*/ 33687 w 1135015"/>
              <a:gd name="connsiteY25" fmla="*/ 635195 h 1059696"/>
              <a:gd name="connsiteX26" fmla="*/ 43212 w 1135015"/>
              <a:gd name="connsiteY26" fmla="*/ 678057 h 1059696"/>
              <a:gd name="connsiteX27" fmla="*/ 33687 w 1135015"/>
              <a:gd name="connsiteY27" fmla="*/ 725682 h 1059696"/>
              <a:gd name="connsiteX28" fmla="*/ 52737 w 1135015"/>
              <a:gd name="connsiteY28" fmla="*/ 763782 h 1059696"/>
              <a:gd name="connsiteX29" fmla="*/ 38449 w 1135015"/>
              <a:gd name="connsiteY29" fmla="*/ 797120 h 1059696"/>
              <a:gd name="connsiteX30" fmla="*/ 14637 w 1135015"/>
              <a:gd name="connsiteY30" fmla="*/ 825695 h 1059696"/>
              <a:gd name="connsiteX31" fmla="*/ 349 w 1135015"/>
              <a:gd name="connsiteY31" fmla="*/ 859032 h 1059696"/>
              <a:gd name="connsiteX32" fmla="*/ 28924 w 1135015"/>
              <a:gd name="connsiteY32" fmla="*/ 906657 h 1059696"/>
              <a:gd name="connsiteX33" fmla="*/ 62262 w 1135015"/>
              <a:gd name="connsiteY33" fmla="*/ 925707 h 1059696"/>
              <a:gd name="connsiteX34" fmla="*/ 105124 w 1135015"/>
              <a:gd name="connsiteY34" fmla="*/ 906657 h 1059696"/>
              <a:gd name="connsiteX35" fmla="*/ 143224 w 1135015"/>
              <a:gd name="connsiteY35" fmla="*/ 887607 h 1059696"/>
              <a:gd name="connsiteX36" fmla="*/ 181324 w 1135015"/>
              <a:gd name="connsiteY36" fmla="*/ 873320 h 1059696"/>
              <a:gd name="connsiteX37" fmla="*/ 224187 w 1135015"/>
              <a:gd name="connsiteY37" fmla="*/ 873320 h 1059696"/>
              <a:gd name="connsiteX38" fmla="*/ 267049 w 1135015"/>
              <a:gd name="connsiteY38" fmla="*/ 873320 h 1059696"/>
              <a:gd name="connsiteX39" fmla="*/ 286099 w 1135015"/>
              <a:gd name="connsiteY39" fmla="*/ 844745 h 1059696"/>
              <a:gd name="connsiteX40" fmla="*/ 295624 w 1135015"/>
              <a:gd name="connsiteY40" fmla="*/ 835220 h 1059696"/>
              <a:gd name="connsiteX41" fmla="*/ 333724 w 1135015"/>
              <a:gd name="connsiteY41" fmla="*/ 816170 h 1059696"/>
              <a:gd name="connsiteX42" fmla="*/ 367062 w 1135015"/>
              <a:gd name="connsiteY42" fmla="*/ 816170 h 1059696"/>
              <a:gd name="connsiteX43" fmla="*/ 400399 w 1135015"/>
              <a:gd name="connsiteY43" fmla="*/ 816170 h 1059696"/>
              <a:gd name="connsiteX44" fmla="*/ 428974 w 1135015"/>
              <a:gd name="connsiteY44" fmla="*/ 797120 h 1059696"/>
              <a:gd name="connsiteX45" fmla="*/ 457549 w 1135015"/>
              <a:gd name="connsiteY45" fmla="*/ 792357 h 1059696"/>
              <a:gd name="connsiteX46" fmla="*/ 476599 w 1135015"/>
              <a:gd name="connsiteY46" fmla="*/ 792357 h 1059696"/>
              <a:gd name="connsiteX47" fmla="*/ 509937 w 1135015"/>
              <a:gd name="connsiteY47" fmla="*/ 801882 h 1059696"/>
              <a:gd name="connsiteX48" fmla="*/ 528987 w 1135015"/>
              <a:gd name="connsiteY48" fmla="*/ 816170 h 1059696"/>
              <a:gd name="connsiteX49" fmla="*/ 548037 w 1135015"/>
              <a:gd name="connsiteY49" fmla="*/ 849507 h 1059696"/>
              <a:gd name="connsiteX50" fmla="*/ 548037 w 1135015"/>
              <a:gd name="connsiteY50" fmla="*/ 882845 h 1059696"/>
              <a:gd name="connsiteX51" fmla="*/ 543274 w 1135015"/>
              <a:gd name="connsiteY51" fmla="*/ 892370 h 1059696"/>
              <a:gd name="connsiteX52" fmla="*/ 548037 w 1135015"/>
              <a:gd name="connsiteY52" fmla="*/ 911420 h 1059696"/>
              <a:gd name="connsiteX53" fmla="*/ 576612 w 1135015"/>
              <a:gd name="connsiteY53" fmla="*/ 949520 h 1059696"/>
              <a:gd name="connsiteX54" fmla="*/ 609949 w 1135015"/>
              <a:gd name="connsiteY54" fmla="*/ 954282 h 1059696"/>
              <a:gd name="connsiteX55" fmla="*/ 619474 w 1135015"/>
              <a:gd name="connsiteY55" fmla="*/ 935232 h 1059696"/>
              <a:gd name="connsiteX56" fmla="*/ 624237 w 1135015"/>
              <a:gd name="connsiteY56" fmla="*/ 978095 h 1059696"/>
              <a:gd name="connsiteX57" fmla="*/ 624237 w 1135015"/>
              <a:gd name="connsiteY57" fmla="*/ 1006670 h 1059696"/>
              <a:gd name="connsiteX58" fmla="*/ 648049 w 1135015"/>
              <a:gd name="connsiteY58" fmla="*/ 1030482 h 1059696"/>
              <a:gd name="connsiteX59" fmla="*/ 690912 w 1135015"/>
              <a:gd name="connsiteY59" fmla="*/ 1044770 h 1059696"/>
              <a:gd name="connsiteX60" fmla="*/ 709962 w 1135015"/>
              <a:gd name="connsiteY60" fmla="*/ 1044770 h 1059696"/>
              <a:gd name="connsiteX61" fmla="*/ 738537 w 1135015"/>
              <a:gd name="connsiteY61" fmla="*/ 1040007 h 1059696"/>
              <a:gd name="connsiteX62" fmla="*/ 752824 w 1135015"/>
              <a:gd name="connsiteY62" fmla="*/ 1049532 h 1059696"/>
              <a:gd name="connsiteX63" fmla="*/ 781399 w 1135015"/>
              <a:gd name="connsiteY63" fmla="*/ 1059057 h 1059696"/>
              <a:gd name="connsiteX64" fmla="*/ 829024 w 1135015"/>
              <a:gd name="connsiteY64" fmla="*/ 1030482 h 1059696"/>
              <a:gd name="connsiteX65" fmla="*/ 867124 w 1135015"/>
              <a:gd name="connsiteY65" fmla="*/ 1025720 h 1059696"/>
              <a:gd name="connsiteX66" fmla="*/ 919512 w 1135015"/>
              <a:gd name="connsiteY66" fmla="*/ 1006670 h 1059696"/>
              <a:gd name="connsiteX67" fmla="*/ 929037 w 1135015"/>
              <a:gd name="connsiteY67" fmla="*/ 935233 h 1059696"/>
              <a:gd name="connsiteX68" fmla="*/ 1014762 w 1135015"/>
              <a:gd name="connsiteY68" fmla="*/ 839982 h 1059696"/>
              <a:gd name="connsiteX69" fmla="*/ 1081437 w 1135015"/>
              <a:gd name="connsiteY69" fmla="*/ 749495 h 1059696"/>
              <a:gd name="connsiteX70" fmla="*/ 1129062 w 1135015"/>
              <a:gd name="connsiteY70" fmla="*/ 625670 h 1059696"/>
              <a:gd name="connsiteX71" fmla="*/ 1129062 w 1135015"/>
              <a:gd name="connsiteY71" fmla="*/ 506607 h 1059696"/>
              <a:gd name="connsiteX72" fmla="*/ 1081437 w 1135015"/>
              <a:gd name="connsiteY72" fmla="*/ 449457 h 1059696"/>
              <a:gd name="connsiteX73" fmla="*/ 1076674 w 1135015"/>
              <a:gd name="connsiteY73" fmla="*/ 430407 h 1059696"/>
              <a:gd name="connsiteX74" fmla="*/ 1067149 w 1135015"/>
              <a:gd name="connsiteY74" fmla="*/ 382782 h 1059696"/>
              <a:gd name="connsiteX75" fmla="*/ 1043337 w 1135015"/>
              <a:gd name="connsiteY75" fmla="*/ 335157 h 1059696"/>
              <a:gd name="connsiteX76" fmla="*/ 1009999 w 1135015"/>
              <a:gd name="connsiteY76" fmla="*/ 306582 h 1059696"/>
              <a:gd name="connsiteX77" fmla="*/ 1000474 w 1135015"/>
              <a:gd name="connsiteY77" fmla="*/ 230382 h 1059696"/>
              <a:gd name="connsiteX78" fmla="*/ 981424 w 1135015"/>
              <a:gd name="connsiteY78" fmla="*/ 173232 h 1059696"/>
              <a:gd name="connsiteX79" fmla="*/ 957612 w 1135015"/>
              <a:gd name="connsiteY79" fmla="*/ 120845 h 1059696"/>
              <a:gd name="connsiteX80" fmla="*/ 924274 w 1135015"/>
              <a:gd name="connsiteY80" fmla="*/ 1782 h 1059696"/>
              <a:gd name="connsiteX81" fmla="*/ 890937 w 1135015"/>
              <a:gd name="connsiteY81" fmla="*/ 58932 h 1059696"/>
              <a:gd name="connsiteX82" fmla="*/ 871887 w 1135015"/>
              <a:gd name="connsiteY82" fmla="*/ 187520 h 1059696"/>
              <a:gd name="connsiteX83" fmla="*/ 843312 w 1135015"/>
              <a:gd name="connsiteY83" fmla="*/ 254195 h 1059696"/>
              <a:gd name="connsiteX84" fmla="*/ 800449 w 1135015"/>
              <a:gd name="connsiteY84" fmla="*/ 249432 h 1059696"/>
              <a:gd name="connsiteX85" fmla="*/ 743299 w 1135015"/>
              <a:gd name="connsiteY85" fmla="*/ 197045 h 1059696"/>
              <a:gd name="connsiteX86" fmla="*/ 724249 w 1135015"/>
              <a:gd name="connsiteY86" fmla="*/ 177995 h 1059696"/>
              <a:gd name="connsiteX87" fmla="*/ 752824 w 1135015"/>
              <a:gd name="connsiteY87" fmla="*/ 58932 h 1059696"/>
              <a:gd name="connsiteX0" fmla="*/ 752824 w 1135015"/>
              <a:gd name="connsiteY0" fmla="*/ 58932 h 1059696"/>
              <a:gd name="connsiteX1" fmla="*/ 662337 w 1135015"/>
              <a:gd name="connsiteY1" fmla="*/ 30357 h 1059696"/>
              <a:gd name="connsiteX2" fmla="*/ 609949 w 1135015"/>
              <a:gd name="connsiteY2" fmla="*/ 30357 h 1059696"/>
              <a:gd name="connsiteX3" fmla="*/ 581374 w 1135015"/>
              <a:gd name="connsiteY3" fmla="*/ 44645 h 1059696"/>
              <a:gd name="connsiteX4" fmla="*/ 571849 w 1135015"/>
              <a:gd name="connsiteY4" fmla="*/ 77982 h 1059696"/>
              <a:gd name="connsiteX5" fmla="*/ 552799 w 1135015"/>
              <a:gd name="connsiteY5" fmla="*/ 120845 h 1059696"/>
              <a:gd name="connsiteX6" fmla="*/ 533749 w 1135015"/>
              <a:gd name="connsiteY6" fmla="*/ 158945 h 1059696"/>
              <a:gd name="connsiteX7" fmla="*/ 505174 w 1135015"/>
              <a:gd name="connsiteY7" fmla="*/ 144657 h 1059696"/>
              <a:gd name="connsiteX8" fmla="*/ 481362 w 1135015"/>
              <a:gd name="connsiteY8" fmla="*/ 125607 h 1059696"/>
              <a:gd name="connsiteX9" fmla="*/ 448024 w 1135015"/>
              <a:gd name="connsiteY9" fmla="*/ 139895 h 1059696"/>
              <a:gd name="connsiteX10" fmla="*/ 390874 w 1135015"/>
              <a:gd name="connsiteY10" fmla="*/ 192282 h 1059696"/>
              <a:gd name="connsiteX11" fmla="*/ 381349 w 1135015"/>
              <a:gd name="connsiteY11" fmla="*/ 206570 h 1059696"/>
              <a:gd name="connsiteX12" fmla="*/ 343249 w 1135015"/>
              <a:gd name="connsiteY12" fmla="*/ 220857 h 1059696"/>
              <a:gd name="connsiteX13" fmla="*/ 328962 w 1135015"/>
              <a:gd name="connsiteY13" fmla="*/ 258957 h 1059696"/>
              <a:gd name="connsiteX14" fmla="*/ 314674 w 1135015"/>
              <a:gd name="connsiteY14" fmla="*/ 278007 h 1059696"/>
              <a:gd name="connsiteX15" fmla="*/ 281337 w 1135015"/>
              <a:gd name="connsiteY15" fmla="*/ 320870 h 1059696"/>
              <a:gd name="connsiteX16" fmla="*/ 233712 w 1135015"/>
              <a:gd name="connsiteY16" fmla="*/ 330395 h 1059696"/>
              <a:gd name="connsiteX17" fmla="*/ 200374 w 1135015"/>
              <a:gd name="connsiteY17" fmla="*/ 354207 h 1059696"/>
              <a:gd name="connsiteX18" fmla="*/ 128937 w 1135015"/>
              <a:gd name="connsiteY18" fmla="*/ 378020 h 1059696"/>
              <a:gd name="connsiteX19" fmla="*/ 86074 w 1135015"/>
              <a:gd name="connsiteY19" fmla="*/ 411357 h 1059696"/>
              <a:gd name="connsiteX20" fmla="*/ 57499 w 1135015"/>
              <a:gd name="connsiteY20" fmla="*/ 425645 h 1059696"/>
              <a:gd name="connsiteX21" fmla="*/ 47974 w 1135015"/>
              <a:gd name="connsiteY21" fmla="*/ 482795 h 1059696"/>
              <a:gd name="connsiteX22" fmla="*/ 33687 w 1135015"/>
              <a:gd name="connsiteY22" fmla="*/ 535182 h 1059696"/>
              <a:gd name="connsiteX23" fmla="*/ 33687 w 1135015"/>
              <a:gd name="connsiteY23" fmla="*/ 558995 h 1059696"/>
              <a:gd name="connsiteX24" fmla="*/ 33687 w 1135015"/>
              <a:gd name="connsiteY24" fmla="*/ 606620 h 1059696"/>
              <a:gd name="connsiteX25" fmla="*/ 33687 w 1135015"/>
              <a:gd name="connsiteY25" fmla="*/ 635195 h 1059696"/>
              <a:gd name="connsiteX26" fmla="*/ 43212 w 1135015"/>
              <a:gd name="connsiteY26" fmla="*/ 678057 h 1059696"/>
              <a:gd name="connsiteX27" fmla="*/ 33687 w 1135015"/>
              <a:gd name="connsiteY27" fmla="*/ 725682 h 1059696"/>
              <a:gd name="connsiteX28" fmla="*/ 52737 w 1135015"/>
              <a:gd name="connsiteY28" fmla="*/ 763782 h 1059696"/>
              <a:gd name="connsiteX29" fmla="*/ 38449 w 1135015"/>
              <a:gd name="connsiteY29" fmla="*/ 797120 h 1059696"/>
              <a:gd name="connsiteX30" fmla="*/ 14637 w 1135015"/>
              <a:gd name="connsiteY30" fmla="*/ 825695 h 1059696"/>
              <a:gd name="connsiteX31" fmla="*/ 349 w 1135015"/>
              <a:gd name="connsiteY31" fmla="*/ 859032 h 1059696"/>
              <a:gd name="connsiteX32" fmla="*/ 28924 w 1135015"/>
              <a:gd name="connsiteY32" fmla="*/ 906657 h 1059696"/>
              <a:gd name="connsiteX33" fmla="*/ 62262 w 1135015"/>
              <a:gd name="connsiteY33" fmla="*/ 925707 h 1059696"/>
              <a:gd name="connsiteX34" fmla="*/ 105124 w 1135015"/>
              <a:gd name="connsiteY34" fmla="*/ 906657 h 1059696"/>
              <a:gd name="connsiteX35" fmla="*/ 143224 w 1135015"/>
              <a:gd name="connsiteY35" fmla="*/ 887607 h 1059696"/>
              <a:gd name="connsiteX36" fmla="*/ 181324 w 1135015"/>
              <a:gd name="connsiteY36" fmla="*/ 873320 h 1059696"/>
              <a:gd name="connsiteX37" fmla="*/ 224187 w 1135015"/>
              <a:gd name="connsiteY37" fmla="*/ 873320 h 1059696"/>
              <a:gd name="connsiteX38" fmla="*/ 267049 w 1135015"/>
              <a:gd name="connsiteY38" fmla="*/ 873320 h 1059696"/>
              <a:gd name="connsiteX39" fmla="*/ 286099 w 1135015"/>
              <a:gd name="connsiteY39" fmla="*/ 844745 h 1059696"/>
              <a:gd name="connsiteX40" fmla="*/ 295624 w 1135015"/>
              <a:gd name="connsiteY40" fmla="*/ 835220 h 1059696"/>
              <a:gd name="connsiteX41" fmla="*/ 333724 w 1135015"/>
              <a:gd name="connsiteY41" fmla="*/ 816170 h 1059696"/>
              <a:gd name="connsiteX42" fmla="*/ 367062 w 1135015"/>
              <a:gd name="connsiteY42" fmla="*/ 816170 h 1059696"/>
              <a:gd name="connsiteX43" fmla="*/ 400399 w 1135015"/>
              <a:gd name="connsiteY43" fmla="*/ 816170 h 1059696"/>
              <a:gd name="connsiteX44" fmla="*/ 428974 w 1135015"/>
              <a:gd name="connsiteY44" fmla="*/ 797120 h 1059696"/>
              <a:gd name="connsiteX45" fmla="*/ 457549 w 1135015"/>
              <a:gd name="connsiteY45" fmla="*/ 792357 h 1059696"/>
              <a:gd name="connsiteX46" fmla="*/ 476599 w 1135015"/>
              <a:gd name="connsiteY46" fmla="*/ 792357 h 1059696"/>
              <a:gd name="connsiteX47" fmla="*/ 509937 w 1135015"/>
              <a:gd name="connsiteY47" fmla="*/ 801882 h 1059696"/>
              <a:gd name="connsiteX48" fmla="*/ 528987 w 1135015"/>
              <a:gd name="connsiteY48" fmla="*/ 816170 h 1059696"/>
              <a:gd name="connsiteX49" fmla="*/ 548037 w 1135015"/>
              <a:gd name="connsiteY49" fmla="*/ 849507 h 1059696"/>
              <a:gd name="connsiteX50" fmla="*/ 548037 w 1135015"/>
              <a:gd name="connsiteY50" fmla="*/ 882845 h 1059696"/>
              <a:gd name="connsiteX51" fmla="*/ 543274 w 1135015"/>
              <a:gd name="connsiteY51" fmla="*/ 892370 h 1059696"/>
              <a:gd name="connsiteX52" fmla="*/ 548037 w 1135015"/>
              <a:gd name="connsiteY52" fmla="*/ 911420 h 1059696"/>
              <a:gd name="connsiteX53" fmla="*/ 576612 w 1135015"/>
              <a:gd name="connsiteY53" fmla="*/ 949520 h 1059696"/>
              <a:gd name="connsiteX54" fmla="*/ 609949 w 1135015"/>
              <a:gd name="connsiteY54" fmla="*/ 954282 h 1059696"/>
              <a:gd name="connsiteX55" fmla="*/ 619474 w 1135015"/>
              <a:gd name="connsiteY55" fmla="*/ 935232 h 1059696"/>
              <a:gd name="connsiteX56" fmla="*/ 624237 w 1135015"/>
              <a:gd name="connsiteY56" fmla="*/ 978095 h 1059696"/>
              <a:gd name="connsiteX57" fmla="*/ 624237 w 1135015"/>
              <a:gd name="connsiteY57" fmla="*/ 1006670 h 1059696"/>
              <a:gd name="connsiteX58" fmla="*/ 648049 w 1135015"/>
              <a:gd name="connsiteY58" fmla="*/ 1030482 h 1059696"/>
              <a:gd name="connsiteX59" fmla="*/ 690912 w 1135015"/>
              <a:gd name="connsiteY59" fmla="*/ 1044770 h 1059696"/>
              <a:gd name="connsiteX60" fmla="*/ 709962 w 1135015"/>
              <a:gd name="connsiteY60" fmla="*/ 1044770 h 1059696"/>
              <a:gd name="connsiteX61" fmla="*/ 738537 w 1135015"/>
              <a:gd name="connsiteY61" fmla="*/ 1040007 h 1059696"/>
              <a:gd name="connsiteX62" fmla="*/ 752824 w 1135015"/>
              <a:gd name="connsiteY62" fmla="*/ 1049532 h 1059696"/>
              <a:gd name="connsiteX63" fmla="*/ 781399 w 1135015"/>
              <a:gd name="connsiteY63" fmla="*/ 1059057 h 1059696"/>
              <a:gd name="connsiteX64" fmla="*/ 829024 w 1135015"/>
              <a:gd name="connsiteY64" fmla="*/ 1030482 h 1059696"/>
              <a:gd name="connsiteX65" fmla="*/ 867124 w 1135015"/>
              <a:gd name="connsiteY65" fmla="*/ 1025720 h 1059696"/>
              <a:gd name="connsiteX66" fmla="*/ 905225 w 1135015"/>
              <a:gd name="connsiteY66" fmla="*/ 987620 h 1059696"/>
              <a:gd name="connsiteX67" fmla="*/ 929037 w 1135015"/>
              <a:gd name="connsiteY67" fmla="*/ 935233 h 1059696"/>
              <a:gd name="connsiteX68" fmla="*/ 1014762 w 1135015"/>
              <a:gd name="connsiteY68" fmla="*/ 839982 h 1059696"/>
              <a:gd name="connsiteX69" fmla="*/ 1081437 w 1135015"/>
              <a:gd name="connsiteY69" fmla="*/ 749495 h 1059696"/>
              <a:gd name="connsiteX70" fmla="*/ 1129062 w 1135015"/>
              <a:gd name="connsiteY70" fmla="*/ 625670 h 1059696"/>
              <a:gd name="connsiteX71" fmla="*/ 1129062 w 1135015"/>
              <a:gd name="connsiteY71" fmla="*/ 506607 h 1059696"/>
              <a:gd name="connsiteX72" fmla="*/ 1081437 w 1135015"/>
              <a:gd name="connsiteY72" fmla="*/ 449457 h 1059696"/>
              <a:gd name="connsiteX73" fmla="*/ 1076674 w 1135015"/>
              <a:gd name="connsiteY73" fmla="*/ 430407 h 1059696"/>
              <a:gd name="connsiteX74" fmla="*/ 1067149 w 1135015"/>
              <a:gd name="connsiteY74" fmla="*/ 382782 h 1059696"/>
              <a:gd name="connsiteX75" fmla="*/ 1043337 w 1135015"/>
              <a:gd name="connsiteY75" fmla="*/ 335157 h 1059696"/>
              <a:gd name="connsiteX76" fmla="*/ 1009999 w 1135015"/>
              <a:gd name="connsiteY76" fmla="*/ 306582 h 1059696"/>
              <a:gd name="connsiteX77" fmla="*/ 1000474 w 1135015"/>
              <a:gd name="connsiteY77" fmla="*/ 230382 h 1059696"/>
              <a:gd name="connsiteX78" fmla="*/ 981424 w 1135015"/>
              <a:gd name="connsiteY78" fmla="*/ 173232 h 1059696"/>
              <a:gd name="connsiteX79" fmla="*/ 957612 w 1135015"/>
              <a:gd name="connsiteY79" fmla="*/ 120845 h 1059696"/>
              <a:gd name="connsiteX80" fmla="*/ 924274 w 1135015"/>
              <a:gd name="connsiteY80" fmla="*/ 1782 h 1059696"/>
              <a:gd name="connsiteX81" fmla="*/ 890937 w 1135015"/>
              <a:gd name="connsiteY81" fmla="*/ 58932 h 1059696"/>
              <a:gd name="connsiteX82" fmla="*/ 871887 w 1135015"/>
              <a:gd name="connsiteY82" fmla="*/ 187520 h 1059696"/>
              <a:gd name="connsiteX83" fmla="*/ 843312 w 1135015"/>
              <a:gd name="connsiteY83" fmla="*/ 254195 h 1059696"/>
              <a:gd name="connsiteX84" fmla="*/ 800449 w 1135015"/>
              <a:gd name="connsiteY84" fmla="*/ 249432 h 1059696"/>
              <a:gd name="connsiteX85" fmla="*/ 743299 w 1135015"/>
              <a:gd name="connsiteY85" fmla="*/ 197045 h 1059696"/>
              <a:gd name="connsiteX86" fmla="*/ 724249 w 1135015"/>
              <a:gd name="connsiteY86" fmla="*/ 177995 h 1059696"/>
              <a:gd name="connsiteX87" fmla="*/ 752824 w 1135015"/>
              <a:gd name="connsiteY87" fmla="*/ 58932 h 1059696"/>
              <a:gd name="connsiteX0" fmla="*/ 752824 w 1135015"/>
              <a:gd name="connsiteY0" fmla="*/ 58932 h 1059696"/>
              <a:gd name="connsiteX1" fmla="*/ 662337 w 1135015"/>
              <a:gd name="connsiteY1" fmla="*/ 30357 h 1059696"/>
              <a:gd name="connsiteX2" fmla="*/ 609949 w 1135015"/>
              <a:gd name="connsiteY2" fmla="*/ 30357 h 1059696"/>
              <a:gd name="connsiteX3" fmla="*/ 581374 w 1135015"/>
              <a:gd name="connsiteY3" fmla="*/ 44645 h 1059696"/>
              <a:gd name="connsiteX4" fmla="*/ 571849 w 1135015"/>
              <a:gd name="connsiteY4" fmla="*/ 77982 h 1059696"/>
              <a:gd name="connsiteX5" fmla="*/ 552799 w 1135015"/>
              <a:gd name="connsiteY5" fmla="*/ 120845 h 1059696"/>
              <a:gd name="connsiteX6" fmla="*/ 533749 w 1135015"/>
              <a:gd name="connsiteY6" fmla="*/ 158945 h 1059696"/>
              <a:gd name="connsiteX7" fmla="*/ 505174 w 1135015"/>
              <a:gd name="connsiteY7" fmla="*/ 144657 h 1059696"/>
              <a:gd name="connsiteX8" fmla="*/ 481362 w 1135015"/>
              <a:gd name="connsiteY8" fmla="*/ 125607 h 1059696"/>
              <a:gd name="connsiteX9" fmla="*/ 448024 w 1135015"/>
              <a:gd name="connsiteY9" fmla="*/ 139895 h 1059696"/>
              <a:gd name="connsiteX10" fmla="*/ 390874 w 1135015"/>
              <a:gd name="connsiteY10" fmla="*/ 192282 h 1059696"/>
              <a:gd name="connsiteX11" fmla="*/ 381349 w 1135015"/>
              <a:gd name="connsiteY11" fmla="*/ 206570 h 1059696"/>
              <a:gd name="connsiteX12" fmla="*/ 343249 w 1135015"/>
              <a:gd name="connsiteY12" fmla="*/ 220857 h 1059696"/>
              <a:gd name="connsiteX13" fmla="*/ 328962 w 1135015"/>
              <a:gd name="connsiteY13" fmla="*/ 258957 h 1059696"/>
              <a:gd name="connsiteX14" fmla="*/ 314674 w 1135015"/>
              <a:gd name="connsiteY14" fmla="*/ 278007 h 1059696"/>
              <a:gd name="connsiteX15" fmla="*/ 281337 w 1135015"/>
              <a:gd name="connsiteY15" fmla="*/ 320870 h 1059696"/>
              <a:gd name="connsiteX16" fmla="*/ 233712 w 1135015"/>
              <a:gd name="connsiteY16" fmla="*/ 330395 h 1059696"/>
              <a:gd name="connsiteX17" fmla="*/ 200374 w 1135015"/>
              <a:gd name="connsiteY17" fmla="*/ 354207 h 1059696"/>
              <a:gd name="connsiteX18" fmla="*/ 128937 w 1135015"/>
              <a:gd name="connsiteY18" fmla="*/ 378020 h 1059696"/>
              <a:gd name="connsiteX19" fmla="*/ 86074 w 1135015"/>
              <a:gd name="connsiteY19" fmla="*/ 411357 h 1059696"/>
              <a:gd name="connsiteX20" fmla="*/ 57499 w 1135015"/>
              <a:gd name="connsiteY20" fmla="*/ 425645 h 1059696"/>
              <a:gd name="connsiteX21" fmla="*/ 47974 w 1135015"/>
              <a:gd name="connsiteY21" fmla="*/ 482795 h 1059696"/>
              <a:gd name="connsiteX22" fmla="*/ 33687 w 1135015"/>
              <a:gd name="connsiteY22" fmla="*/ 535182 h 1059696"/>
              <a:gd name="connsiteX23" fmla="*/ 33687 w 1135015"/>
              <a:gd name="connsiteY23" fmla="*/ 558995 h 1059696"/>
              <a:gd name="connsiteX24" fmla="*/ 33687 w 1135015"/>
              <a:gd name="connsiteY24" fmla="*/ 606620 h 1059696"/>
              <a:gd name="connsiteX25" fmla="*/ 33687 w 1135015"/>
              <a:gd name="connsiteY25" fmla="*/ 635195 h 1059696"/>
              <a:gd name="connsiteX26" fmla="*/ 43212 w 1135015"/>
              <a:gd name="connsiteY26" fmla="*/ 678057 h 1059696"/>
              <a:gd name="connsiteX27" fmla="*/ 33687 w 1135015"/>
              <a:gd name="connsiteY27" fmla="*/ 725682 h 1059696"/>
              <a:gd name="connsiteX28" fmla="*/ 52737 w 1135015"/>
              <a:gd name="connsiteY28" fmla="*/ 763782 h 1059696"/>
              <a:gd name="connsiteX29" fmla="*/ 38449 w 1135015"/>
              <a:gd name="connsiteY29" fmla="*/ 797120 h 1059696"/>
              <a:gd name="connsiteX30" fmla="*/ 14637 w 1135015"/>
              <a:gd name="connsiteY30" fmla="*/ 825695 h 1059696"/>
              <a:gd name="connsiteX31" fmla="*/ 349 w 1135015"/>
              <a:gd name="connsiteY31" fmla="*/ 859032 h 1059696"/>
              <a:gd name="connsiteX32" fmla="*/ 28924 w 1135015"/>
              <a:gd name="connsiteY32" fmla="*/ 906657 h 1059696"/>
              <a:gd name="connsiteX33" fmla="*/ 62262 w 1135015"/>
              <a:gd name="connsiteY33" fmla="*/ 925707 h 1059696"/>
              <a:gd name="connsiteX34" fmla="*/ 105124 w 1135015"/>
              <a:gd name="connsiteY34" fmla="*/ 906657 h 1059696"/>
              <a:gd name="connsiteX35" fmla="*/ 143224 w 1135015"/>
              <a:gd name="connsiteY35" fmla="*/ 887607 h 1059696"/>
              <a:gd name="connsiteX36" fmla="*/ 181324 w 1135015"/>
              <a:gd name="connsiteY36" fmla="*/ 873320 h 1059696"/>
              <a:gd name="connsiteX37" fmla="*/ 224187 w 1135015"/>
              <a:gd name="connsiteY37" fmla="*/ 873320 h 1059696"/>
              <a:gd name="connsiteX38" fmla="*/ 267049 w 1135015"/>
              <a:gd name="connsiteY38" fmla="*/ 873320 h 1059696"/>
              <a:gd name="connsiteX39" fmla="*/ 286099 w 1135015"/>
              <a:gd name="connsiteY39" fmla="*/ 844745 h 1059696"/>
              <a:gd name="connsiteX40" fmla="*/ 295624 w 1135015"/>
              <a:gd name="connsiteY40" fmla="*/ 835220 h 1059696"/>
              <a:gd name="connsiteX41" fmla="*/ 333724 w 1135015"/>
              <a:gd name="connsiteY41" fmla="*/ 816170 h 1059696"/>
              <a:gd name="connsiteX42" fmla="*/ 367062 w 1135015"/>
              <a:gd name="connsiteY42" fmla="*/ 816170 h 1059696"/>
              <a:gd name="connsiteX43" fmla="*/ 400399 w 1135015"/>
              <a:gd name="connsiteY43" fmla="*/ 816170 h 1059696"/>
              <a:gd name="connsiteX44" fmla="*/ 428974 w 1135015"/>
              <a:gd name="connsiteY44" fmla="*/ 797120 h 1059696"/>
              <a:gd name="connsiteX45" fmla="*/ 457549 w 1135015"/>
              <a:gd name="connsiteY45" fmla="*/ 792357 h 1059696"/>
              <a:gd name="connsiteX46" fmla="*/ 476599 w 1135015"/>
              <a:gd name="connsiteY46" fmla="*/ 792357 h 1059696"/>
              <a:gd name="connsiteX47" fmla="*/ 509937 w 1135015"/>
              <a:gd name="connsiteY47" fmla="*/ 801882 h 1059696"/>
              <a:gd name="connsiteX48" fmla="*/ 528987 w 1135015"/>
              <a:gd name="connsiteY48" fmla="*/ 816170 h 1059696"/>
              <a:gd name="connsiteX49" fmla="*/ 548037 w 1135015"/>
              <a:gd name="connsiteY49" fmla="*/ 849507 h 1059696"/>
              <a:gd name="connsiteX50" fmla="*/ 548037 w 1135015"/>
              <a:gd name="connsiteY50" fmla="*/ 882845 h 1059696"/>
              <a:gd name="connsiteX51" fmla="*/ 543274 w 1135015"/>
              <a:gd name="connsiteY51" fmla="*/ 892370 h 1059696"/>
              <a:gd name="connsiteX52" fmla="*/ 548037 w 1135015"/>
              <a:gd name="connsiteY52" fmla="*/ 911420 h 1059696"/>
              <a:gd name="connsiteX53" fmla="*/ 576612 w 1135015"/>
              <a:gd name="connsiteY53" fmla="*/ 949520 h 1059696"/>
              <a:gd name="connsiteX54" fmla="*/ 609949 w 1135015"/>
              <a:gd name="connsiteY54" fmla="*/ 954282 h 1059696"/>
              <a:gd name="connsiteX55" fmla="*/ 619474 w 1135015"/>
              <a:gd name="connsiteY55" fmla="*/ 935232 h 1059696"/>
              <a:gd name="connsiteX56" fmla="*/ 624237 w 1135015"/>
              <a:gd name="connsiteY56" fmla="*/ 978095 h 1059696"/>
              <a:gd name="connsiteX57" fmla="*/ 624237 w 1135015"/>
              <a:gd name="connsiteY57" fmla="*/ 1006670 h 1059696"/>
              <a:gd name="connsiteX58" fmla="*/ 648049 w 1135015"/>
              <a:gd name="connsiteY58" fmla="*/ 1030482 h 1059696"/>
              <a:gd name="connsiteX59" fmla="*/ 690912 w 1135015"/>
              <a:gd name="connsiteY59" fmla="*/ 1044770 h 1059696"/>
              <a:gd name="connsiteX60" fmla="*/ 709962 w 1135015"/>
              <a:gd name="connsiteY60" fmla="*/ 1044770 h 1059696"/>
              <a:gd name="connsiteX61" fmla="*/ 738537 w 1135015"/>
              <a:gd name="connsiteY61" fmla="*/ 1040007 h 1059696"/>
              <a:gd name="connsiteX62" fmla="*/ 752824 w 1135015"/>
              <a:gd name="connsiteY62" fmla="*/ 1049532 h 1059696"/>
              <a:gd name="connsiteX63" fmla="*/ 781399 w 1135015"/>
              <a:gd name="connsiteY63" fmla="*/ 1059057 h 1059696"/>
              <a:gd name="connsiteX64" fmla="*/ 829024 w 1135015"/>
              <a:gd name="connsiteY64" fmla="*/ 1030482 h 1059696"/>
              <a:gd name="connsiteX65" fmla="*/ 867124 w 1135015"/>
              <a:gd name="connsiteY65" fmla="*/ 1006670 h 1059696"/>
              <a:gd name="connsiteX66" fmla="*/ 905225 w 1135015"/>
              <a:gd name="connsiteY66" fmla="*/ 987620 h 1059696"/>
              <a:gd name="connsiteX67" fmla="*/ 929037 w 1135015"/>
              <a:gd name="connsiteY67" fmla="*/ 935233 h 1059696"/>
              <a:gd name="connsiteX68" fmla="*/ 1014762 w 1135015"/>
              <a:gd name="connsiteY68" fmla="*/ 839982 h 1059696"/>
              <a:gd name="connsiteX69" fmla="*/ 1081437 w 1135015"/>
              <a:gd name="connsiteY69" fmla="*/ 749495 h 1059696"/>
              <a:gd name="connsiteX70" fmla="*/ 1129062 w 1135015"/>
              <a:gd name="connsiteY70" fmla="*/ 625670 h 1059696"/>
              <a:gd name="connsiteX71" fmla="*/ 1129062 w 1135015"/>
              <a:gd name="connsiteY71" fmla="*/ 506607 h 1059696"/>
              <a:gd name="connsiteX72" fmla="*/ 1081437 w 1135015"/>
              <a:gd name="connsiteY72" fmla="*/ 449457 h 1059696"/>
              <a:gd name="connsiteX73" fmla="*/ 1076674 w 1135015"/>
              <a:gd name="connsiteY73" fmla="*/ 430407 h 1059696"/>
              <a:gd name="connsiteX74" fmla="*/ 1067149 w 1135015"/>
              <a:gd name="connsiteY74" fmla="*/ 382782 h 1059696"/>
              <a:gd name="connsiteX75" fmla="*/ 1043337 w 1135015"/>
              <a:gd name="connsiteY75" fmla="*/ 335157 h 1059696"/>
              <a:gd name="connsiteX76" fmla="*/ 1009999 w 1135015"/>
              <a:gd name="connsiteY76" fmla="*/ 306582 h 1059696"/>
              <a:gd name="connsiteX77" fmla="*/ 1000474 w 1135015"/>
              <a:gd name="connsiteY77" fmla="*/ 230382 h 1059696"/>
              <a:gd name="connsiteX78" fmla="*/ 981424 w 1135015"/>
              <a:gd name="connsiteY78" fmla="*/ 173232 h 1059696"/>
              <a:gd name="connsiteX79" fmla="*/ 957612 w 1135015"/>
              <a:gd name="connsiteY79" fmla="*/ 120845 h 1059696"/>
              <a:gd name="connsiteX80" fmla="*/ 924274 w 1135015"/>
              <a:gd name="connsiteY80" fmla="*/ 1782 h 1059696"/>
              <a:gd name="connsiteX81" fmla="*/ 890937 w 1135015"/>
              <a:gd name="connsiteY81" fmla="*/ 58932 h 1059696"/>
              <a:gd name="connsiteX82" fmla="*/ 871887 w 1135015"/>
              <a:gd name="connsiteY82" fmla="*/ 187520 h 1059696"/>
              <a:gd name="connsiteX83" fmla="*/ 843312 w 1135015"/>
              <a:gd name="connsiteY83" fmla="*/ 254195 h 1059696"/>
              <a:gd name="connsiteX84" fmla="*/ 800449 w 1135015"/>
              <a:gd name="connsiteY84" fmla="*/ 249432 h 1059696"/>
              <a:gd name="connsiteX85" fmla="*/ 743299 w 1135015"/>
              <a:gd name="connsiteY85" fmla="*/ 197045 h 1059696"/>
              <a:gd name="connsiteX86" fmla="*/ 724249 w 1135015"/>
              <a:gd name="connsiteY86" fmla="*/ 177995 h 1059696"/>
              <a:gd name="connsiteX87" fmla="*/ 752824 w 1135015"/>
              <a:gd name="connsiteY87" fmla="*/ 58932 h 1059696"/>
              <a:gd name="connsiteX0" fmla="*/ 752824 w 1135015"/>
              <a:gd name="connsiteY0" fmla="*/ 58932 h 1059696"/>
              <a:gd name="connsiteX1" fmla="*/ 662337 w 1135015"/>
              <a:gd name="connsiteY1" fmla="*/ 30357 h 1059696"/>
              <a:gd name="connsiteX2" fmla="*/ 609949 w 1135015"/>
              <a:gd name="connsiteY2" fmla="*/ 30357 h 1059696"/>
              <a:gd name="connsiteX3" fmla="*/ 581374 w 1135015"/>
              <a:gd name="connsiteY3" fmla="*/ 44645 h 1059696"/>
              <a:gd name="connsiteX4" fmla="*/ 571849 w 1135015"/>
              <a:gd name="connsiteY4" fmla="*/ 77982 h 1059696"/>
              <a:gd name="connsiteX5" fmla="*/ 552799 w 1135015"/>
              <a:gd name="connsiteY5" fmla="*/ 120845 h 1059696"/>
              <a:gd name="connsiteX6" fmla="*/ 533749 w 1135015"/>
              <a:gd name="connsiteY6" fmla="*/ 158945 h 1059696"/>
              <a:gd name="connsiteX7" fmla="*/ 505174 w 1135015"/>
              <a:gd name="connsiteY7" fmla="*/ 144657 h 1059696"/>
              <a:gd name="connsiteX8" fmla="*/ 481362 w 1135015"/>
              <a:gd name="connsiteY8" fmla="*/ 125607 h 1059696"/>
              <a:gd name="connsiteX9" fmla="*/ 448024 w 1135015"/>
              <a:gd name="connsiteY9" fmla="*/ 139895 h 1059696"/>
              <a:gd name="connsiteX10" fmla="*/ 390874 w 1135015"/>
              <a:gd name="connsiteY10" fmla="*/ 192282 h 1059696"/>
              <a:gd name="connsiteX11" fmla="*/ 381349 w 1135015"/>
              <a:gd name="connsiteY11" fmla="*/ 206570 h 1059696"/>
              <a:gd name="connsiteX12" fmla="*/ 343249 w 1135015"/>
              <a:gd name="connsiteY12" fmla="*/ 220857 h 1059696"/>
              <a:gd name="connsiteX13" fmla="*/ 328962 w 1135015"/>
              <a:gd name="connsiteY13" fmla="*/ 258957 h 1059696"/>
              <a:gd name="connsiteX14" fmla="*/ 314674 w 1135015"/>
              <a:gd name="connsiteY14" fmla="*/ 278007 h 1059696"/>
              <a:gd name="connsiteX15" fmla="*/ 281337 w 1135015"/>
              <a:gd name="connsiteY15" fmla="*/ 320870 h 1059696"/>
              <a:gd name="connsiteX16" fmla="*/ 233712 w 1135015"/>
              <a:gd name="connsiteY16" fmla="*/ 330395 h 1059696"/>
              <a:gd name="connsiteX17" fmla="*/ 200374 w 1135015"/>
              <a:gd name="connsiteY17" fmla="*/ 354207 h 1059696"/>
              <a:gd name="connsiteX18" fmla="*/ 128937 w 1135015"/>
              <a:gd name="connsiteY18" fmla="*/ 378020 h 1059696"/>
              <a:gd name="connsiteX19" fmla="*/ 86074 w 1135015"/>
              <a:gd name="connsiteY19" fmla="*/ 411357 h 1059696"/>
              <a:gd name="connsiteX20" fmla="*/ 57499 w 1135015"/>
              <a:gd name="connsiteY20" fmla="*/ 425645 h 1059696"/>
              <a:gd name="connsiteX21" fmla="*/ 47974 w 1135015"/>
              <a:gd name="connsiteY21" fmla="*/ 482795 h 1059696"/>
              <a:gd name="connsiteX22" fmla="*/ 33687 w 1135015"/>
              <a:gd name="connsiteY22" fmla="*/ 535182 h 1059696"/>
              <a:gd name="connsiteX23" fmla="*/ 33687 w 1135015"/>
              <a:gd name="connsiteY23" fmla="*/ 558995 h 1059696"/>
              <a:gd name="connsiteX24" fmla="*/ 33687 w 1135015"/>
              <a:gd name="connsiteY24" fmla="*/ 606620 h 1059696"/>
              <a:gd name="connsiteX25" fmla="*/ 33687 w 1135015"/>
              <a:gd name="connsiteY25" fmla="*/ 635195 h 1059696"/>
              <a:gd name="connsiteX26" fmla="*/ 43212 w 1135015"/>
              <a:gd name="connsiteY26" fmla="*/ 678057 h 1059696"/>
              <a:gd name="connsiteX27" fmla="*/ 33687 w 1135015"/>
              <a:gd name="connsiteY27" fmla="*/ 725682 h 1059696"/>
              <a:gd name="connsiteX28" fmla="*/ 52737 w 1135015"/>
              <a:gd name="connsiteY28" fmla="*/ 763782 h 1059696"/>
              <a:gd name="connsiteX29" fmla="*/ 38449 w 1135015"/>
              <a:gd name="connsiteY29" fmla="*/ 797120 h 1059696"/>
              <a:gd name="connsiteX30" fmla="*/ 14637 w 1135015"/>
              <a:gd name="connsiteY30" fmla="*/ 825695 h 1059696"/>
              <a:gd name="connsiteX31" fmla="*/ 349 w 1135015"/>
              <a:gd name="connsiteY31" fmla="*/ 859032 h 1059696"/>
              <a:gd name="connsiteX32" fmla="*/ 28924 w 1135015"/>
              <a:gd name="connsiteY32" fmla="*/ 906657 h 1059696"/>
              <a:gd name="connsiteX33" fmla="*/ 62262 w 1135015"/>
              <a:gd name="connsiteY33" fmla="*/ 925707 h 1059696"/>
              <a:gd name="connsiteX34" fmla="*/ 105124 w 1135015"/>
              <a:gd name="connsiteY34" fmla="*/ 906657 h 1059696"/>
              <a:gd name="connsiteX35" fmla="*/ 143224 w 1135015"/>
              <a:gd name="connsiteY35" fmla="*/ 887607 h 1059696"/>
              <a:gd name="connsiteX36" fmla="*/ 181324 w 1135015"/>
              <a:gd name="connsiteY36" fmla="*/ 873320 h 1059696"/>
              <a:gd name="connsiteX37" fmla="*/ 224187 w 1135015"/>
              <a:gd name="connsiteY37" fmla="*/ 873320 h 1059696"/>
              <a:gd name="connsiteX38" fmla="*/ 267049 w 1135015"/>
              <a:gd name="connsiteY38" fmla="*/ 873320 h 1059696"/>
              <a:gd name="connsiteX39" fmla="*/ 286099 w 1135015"/>
              <a:gd name="connsiteY39" fmla="*/ 844745 h 1059696"/>
              <a:gd name="connsiteX40" fmla="*/ 295624 w 1135015"/>
              <a:gd name="connsiteY40" fmla="*/ 835220 h 1059696"/>
              <a:gd name="connsiteX41" fmla="*/ 333724 w 1135015"/>
              <a:gd name="connsiteY41" fmla="*/ 816170 h 1059696"/>
              <a:gd name="connsiteX42" fmla="*/ 367062 w 1135015"/>
              <a:gd name="connsiteY42" fmla="*/ 816170 h 1059696"/>
              <a:gd name="connsiteX43" fmla="*/ 400399 w 1135015"/>
              <a:gd name="connsiteY43" fmla="*/ 797120 h 1059696"/>
              <a:gd name="connsiteX44" fmla="*/ 428974 w 1135015"/>
              <a:gd name="connsiteY44" fmla="*/ 797120 h 1059696"/>
              <a:gd name="connsiteX45" fmla="*/ 457549 w 1135015"/>
              <a:gd name="connsiteY45" fmla="*/ 792357 h 1059696"/>
              <a:gd name="connsiteX46" fmla="*/ 476599 w 1135015"/>
              <a:gd name="connsiteY46" fmla="*/ 792357 h 1059696"/>
              <a:gd name="connsiteX47" fmla="*/ 509937 w 1135015"/>
              <a:gd name="connsiteY47" fmla="*/ 801882 h 1059696"/>
              <a:gd name="connsiteX48" fmla="*/ 528987 w 1135015"/>
              <a:gd name="connsiteY48" fmla="*/ 816170 h 1059696"/>
              <a:gd name="connsiteX49" fmla="*/ 548037 w 1135015"/>
              <a:gd name="connsiteY49" fmla="*/ 849507 h 1059696"/>
              <a:gd name="connsiteX50" fmla="*/ 548037 w 1135015"/>
              <a:gd name="connsiteY50" fmla="*/ 882845 h 1059696"/>
              <a:gd name="connsiteX51" fmla="*/ 543274 w 1135015"/>
              <a:gd name="connsiteY51" fmla="*/ 892370 h 1059696"/>
              <a:gd name="connsiteX52" fmla="*/ 548037 w 1135015"/>
              <a:gd name="connsiteY52" fmla="*/ 911420 h 1059696"/>
              <a:gd name="connsiteX53" fmla="*/ 576612 w 1135015"/>
              <a:gd name="connsiteY53" fmla="*/ 949520 h 1059696"/>
              <a:gd name="connsiteX54" fmla="*/ 609949 w 1135015"/>
              <a:gd name="connsiteY54" fmla="*/ 954282 h 1059696"/>
              <a:gd name="connsiteX55" fmla="*/ 619474 w 1135015"/>
              <a:gd name="connsiteY55" fmla="*/ 935232 h 1059696"/>
              <a:gd name="connsiteX56" fmla="*/ 624237 w 1135015"/>
              <a:gd name="connsiteY56" fmla="*/ 978095 h 1059696"/>
              <a:gd name="connsiteX57" fmla="*/ 624237 w 1135015"/>
              <a:gd name="connsiteY57" fmla="*/ 1006670 h 1059696"/>
              <a:gd name="connsiteX58" fmla="*/ 648049 w 1135015"/>
              <a:gd name="connsiteY58" fmla="*/ 1030482 h 1059696"/>
              <a:gd name="connsiteX59" fmla="*/ 690912 w 1135015"/>
              <a:gd name="connsiteY59" fmla="*/ 1044770 h 1059696"/>
              <a:gd name="connsiteX60" fmla="*/ 709962 w 1135015"/>
              <a:gd name="connsiteY60" fmla="*/ 1044770 h 1059696"/>
              <a:gd name="connsiteX61" fmla="*/ 738537 w 1135015"/>
              <a:gd name="connsiteY61" fmla="*/ 1040007 h 1059696"/>
              <a:gd name="connsiteX62" fmla="*/ 752824 w 1135015"/>
              <a:gd name="connsiteY62" fmla="*/ 1049532 h 1059696"/>
              <a:gd name="connsiteX63" fmla="*/ 781399 w 1135015"/>
              <a:gd name="connsiteY63" fmla="*/ 1059057 h 1059696"/>
              <a:gd name="connsiteX64" fmla="*/ 829024 w 1135015"/>
              <a:gd name="connsiteY64" fmla="*/ 1030482 h 1059696"/>
              <a:gd name="connsiteX65" fmla="*/ 867124 w 1135015"/>
              <a:gd name="connsiteY65" fmla="*/ 1006670 h 1059696"/>
              <a:gd name="connsiteX66" fmla="*/ 905225 w 1135015"/>
              <a:gd name="connsiteY66" fmla="*/ 987620 h 1059696"/>
              <a:gd name="connsiteX67" fmla="*/ 929037 w 1135015"/>
              <a:gd name="connsiteY67" fmla="*/ 935233 h 1059696"/>
              <a:gd name="connsiteX68" fmla="*/ 1014762 w 1135015"/>
              <a:gd name="connsiteY68" fmla="*/ 839982 h 1059696"/>
              <a:gd name="connsiteX69" fmla="*/ 1081437 w 1135015"/>
              <a:gd name="connsiteY69" fmla="*/ 749495 h 1059696"/>
              <a:gd name="connsiteX70" fmla="*/ 1129062 w 1135015"/>
              <a:gd name="connsiteY70" fmla="*/ 625670 h 1059696"/>
              <a:gd name="connsiteX71" fmla="*/ 1129062 w 1135015"/>
              <a:gd name="connsiteY71" fmla="*/ 506607 h 1059696"/>
              <a:gd name="connsiteX72" fmla="*/ 1081437 w 1135015"/>
              <a:gd name="connsiteY72" fmla="*/ 449457 h 1059696"/>
              <a:gd name="connsiteX73" fmla="*/ 1076674 w 1135015"/>
              <a:gd name="connsiteY73" fmla="*/ 430407 h 1059696"/>
              <a:gd name="connsiteX74" fmla="*/ 1067149 w 1135015"/>
              <a:gd name="connsiteY74" fmla="*/ 382782 h 1059696"/>
              <a:gd name="connsiteX75" fmla="*/ 1043337 w 1135015"/>
              <a:gd name="connsiteY75" fmla="*/ 335157 h 1059696"/>
              <a:gd name="connsiteX76" fmla="*/ 1009999 w 1135015"/>
              <a:gd name="connsiteY76" fmla="*/ 306582 h 1059696"/>
              <a:gd name="connsiteX77" fmla="*/ 1000474 w 1135015"/>
              <a:gd name="connsiteY77" fmla="*/ 230382 h 1059696"/>
              <a:gd name="connsiteX78" fmla="*/ 981424 w 1135015"/>
              <a:gd name="connsiteY78" fmla="*/ 173232 h 1059696"/>
              <a:gd name="connsiteX79" fmla="*/ 957612 w 1135015"/>
              <a:gd name="connsiteY79" fmla="*/ 120845 h 1059696"/>
              <a:gd name="connsiteX80" fmla="*/ 924274 w 1135015"/>
              <a:gd name="connsiteY80" fmla="*/ 1782 h 1059696"/>
              <a:gd name="connsiteX81" fmla="*/ 890937 w 1135015"/>
              <a:gd name="connsiteY81" fmla="*/ 58932 h 1059696"/>
              <a:gd name="connsiteX82" fmla="*/ 871887 w 1135015"/>
              <a:gd name="connsiteY82" fmla="*/ 187520 h 1059696"/>
              <a:gd name="connsiteX83" fmla="*/ 843312 w 1135015"/>
              <a:gd name="connsiteY83" fmla="*/ 254195 h 1059696"/>
              <a:gd name="connsiteX84" fmla="*/ 800449 w 1135015"/>
              <a:gd name="connsiteY84" fmla="*/ 249432 h 1059696"/>
              <a:gd name="connsiteX85" fmla="*/ 743299 w 1135015"/>
              <a:gd name="connsiteY85" fmla="*/ 197045 h 1059696"/>
              <a:gd name="connsiteX86" fmla="*/ 724249 w 1135015"/>
              <a:gd name="connsiteY86" fmla="*/ 177995 h 1059696"/>
              <a:gd name="connsiteX87" fmla="*/ 752824 w 1135015"/>
              <a:gd name="connsiteY87" fmla="*/ 58932 h 1059696"/>
              <a:gd name="connsiteX0" fmla="*/ 752824 w 1135015"/>
              <a:gd name="connsiteY0" fmla="*/ 58932 h 1059696"/>
              <a:gd name="connsiteX1" fmla="*/ 662337 w 1135015"/>
              <a:gd name="connsiteY1" fmla="*/ 30357 h 1059696"/>
              <a:gd name="connsiteX2" fmla="*/ 609949 w 1135015"/>
              <a:gd name="connsiteY2" fmla="*/ 30357 h 1059696"/>
              <a:gd name="connsiteX3" fmla="*/ 590899 w 1135015"/>
              <a:gd name="connsiteY3" fmla="*/ 58933 h 1059696"/>
              <a:gd name="connsiteX4" fmla="*/ 571849 w 1135015"/>
              <a:gd name="connsiteY4" fmla="*/ 77982 h 1059696"/>
              <a:gd name="connsiteX5" fmla="*/ 552799 w 1135015"/>
              <a:gd name="connsiteY5" fmla="*/ 120845 h 1059696"/>
              <a:gd name="connsiteX6" fmla="*/ 533749 w 1135015"/>
              <a:gd name="connsiteY6" fmla="*/ 158945 h 1059696"/>
              <a:gd name="connsiteX7" fmla="*/ 505174 w 1135015"/>
              <a:gd name="connsiteY7" fmla="*/ 144657 h 1059696"/>
              <a:gd name="connsiteX8" fmla="*/ 481362 w 1135015"/>
              <a:gd name="connsiteY8" fmla="*/ 125607 h 1059696"/>
              <a:gd name="connsiteX9" fmla="*/ 448024 w 1135015"/>
              <a:gd name="connsiteY9" fmla="*/ 139895 h 1059696"/>
              <a:gd name="connsiteX10" fmla="*/ 390874 w 1135015"/>
              <a:gd name="connsiteY10" fmla="*/ 192282 h 1059696"/>
              <a:gd name="connsiteX11" fmla="*/ 381349 w 1135015"/>
              <a:gd name="connsiteY11" fmla="*/ 206570 h 1059696"/>
              <a:gd name="connsiteX12" fmla="*/ 343249 w 1135015"/>
              <a:gd name="connsiteY12" fmla="*/ 220857 h 1059696"/>
              <a:gd name="connsiteX13" fmla="*/ 328962 w 1135015"/>
              <a:gd name="connsiteY13" fmla="*/ 258957 h 1059696"/>
              <a:gd name="connsiteX14" fmla="*/ 314674 w 1135015"/>
              <a:gd name="connsiteY14" fmla="*/ 278007 h 1059696"/>
              <a:gd name="connsiteX15" fmla="*/ 281337 w 1135015"/>
              <a:gd name="connsiteY15" fmla="*/ 320870 h 1059696"/>
              <a:gd name="connsiteX16" fmla="*/ 233712 w 1135015"/>
              <a:gd name="connsiteY16" fmla="*/ 330395 h 1059696"/>
              <a:gd name="connsiteX17" fmla="*/ 200374 w 1135015"/>
              <a:gd name="connsiteY17" fmla="*/ 354207 h 1059696"/>
              <a:gd name="connsiteX18" fmla="*/ 128937 w 1135015"/>
              <a:gd name="connsiteY18" fmla="*/ 378020 h 1059696"/>
              <a:gd name="connsiteX19" fmla="*/ 86074 w 1135015"/>
              <a:gd name="connsiteY19" fmla="*/ 411357 h 1059696"/>
              <a:gd name="connsiteX20" fmla="*/ 57499 w 1135015"/>
              <a:gd name="connsiteY20" fmla="*/ 425645 h 1059696"/>
              <a:gd name="connsiteX21" fmla="*/ 47974 w 1135015"/>
              <a:gd name="connsiteY21" fmla="*/ 482795 h 1059696"/>
              <a:gd name="connsiteX22" fmla="*/ 33687 w 1135015"/>
              <a:gd name="connsiteY22" fmla="*/ 535182 h 1059696"/>
              <a:gd name="connsiteX23" fmla="*/ 33687 w 1135015"/>
              <a:gd name="connsiteY23" fmla="*/ 558995 h 1059696"/>
              <a:gd name="connsiteX24" fmla="*/ 33687 w 1135015"/>
              <a:gd name="connsiteY24" fmla="*/ 606620 h 1059696"/>
              <a:gd name="connsiteX25" fmla="*/ 33687 w 1135015"/>
              <a:gd name="connsiteY25" fmla="*/ 635195 h 1059696"/>
              <a:gd name="connsiteX26" fmla="*/ 43212 w 1135015"/>
              <a:gd name="connsiteY26" fmla="*/ 678057 h 1059696"/>
              <a:gd name="connsiteX27" fmla="*/ 33687 w 1135015"/>
              <a:gd name="connsiteY27" fmla="*/ 725682 h 1059696"/>
              <a:gd name="connsiteX28" fmla="*/ 52737 w 1135015"/>
              <a:gd name="connsiteY28" fmla="*/ 763782 h 1059696"/>
              <a:gd name="connsiteX29" fmla="*/ 38449 w 1135015"/>
              <a:gd name="connsiteY29" fmla="*/ 797120 h 1059696"/>
              <a:gd name="connsiteX30" fmla="*/ 14637 w 1135015"/>
              <a:gd name="connsiteY30" fmla="*/ 825695 h 1059696"/>
              <a:gd name="connsiteX31" fmla="*/ 349 w 1135015"/>
              <a:gd name="connsiteY31" fmla="*/ 859032 h 1059696"/>
              <a:gd name="connsiteX32" fmla="*/ 28924 w 1135015"/>
              <a:gd name="connsiteY32" fmla="*/ 906657 h 1059696"/>
              <a:gd name="connsiteX33" fmla="*/ 62262 w 1135015"/>
              <a:gd name="connsiteY33" fmla="*/ 925707 h 1059696"/>
              <a:gd name="connsiteX34" fmla="*/ 105124 w 1135015"/>
              <a:gd name="connsiteY34" fmla="*/ 906657 h 1059696"/>
              <a:gd name="connsiteX35" fmla="*/ 143224 w 1135015"/>
              <a:gd name="connsiteY35" fmla="*/ 887607 h 1059696"/>
              <a:gd name="connsiteX36" fmla="*/ 181324 w 1135015"/>
              <a:gd name="connsiteY36" fmla="*/ 873320 h 1059696"/>
              <a:gd name="connsiteX37" fmla="*/ 224187 w 1135015"/>
              <a:gd name="connsiteY37" fmla="*/ 873320 h 1059696"/>
              <a:gd name="connsiteX38" fmla="*/ 267049 w 1135015"/>
              <a:gd name="connsiteY38" fmla="*/ 873320 h 1059696"/>
              <a:gd name="connsiteX39" fmla="*/ 286099 w 1135015"/>
              <a:gd name="connsiteY39" fmla="*/ 844745 h 1059696"/>
              <a:gd name="connsiteX40" fmla="*/ 295624 w 1135015"/>
              <a:gd name="connsiteY40" fmla="*/ 835220 h 1059696"/>
              <a:gd name="connsiteX41" fmla="*/ 333724 w 1135015"/>
              <a:gd name="connsiteY41" fmla="*/ 816170 h 1059696"/>
              <a:gd name="connsiteX42" fmla="*/ 367062 w 1135015"/>
              <a:gd name="connsiteY42" fmla="*/ 816170 h 1059696"/>
              <a:gd name="connsiteX43" fmla="*/ 400399 w 1135015"/>
              <a:gd name="connsiteY43" fmla="*/ 797120 h 1059696"/>
              <a:gd name="connsiteX44" fmla="*/ 428974 w 1135015"/>
              <a:gd name="connsiteY44" fmla="*/ 797120 h 1059696"/>
              <a:gd name="connsiteX45" fmla="*/ 457549 w 1135015"/>
              <a:gd name="connsiteY45" fmla="*/ 792357 h 1059696"/>
              <a:gd name="connsiteX46" fmla="*/ 476599 w 1135015"/>
              <a:gd name="connsiteY46" fmla="*/ 792357 h 1059696"/>
              <a:gd name="connsiteX47" fmla="*/ 509937 w 1135015"/>
              <a:gd name="connsiteY47" fmla="*/ 801882 h 1059696"/>
              <a:gd name="connsiteX48" fmla="*/ 528987 w 1135015"/>
              <a:gd name="connsiteY48" fmla="*/ 816170 h 1059696"/>
              <a:gd name="connsiteX49" fmla="*/ 548037 w 1135015"/>
              <a:gd name="connsiteY49" fmla="*/ 849507 h 1059696"/>
              <a:gd name="connsiteX50" fmla="*/ 548037 w 1135015"/>
              <a:gd name="connsiteY50" fmla="*/ 882845 h 1059696"/>
              <a:gd name="connsiteX51" fmla="*/ 543274 w 1135015"/>
              <a:gd name="connsiteY51" fmla="*/ 892370 h 1059696"/>
              <a:gd name="connsiteX52" fmla="*/ 548037 w 1135015"/>
              <a:gd name="connsiteY52" fmla="*/ 911420 h 1059696"/>
              <a:gd name="connsiteX53" fmla="*/ 576612 w 1135015"/>
              <a:gd name="connsiteY53" fmla="*/ 949520 h 1059696"/>
              <a:gd name="connsiteX54" fmla="*/ 609949 w 1135015"/>
              <a:gd name="connsiteY54" fmla="*/ 954282 h 1059696"/>
              <a:gd name="connsiteX55" fmla="*/ 619474 w 1135015"/>
              <a:gd name="connsiteY55" fmla="*/ 935232 h 1059696"/>
              <a:gd name="connsiteX56" fmla="*/ 624237 w 1135015"/>
              <a:gd name="connsiteY56" fmla="*/ 978095 h 1059696"/>
              <a:gd name="connsiteX57" fmla="*/ 624237 w 1135015"/>
              <a:gd name="connsiteY57" fmla="*/ 1006670 h 1059696"/>
              <a:gd name="connsiteX58" fmla="*/ 648049 w 1135015"/>
              <a:gd name="connsiteY58" fmla="*/ 1030482 h 1059696"/>
              <a:gd name="connsiteX59" fmla="*/ 690912 w 1135015"/>
              <a:gd name="connsiteY59" fmla="*/ 1044770 h 1059696"/>
              <a:gd name="connsiteX60" fmla="*/ 709962 w 1135015"/>
              <a:gd name="connsiteY60" fmla="*/ 1044770 h 1059696"/>
              <a:gd name="connsiteX61" fmla="*/ 738537 w 1135015"/>
              <a:gd name="connsiteY61" fmla="*/ 1040007 h 1059696"/>
              <a:gd name="connsiteX62" fmla="*/ 752824 w 1135015"/>
              <a:gd name="connsiteY62" fmla="*/ 1049532 h 1059696"/>
              <a:gd name="connsiteX63" fmla="*/ 781399 w 1135015"/>
              <a:gd name="connsiteY63" fmla="*/ 1059057 h 1059696"/>
              <a:gd name="connsiteX64" fmla="*/ 829024 w 1135015"/>
              <a:gd name="connsiteY64" fmla="*/ 1030482 h 1059696"/>
              <a:gd name="connsiteX65" fmla="*/ 867124 w 1135015"/>
              <a:gd name="connsiteY65" fmla="*/ 1006670 h 1059696"/>
              <a:gd name="connsiteX66" fmla="*/ 905225 w 1135015"/>
              <a:gd name="connsiteY66" fmla="*/ 987620 h 1059696"/>
              <a:gd name="connsiteX67" fmla="*/ 929037 w 1135015"/>
              <a:gd name="connsiteY67" fmla="*/ 935233 h 1059696"/>
              <a:gd name="connsiteX68" fmla="*/ 1014762 w 1135015"/>
              <a:gd name="connsiteY68" fmla="*/ 839982 h 1059696"/>
              <a:gd name="connsiteX69" fmla="*/ 1081437 w 1135015"/>
              <a:gd name="connsiteY69" fmla="*/ 749495 h 1059696"/>
              <a:gd name="connsiteX70" fmla="*/ 1129062 w 1135015"/>
              <a:gd name="connsiteY70" fmla="*/ 625670 h 1059696"/>
              <a:gd name="connsiteX71" fmla="*/ 1129062 w 1135015"/>
              <a:gd name="connsiteY71" fmla="*/ 506607 h 1059696"/>
              <a:gd name="connsiteX72" fmla="*/ 1081437 w 1135015"/>
              <a:gd name="connsiteY72" fmla="*/ 449457 h 1059696"/>
              <a:gd name="connsiteX73" fmla="*/ 1076674 w 1135015"/>
              <a:gd name="connsiteY73" fmla="*/ 430407 h 1059696"/>
              <a:gd name="connsiteX74" fmla="*/ 1067149 w 1135015"/>
              <a:gd name="connsiteY74" fmla="*/ 382782 h 1059696"/>
              <a:gd name="connsiteX75" fmla="*/ 1043337 w 1135015"/>
              <a:gd name="connsiteY75" fmla="*/ 335157 h 1059696"/>
              <a:gd name="connsiteX76" fmla="*/ 1009999 w 1135015"/>
              <a:gd name="connsiteY76" fmla="*/ 306582 h 1059696"/>
              <a:gd name="connsiteX77" fmla="*/ 1000474 w 1135015"/>
              <a:gd name="connsiteY77" fmla="*/ 230382 h 1059696"/>
              <a:gd name="connsiteX78" fmla="*/ 981424 w 1135015"/>
              <a:gd name="connsiteY78" fmla="*/ 173232 h 1059696"/>
              <a:gd name="connsiteX79" fmla="*/ 957612 w 1135015"/>
              <a:gd name="connsiteY79" fmla="*/ 120845 h 1059696"/>
              <a:gd name="connsiteX80" fmla="*/ 924274 w 1135015"/>
              <a:gd name="connsiteY80" fmla="*/ 1782 h 1059696"/>
              <a:gd name="connsiteX81" fmla="*/ 890937 w 1135015"/>
              <a:gd name="connsiteY81" fmla="*/ 58932 h 1059696"/>
              <a:gd name="connsiteX82" fmla="*/ 871887 w 1135015"/>
              <a:gd name="connsiteY82" fmla="*/ 187520 h 1059696"/>
              <a:gd name="connsiteX83" fmla="*/ 843312 w 1135015"/>
              <a:gd name="connsiteY83" fmla="*/ 254195 h 1059696"/>
              <a:gd name="connsiteX84" fmla="*/ 800449 w 1135015"/>
              <a:gd name="connsiteY84" fmla="*/ 249432 h 1059696"/>
              <a:gd name="connsiteX85" fmla="*/ 743299 w 1135015"/>
              <a:gd name="connsiteY85" fmla="*/ 197045 h 1059696"/>
              <a:gd name="connsiteX86" fmla="*/ 724249 w 1135015"/>
              <a:gd name="connsiteY86" fmla="*/ 177995 h 1059696"/>
              <a:gd name="connsiteX87" fmla="*/ 752824 w 1135015"/>
              <a:gd name="connsiteY87" fmla="*/ 58932 h 1059696"/>
              <a:gd name="connsiteX0" fmla="*/ 752824 w 1135015"/>
              <a:gd name="connsiteY0" fmla="*/ 58932 h 1059696"/>
              <a:gd name="connsiteX1" fmla="*/ 662337 w 1135015"/>
              <a:gd name="connsiteY1" fmla="*/ 30357 h 1059696"/>
              <a:gd name="connsiteX2" fmla="*/ 609949 w 1135015"/>
              <a:gd name="connsiteY2" fmla="*/ 30357 h 1059696"/>
              <a:gd name="connsiteX3" fmla="*/ 590899 w 1135015"/>
              <a:gd name="connsiteY3" fmla="*/ 58933 h 1059696"/>
              <a:gd name="connsiteX4" fmla="*/ 571849 w 1135015"/>
              <a:gd name="connsiteY4" fmla="*/ 77982 h 1059696"/>
              <a:gd name="connsiteX5" fmla="*/ 552799 w 1135015"/>
              <a:gd name="connsiteY5" fmla="*/ 120845 h 1059696"/>
              <a:gd name="connsiteX6" fmla="*/ 533749 w 1135015"/>
              <a:gd name="connsiteY6" fmla="*/ 158945 h 1059696"/>
              <a:gd name="connsiteX7" fmla="*/ 505174 w 1135015"/>
              <a:gd name="connsiteY7" fmla="*/ 144657 h 1059696"/>
              <a:gd name="connsiteX8" fmla="*/ 481362 w 1135015"/>
              <a:gd name="connsiteY8" fmla="*/ 125607 h 1059696"/>
              <a:gd name="connsiteX9" fmla="*/ 448024 w 1135015"/>
              <a:gd name="connsiteY9" fmla="*/ 139895 h 1059696"/>
              <a:gd name="connsiteX10" fmla="*/ 390874 w 1135015"/>
              <a:gd name="connsiteY10" fmla="*/ 192282 h 1059696"/>
              <a:gd name="connsiteX11" fmla="*/ 381349 w 1135015"/>
              <a:gd name="connsiteY11" fmla="*/ 206570 h 1059696"/>
              <a:gd name="connsiteX12" fmla="*/ 343249 w 1135015"/>
              <a:gd name="connsiteY12" fmla="*/ 220857 h 1059696"/>
              <a:gd name="connsiteX13" fmla="*/ 328962 w 1135015"/>
              <a:gd name="connsiteY13" fmla="*/ 258957 h 1059696"/>
              <a:gd name="connsiteX14" fmla="*/ 314674 w 1135015"/>
              <a:gd name="connsiteY14" fmla="*/ 278007 h 1059696"/>
              <a:gd name="connsiteX15" fmla="*/ 281337 w 1135015"/>
              <a:gd name="connsiteY15" fmla="*/ 320870 h 1059696"/>
              <a:gd name="connsiteX16" fmla="*/ 233712 w 1135015"/>
              <a:gd name="connsiteY16" fmla="*/ 330395 h 1059696"/>
              <a:gd name="connsiteX17" fmla="*/ 200374 w 1135015"/>
              <a:gd name="connsiteY17" fmla="*/ 354207 h 1059696"/>
              <a:gd name="connsiteX18" fmla="*/ 128937 w 1135015"/>
              <a:gd name="connsiteY18" fmla="*/ 378020 h 1059696"/>
              <a:gd name="connsiteX19" fmla="*/ 86074 w 1135015"/>
              <a:gd name="connsiteY19" fmla="*/ 411357 h 1059696"/>
              <a:gd name="connsiteX20" fmla="*/ 57499 w 1135015"/>
              <a:gd name="connsiteY20" fmla="*/ 425645 h 1059696"/>
              <a:gd name="connsiteX21" fmla="*/ 47974 w 1135015"/>
              <a:gd name="connsiteY21" fmla="*/ 482795 h 1059696"/>
              <a:gd name="connsiteX22" fmla="*/ 33687 w 1135015"/>
              <a:gd name="connsiteY22" fmla="*/ 535182 h 1059696"/>
              <a:gd name="connsiteX23" fmla="*/ 33687 w 1135015"/>
              <a:gd name="connsiteY23" fmla="*/ 558995 h 1059696"/>
              <a:gd name="connsiteX24" fmla="*/ 33687 w 1135015"/>
              <a:gd name="connsiteY24" fmla="*/ 606620 h 1059696"/>
              <a:gd name="connsiteX25" fmla="*/ 33687 w 1135015"/>
              <a:gd name="connsiteY25" fmla="*/ 635195 h 1059696"/>
              <a:gd name="connsiteX26" fmla="*/ 43212 w 1135015"/>
              <a:gd name="connsiteY26" fmla="*/ 678057 h 1059696"/>
              <a:gd name="connsiteX27" fmla="*/ 33687 w 1135015"/>
              <a:gd name="connsiteY27" fmla="*/ 725682 h 1059696"/>
              <a:gd name="connsiteX28" fmla="*/ 52737 w 1135015"/>
              <a:gd name="connsiteY28" fmla="*/ 763782 h 1059696"/>
              <a:gd name="connsiteX29" fmla="*/ 38449 w 1135015"/>
              <a:gd name="connsiteY29" fmla="*/ 797120 h 1059696"/>
              <a:gd name="connsiteX30" fmla="*/ 14637 w 1135015"/>
              <a:gd name="connsiteY30" fmla="*/ 825695 h 1059696"/>
              <a:gd name="connsiteX31" fmla="*/ 349 w 1135015"/>
              <a:gd name="connsiteY31" fmla="*/ 859032 h 1059696"/>
              <a:gd name="connsiteX32" fmla="*/ 28924 w 1135015"/>
              <a:gd name="connsiteY32" fmla="*/ 906657 h 1059696"/>
              <a:gd name="connsiteX33" fmla="*/ 62262 w 1135015"/>
              <a:gd name="connsiteY33" fmla="*/ 925707 h 1059696"/>
              <a:gd name="connsiteX34" fmla="*/ 105124 w 1135015"/>
              <a:gd name="connsiteY34" fmla="*/ 906657 h 1059696"/>
              <a:gd name="connsiteX35" fmla="*/ 143224 w 1135015"/>
              <a:gd name="connsiteY35" fmla="*/ 887607 h 1059696"/>
              <a:gd name="connsiteX36" fmla="*/ 181324 w 1135015"/>
              <a:gd name="connsiteY36" fmla="*/ 873320 h 1059696"/>
              <a:gd name="connsiteX37" fmla="*/ 224187 w 1135015"/>
              <a:gd name="connsiteY37" fmla="*/ 873320 h 1059696"/>
              <a:gd name="connsiteX38" fmla="*/ 262286 w 1135015"/>
              <a:gd name="connsiteY38" fmla="*/ 849507 h 1059696"/>
              <a:gd name="connsiteX39" fmla="*/ 286099 w 1135015"/>
              <a:gd name="connsiteY39" fmla="*/ 844745 h 1059696"/>
              <a:gd name="connsiteX40" fmla="*/ 295624 w 1135015"/>
              <a:gd name="connsiteY40" fmla="*/ 835220 h 1059696"/>
              <a:gd name="connsiteX41" fmla="*/ 333724 w 1135015"/>
              <a:gd name="connsiteY41" fmla="*/ 816170 h 1059696"/>
              <a:gd name="connsiteX42" fmla="*/ 367062 w 1135015"/>
              <a:gd name="connsiteY42" fmla="*/ 816170 h 1059696"/>
              <a:gd name="connsiteX43" fmla="*/ 400399 w 1135015"/>
              <a:gd name="connsiteY43" fmla="*/ 797120 h 1059696"/>
              <a:gd name="connsiteX44" fmla="*/ 428974 w 1135015"/>
              <a:gd name="connsiteY44" fmla="*/ 797120 h 1059696"/>
              <a:gd name="connsiteX45" fmla="*/ 457549 w 1135015"/>
              <a:gd name="connsiteY45" fmla="*/ 792357 h 1059696"/>
              <a:gd name="connsiteX46" fmla="*/ 476599 w 1135015"/>
              <a:gd name="connsiteY46" fmla="*/ 792357 h 1059696"/>
              <a:gd name="connsiteX47" fmla="*/ 509937 w 1135015"/>
              <a:gd name="connsiteY47" fmla="*/ 801882 h 1059696"/>
              <a:gd name="connsiteX48" fmla="*/ 528987 w 1135015"/>
              <a:gd name="connsiteY48" fmla="*/ 816170 h 1059696"/>
              <a:gd name="connsiteX49" fmla="*/ 548037 w 1135015"/>
              <a:gd name="connsiteY49" fmla="*/ 849507 h 1059696"/>
              <a:gd name="connsiteX50" fmla="*/ 548037 w 1135015"/>
              <a:gd name="connsiteY50" fmla="*/ 882845 h 1059696"/>
              <a:gd name="connsiteX51" fmla="*/ 543274 w 1135015"/>
              <a:gd name="connsiteY51" fmla="*/ 892370 h 1059696"/>
              <a:gd name="connsiteX52" fmla="*/ 548037 w 1135015"/>
              <a:gd name="connsiteY52" fmla="*/ 911420 h 1059696"/>
              <a:gd name="connsiteX53" fmla="*/ 576612 w 1135015"/>
              <a:gd name="connsiteY53" fmla="*/ 949520 h 1059696"/>
              <a:gd name="connsiteX54" fmla="*/ 609949 w 1135015"/>
              <a:gd name="connsiteY54" fmla="*/ 954282 h 1059696"/>
              <a:gd name="connsiteX55" fmla="*/ 619474 w 1135015"/>
              <a:gd name="connsiteY55" fmla="*/ 935232 h 1059696"/>
              <a:gd name="connsiteX56" fmla="*/ 624237 w 1135015"/>
              <a:gd name="connsiteY56" fmla="*/ 978095 h 1059696"/>
              <a:gd name="connsiteX57" fmla="*/ 624237 w 1135015"/>
              <a:gd name="connsiteY57" fmla="*/ 1006670 h 1059696"/>
              <a:gd name="connsiteX58" fmla="*/ 648049 w 1135015"/>
              <a:gd name="connsiteY58" fmla="*/ 1030482 h 1059696"/>
              <a:gd name="connsiteX59" fmla="*/ 690912 w 1135015"/>
              <a:gd name="connsiteY59" fmla="*/ 1044770 h 1059696"/>
              <a:gd name="connsiteX60" fmla="*/ 709962 w 1135015"/>
              <a:gd name="connsiteY60" fmla="*/ 1044770 h 1059696"/>
              <a:gd name="connsiteX61" fmla="*/ 738537 w 1135015"/>
              <a:gd name="connsiteY61" fmla="*/ 1040007 h 1059696"/>
              <a:gd name="connsiteX62" fmla="*/ 752824 w 1135015"/>
              <a:gd name="connsiteY62" fmla="*/ 1049532 h 1059696"/>
              <a:gd name="connsiteX63" fmla="*/ 781399 w 1135015"/>
              <a:gd name="connsiteY63" fmla="*/ 1059057 h 1059696"/>
              <a:gd name="connsiteX64" fmla="*/ 829024 w 1135015"/>
              <a:gd name="connsiteY64" fmla="*/ 1030482 h 1059696"/>
              <a:gd name="connsiteX65" fmla="*/ 867124 w 1135015"/>
              <a:gd name="connsiteY65" fmla="*/ 1006670 h 1059696"/>
              <a:gd name="connsiteX66" fmla="*/ 905225 w 1135015"/>
              <a:gd name="connsiteY66" fmla="*/ 987620 h 1059696"/>
              <a:gd name="connsiteX67" fmla="*/ 929037 w 1135015"/>
              <a:gd name="connsiteY67" fmla="*/ 935233 h 1059696"/>
              <a:gd name="connsiteX68" fmla="*/ 1014762 w 1135015"/>
              <a:gd name="connsiteY68" fmla="*/ 839982 h 1059696"/>
              <a:gd name="connsiteX69" fmla="*/ 1081437 w 1135015"/>
              <a:gd name="connsiteY69" fmla="*/ 749495 h 1059696"/>
              <a:gd name="connsiteX70" fmla="*/ 1129062 w 1135015"/>
              <a:gd name="connsiteY70" fmla="*/ 625670 h 1059696"/>
              <a:gd name="connsiteX71" fmla="*/ 1129062 w 1135015"/>
              <a:gd name="connsiteY71" fmla="*/ 506607 h 1059696"/>
              <a:gd name="connsiteX72" fmla="*/ 1081437 w 1135015"/>
              <a:gd name="connsiteY72" fmla="*/ 449457 h 1059696"/>
              <a:gd name="connsiteX73" fmla="*/ 1076674 w 1135015"/>
              <a:gd name="connsiteY73" fmla="*/ 430407 h 1059696"/>
              <a:gd name="connsiteX74" fmla="*/ 1067149 w 1135015"/>
              <a:gd name="connsiteY74" fmla="*/ 382782 h 1059696"/>
              <a:gd name="connsiteX75" fmla="*/ 1043337 w 1135015"/>
              <a:gd name="connsiteY75" fmla="*/ 335157 h 1059696"/>
              <a:gd name="connsiteX76" fmla="*/ 1009999 w 1135015"/>
              <a:gd name="connsiteY76" fmla="*/ 306582 h 1059696"/>
              <a:gd name="connsiteX77" fmla="*/ 1000474 w 1135015"/>
              <a:gd name="connsiteY77" fmla="*/ 230382 h 1059696"/>
              <a:gd name="connsiteX78" fmla="*/ 981424 w 1135015"/>
              <a:gd name="connsiteY78" fmla="*/ 173232 h 1059696"/>
              <a:gd name="connsiteX79" fmla="*/ 957612 w 1135015"/>
              <a:gd name="connsiteY79" fmla="*/ 120845 h 1059696"/>
              <a:gd name="connsiteX80" fmla="*/ 924274 w 1135015"/>
              <a:gd name="connsiteY80" fmla="*/ 1782 h 1059696"/>
              <a:gd name="connsiteX81" fmla="*/ 890937 w 1135015"/>
              <a:gd name="connsiteY81" fmla="*/ 58932 h 1059696"/>
              <a:gd name="connsiteX82" fmla="*/ 871887 w 1135015"/>
              <a:gd name="connsiteY82" fmla="*/ 187520 h 1059696"/>
              <a:gd name="connsiteX83" fmla="*/ 843312 w 1135015"/>
              <a:gd name="connsiteY83" fmla="*/ 254195 h 1059696"/>
              <a:gd name="connsiteX84" fmla="*/ 800449 w 1135015"/>
              <a:gd name="connsiteY84" fmla="*/ 249432 h 1059696"/>
              <a:gd name="connsiteX85" fmla="*/ 743299 w 1135015"/>
              <a:gd name="connsiteY85" fmla="*/ 197045 h 1059696"/>
              <a:gd name="connsiteX86" fmla="*/ 724249 w 1135015"/>
              <a:gd name="connsiteY86" fmla="*/ 177995 h 1059696"/>
              <a:gd name="connsiteX87" fmla="*/ 752824 w 1135015"/>
              <a:gd name="connsiteY87" fmla="*/ 58932 h 1059696"/>
              <a:gd name="connsiteX0" fmla="*/ 752824 w 1135015"/>
              <a:gd name="connsiteY0" fmla="*/ 58932 h 1060513"/>
              <a:gd name="connsiteX1" fmla="*/ 662337 w 1135015"/>
              <a:gd name="connsiteY1" fmla="*/ 30357 h 1060513"/>
              <a:gd name="connsiteX2" fmla="*/ 609949 w 1135015"/>
              <a:gd name="connsiteY2" fmla="*/ 30357 h 1060513"/>
              <a:gd name="connsiteX3" fmla="*/ 590899 w 1135015"/>
              <a:gd name="connsiteY3" fmla="*/ 58933 h 1060513"/>
              <a:gd name="connsiteX4" fmla="*/ 571849 w 1135015"/>
              <a:gd name="connsiteY4" fmla="*/ 77982 h 1060513"/>
              <a:gd name="connsiteX5" fmla="*/ 552799 w 1135015"/>
              <a:gd name="connsiteY5" fmla="*/ 120845 h 1060513"/>
              <a:gd name="connsiteX6" fmla="*/ 533749 w 1135015"/>
              <a:gd name="connsiteY6" fmla="*/ 158945 h 1060513"/>
              <a:gd name="connsiteX7" fmla="*/ 505174 w 1135015"/>
              <a:gd name="connsiteY7" fmla="*/ 144657 h 1060513"/>
              <a:gd name="connsiteX8" fmla="*/ 481362 w 1135015"/>
              <a:gd name="connsiteY8" fmla="*/ 125607 h 1060513"/>
              <a:gd name="connsiteX9" fmla="*/ 448024 w 1135015"/>
              <a:gd name="connsiteY9" fmla="*/ 139895 h 1060513"/>
              <a:gd name="connsiteX10" fmla="*/ 390874 w 1135015"/>
              <a:gd name="connsiteY10" fmla="*/ 192282 h 1060513"/>
              <a:gd name="connsiteX11" fmla="*/ 381349 w 1135015"/>
              <a:gd name="connsiteY11" fmla="*/ 206570 h 1060513"/>
              <a:gd name="connsiteX12" fmla="*/ 343249 w 1135015"/>
              <a:gd name="connsiteY12" fmla="*/ 220857 h 1060513"/>
              <a:gd name="connsiteX13" fmla="*/ 328962 w 1135015"/>
              <a:gd name="connsiteY13" fmla="*/ 258957 h 1060513"/>
              <a:gd name="connsiteX14" fmla="*/ 314674 w 1135015"/>
              <a:gd name="connsiteY14" fmla="*/ 278007 h 1060513"/>
              <a:gd name="connsiteX15" fmla="*/ 281337 w 1135015"/>
              <a:gd name="connsiteY15" fmla="*/ 320870 h 1060513"/>
              <a:gd name="connsiteX16" fmla="*/ 233712 w 1135015"/>
              <a:gd name="connsiteY16" fmla="*/ 330395 h 1060513"/>
              <a:gd name="connsiteX17" fmla="*/ 200374 w 1135015"/>
              <a:gd name="connsiteY17" fmla="*/ 354207 h 1060513"/>
              <a:gd name="connsiteX18" fmla="*/ 128937 w 1135015"/>
              <a:gd name="connsiteY18" fmla="*/ 378020 h 1060513"/>
              <a:gd name="connsiteX19" fmla="*/ 86074 w 1135015"/>
              <a:gd name="connsiteY19" fmla="*/ 411357 h 1060513"/>
              <a:gd name="connsiteX20" fmla="*/ 57499 w 1135015"/>
              <a:gd name="connsiteY20" fmla="*/ 425645 h 1060513"/>
              <a:gd name="connsiteX21" fmla="*/ 47974 w 1135015"/>
              <a:gd name="connsiteY21" fmla="*/ 482795 h 1060513"/>
              <a:gd name="connsiteX22" fmla="*/ 33687 w 1135015"/>
              <a:gd name="connsiteY22" fmla="*/ 535182 h 1060513"/>
              <a:gd name="connsiteX23" fmla="*/ 33687 w 1135015"/>
              <a:gd name="connsiteY23" fmla="*/ 558995 h 1060513"/>
              <a:gd name="connsiteX24" fmla="*/ 33687 w 1135015"/>
              <a:gd name="connsiteY24" fmla="*/ 606620 h 1060513"/>
              <a:gd name="connsiteX25" fmla="*/ 33687 w 1135015"/>
              <a:gd name="connsiteY25" fmla="*/ 635195 h 1060513"/>
              <a:gd name="connsiteX26" fmla="*/ 43212 w 1135015"/>
              <a:gd name="connsiteY26" fmla="*/ 678057 h 1060513"/>
              <a:gd name="connsiteX27" fmla="*/ 33687 w 1135015"/>
              <a:gd name="connsiteY27" fmla="*/ 725682 h 1060513"/>
              <a:gd name="connsiteX28" fmla="*/ 52737 w 1135015"/>
              <a:gd name="connsiteY28" fmla="*/ 763782 h 1060513"/>
              <a:gd name="connsiteX29" fmla="*/ 38449 w 1135015"/>
              <a:gd name="connsiteY29" fmla="*/ 797120 h 1060513"/>
              <a:gd name="connsiteX30" fmla="*/ 14637 w 1135015"/>
              <a:gd name="connsiteY30" fmla="*/ 825695 h 1060513"/>
              <a:gd name="connsiteX31" fmla="*/ 349 w 1135015"/>
              <a:gd name="connsiteY31" fmla="*/ 859032 h 1060513"/>
              <a:gd name="connsiteX32" fmla="*/ 28924 w 1135015"/>
              <a:gd name="connsiteY32" fmla="*/ 906657 h 1060513"/>
              <a:gd name="connsiteX33" fmla="*/ 62262 w 1135015"/>
              <a:gd name="connsiteY33" fmla="*/ 925707 h 1060513"/>
              <a:gd name="connsiteX34" fmla="*/ 105124 w 1135015"/>
              <a:gd name="connsiteY34" fmla="*/ 906657 h 1060513"/>
              <a:gd name="connsiteX35" fmla="*/ 143224 w 1135015"/>
              <a:gd name="connsiteY35" fmla="*/ 887607 h 1060513"/>
              <a:gd name="connsiteX36" fmla="*/ 181324 w 1135015"/>
              <a:gd name="connsiteY36" fmla="*/ 873320 h 1060513"/>
              <a:gd name="connsiteX37" fmla="*/ 224187 w 1135015"/>
              <a:gd name="connsiteY37" fmla="*/ 873320 h 1060513"/>
              <a:gd name="connsiteX38" fmla="*/ 262286 w 1135015"/>
              <a:gd name="connsiteY38" fmla="*/ 849507 h 1060513"/>
              <a:gd name="connsiteX39" fmla="*/ 286099 w 1135015"/>
              <a:gd name="connsiteY39" fmla="*/ 844745 h 1060513"/>
              <a:gd name="connsiteX40" fmla="*/ 295624 w 1135015"/>
              <a:gd name="connsiteY40" fmla="*/ 835220 h 1060513"/>
              <a:gd name="connsiteX41" fmla="*/ 333724 w 1135015"/>
              <a:gd name="connsiteY41" fmla="*/ 816170 h 1060513"/>
              <a:gd name="connsiteX42" fmla="*/ 367062 w 1135015"/>
              <a:gd name="connsiteY42" fmla="*/ 816170 h 1060513"/>
              <a:gd name="connsiteX43" fmla="*/ 400399 w 1135015"/>
              <a:gd name="connsiteY43" fmla="*/ 797120 h 1060513"/>
              <a:gd name="connsiteX44" fmla="*/ 428974 w 1135015"/>
              <a:gd name="connsiteY44" fmla="*/ 797120 h 1060513"/>
              <a:gd name="connsiteX45" fmla="*/ 457549 w 1135015"/>
              <a:gd name="connsiteY45" fmla="*/ 792357 h 1060513"/>
              <a:gd name="connsiteX46" fmla="*/ 476599 w 1135015"/>
              <a:gd name="connsiteY46" fmla="*/ 792357 h 1060513"/>
              <a:gd name="connsiteX47" fmla="*/ 509937 w 1135015"/>
              <a:gd name="connsiteY47" fmla="*/ 801882 h 1060513"/>
              <a:gd name="connsiteX48" fmla="*/ 528987 w 1135015"/>
              <a:gd name="connsiteY48" fmla="*/ 816170 h 1060513"/>
              <a:gd name="connsiteX49" fmla="*/ 548037 w 1135015"/>
              <a:gd name="connsiteY49" fmla="*/ 849507 h 1060513"/>
              <a:gd name="connsiteX50" fmla="*/ 548037 w 1135015"/>
              <a:gd name="connsiteY50" fmla="*/ 882845 h 1060513"/>
              <a:gd name="connsiteX51" fmla="*/ 543274 w 1135015"/>
              <a:gd name="connsiteY51" fmla="*/ 892370 h 1060513"/>
              <a:gd name="connsiteX52" fmla="*/ 548037 w 1135015"/>
              <a:gd name="connsiteY52" fmla="*/ 911420 h 1060513"/>
              <a:gd name="connsiteX53" fmla="*/ 576612 w 1135015"/>
              <a:gd name="connsiteY53" fmla="*/ 949520 h 1060513"/>
              <a:gd name="connsiteX54" fmla="*/ 609949 w 1135015"/>
              <a:gd name="connsiteY54" fmla="*/ 954282 h 1060513"/>
              <a:gd name="connsiteX55" fmla="*/ 619474 w 1135015"/>
              <a:gd name="connsiteY55" fmla="*/ 935232 h 1060513"/>
              <a:gd name="connsiteX56" fmla="*/ 624237 w 1135015"/>
              <a:gd name="connsiteY56" fmla="*/ 978095 h 1060513"/>
              <a:gd name="connsiteX57" fmla="*/ 624237 w 1135015"/>
              <a:gd name="connsiteY57" fmla="*/ 1006670 h 1060513"/>
              <a:gd name="connsiteX58" fmla="*/ 648049 w 1135015"/>
              <a:gd name="connsiteY58" fmla="*/ 1030482 h 1060513"/>
              <a:gd name="connsiteX59" fmla="*/ 690912 w 1135015"/>
              <a:gd name="connsiteY59" fmla="*/ 1044770 h 1060513"/>
              <a:gd name="connsiteX60" fmla="*/ 709962 w 1135015"/>
              <a:gd name="connsiteY60" fmla="*/ 1044770 h 1060513"/>
              <a:gd name="connsiteX61" fmla="*/ 738537 w 1135015"/>
              <a:gd name="connsiteY61" fmla="*/ 1040007 h 1060513"/>
              <a:gd name="connsiteX62" fmla="*/ 752824 w 1135015"/>
              <a:gd name="connsiteY62" fmla="*/ 1049532 h 1060513"/>
              <a:gd name="connsiteX63" fmla="*/ 781399 w 1135015"/>
              <a:gd name="connsiteY63" fmla="*/ 1059057 h 1060513"/>
              <a:gd name="connsiteX64" fmla="*/ 809974 w 1135015"/>
              <a:gd name="connsiteY64" fmla="*/ 1016195 h 1060513"/>
              <a:gd name="connsiteX65" fmla="*/ 867124 w 1135015"/>
              <a:gd name="connsiteY65" fmla="*/ 1006670 h 1060513"/>
              <a:gd name="connsiteX66" fmla="*/ 905225 w 1135015"/>
              <a:gd name="connsiteY66" fmla="*/ 987620 h 1060513"/>
              <a:gd name="connsiteX67" fmla="*/ 929037 w 1135015"/>
              <a:gd name="connsiteY67" fmla="*/ 935233 h 1060513"/>
              <a:gd name="connsiteX68" fmla="*/ 1014762 w 1135015"/>
              <a:gd name="connsiteY68" fmla="*/ 839982 h 1060513"/>
              <a:gd name="connsiteX69" fmla="*/ 1081437 w 1135015"/>
              <a:gd name="connsiteY69" fmla="*/ 749495 h 1060513"/>
              <a:gd name="connsiteX70" fmla="*/ 1129062 w 1135015"/>
              <a:gd name="connsiteY70" fmla="*/ 625670 h 1060513"/>
              <a:gd name="connsiteX71" fmla="*/ 1129062 w 1135015"/>
              <a:gd name="connsiteY71" fmla="*/ 506607 h 1060513"/>
              <a:gd name="connsiteX72" fmla="*/ 1081437 w 1135015"/>
              <a:gd name="connsiteY72" fmla="*/ 449457 h 1060513"/>
              <a:gd name="connsiteX73" fmla="*/ 1076674 w 1135015"/>
              <a:gd name="connsiteY73" fmla="*/ 430407 h 1060513"/>
              <a:gd name="connsiteX74" fmla="*/ 1067149 w 1135015"/>
              <a:gd name="connsiteY74" fmla="*/ 382782 h 1060513"/>
              <a:gd name="connsiteX75" fmla="*/ 1043337 w 1135015"/>
              <a:gd name="connsiteY75" fmla="*/ 335157 h 1060513"/>
              <a:gd name="connsiteX76" fmla="*/ 1009999 w 1135015"/>
              <a:gd name="connsiteY76" fmla="*/ 306582 h 1060513"/>
              <a:gd name="connsiteX77" fmla="*/ 1000474 w 1135015"/>
              <a:gd name="connsiteY77" fmla="*/ 230382 h 1060513"/>
              <a:gd name="connsiteX78" fmla="*/ 981424 w 1135015"/>
              <a:gd name="connsiteY78" fmla="*/ 173232 h 1060513"/>
              <a:gd name="connsiteX79" fmla="*/ 957612 w 1135015"/>
              <a:gd name="connsiteY79" fmla="*/ 120845 h 1060513"/>
              <a:gd name="connsiteX80" fmla="*/ 924274 w 1135015"/>
              <a:gd name="connsiteY80" fmla="*/ 1782 h 1060513"/>
              <a:gd name="connsiteX81" fmla="*/ 890937 w 1135015"/>
              <a:gd name="connsiteY81" fmla="*/ 58932 h 1060513"/>
              <a:gd name="connsiteX82" fmla="*/ 871887 w 1135015"/>
              <a:gd name="connsiteY82" fmla="*/ 187520 h 1060513"/>
              <a:gd name="connsiteX83" fmla="*/ 843312 w 1135015"/>
              <a:gd name="connsiteY83" fmla="*/ 254195 h 1060513"/>
              <a:gd name="connsiteX84" fmla="*/ 800449 w 1135015"/>
              <a:gd name="connsiteY84" fmla="*/ 249432 h 1060513"/>
              <a:gd name="connsiteX85" fmla="*/ 743299 w 1135015"/>
              <a:gd name="connsiteY85" fmla="*/ 197045 h 1060513"/>
              <a:gd name="connsiteX86" fmla="*/ 724249 w 1135015"/>
              <a:gd name="connsiteY86" fmla="*/ 177995 h 1060513"/>
              <a:gd name="connsiteX87" fmla="*/ 752824 w 1135015"/>
              <a:gd name="connsiteY87" fmla="*/ 58932 h 106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35015" h="1060513">
                <a:moveTo>
                  <a:pt x="752824" y="58932"/>
                </a:moveTo>
                <a:cubicBezTo>
                  <a:pt x="742505" y="34326"/>
                  <a:pt x="686149" y="35119"/>
                  <a:pt x="662337" y="30357"/>
                </a:cubicBezTo>
                <a:cubicBezTo>
                  <a:pt x="638525" y="25595"/>
                  <a:pt x="621855" y="25594"/>
                  <a:pt x="609949" y="30357"/>
                </a:cubicBezTo>
                <a:cubicBezTo>
                  <a:pt x="598043" y="35120"/>
                  <a:pt x="597249" y="50996"/>
                  <a:pt x="590899" y="58933"/>
                </a:cubicBezTo>
                <a:cubicBezTo>
                  <a:pt x="584549" y="66870"/>
                  <a:pt x="578199" y="67663"/>
                  <a:pt x="571849" y="77982"/>
                </a:cubicBezTo>
                <a:cubicBezTo>
                  <a:pt x="565499" y="88301"/>
                  <a:pt x="559149" y="107351"/>
                  <a:pt x="552799" y="120845"/>
                </a:cubicBezTo>
                <a:cubicBezTo>
                  <a:pt x="546449" y="134339"/>
                  <a:pt x="541686" y="154976"/>
                  <a:pt x="533749" y="158945"/>
                </a:cubicBezTo>
                <a:cubicBezTo>
                  <a:pt x="525812" y="162914"/>
                  <a:pt x="513905" y="150213"/>
                  <a:pt x="505174" y="144657"/>
                </a:cubicBezTo>
                <a:cubicBezTo>
                  <a:pt x="496443" y="139101"/>
                  <a:pt x="490887" y="126401"/>
                  <a:pt x="481362" y="125607"/>
                </a:cubicBezTo>
                <a:cubicBezTo>
                  <a:pt x="471837" y="124813"/>
                  <a:pt x="463105" y="128782"/>
                  <a:pt x="448024" y="139895"/>
                </a:cubicBezTo>
                <a:cubicBezTo>
                  <a:pt x="432943" y="151008"/>
                  <a:pt x="401986" y="181170"/>
                  <a:pt x="390874" y="192282"/>
                </a:cubicBezTo>
                <a:cubicBezTo>
                  <a:pt x="379762" y="203394"/>
                  <a:pt x="389286" y="201808"/>
                  <a:pt x="381349" y="206570"/>
                </a:cubicBezTo>
                <a:cubicBezTo>
                  <a:pt x="373411" y="211333"/>
                  <a:pt x="351980" y="212126"/>
                  <a:pt x="343249" y="220857"/>
                </a:cubicBezTo>
                <a:cubicBezTo>
                  <a:pt x="334518" y="229588"/>
                  <a:pt x="333725" y="249432"/>
                  <a:pt x="328962" y="258957"/>
                </a:cubicBezTo>
                <a:cubicBezTo>
                  <a:pt x="324199" y="268482"/>
                  <a:pt x="322611" y="267688"/>
                  <a:pt x="314674" y="278007"/>
                </a:cubicBezTo>
                <a:cubicBezTo>
                  <a:pt x="306737" y="288326"/>
                  <a:pt x="294831" y="312139"/>
                  <a:pt x="281337" y="320870"/>
                </a:cubicBezTo>
                <a:cubicBezTo>
                  <a:pt x="267843" y="329601"/>
                  <a:pt x="247206" y="324839"/>
                  <a:pt x="233712" y="330395"/>
                </a:cubicBezTo>
                <a:cubicBezTo>
                  <a:pt x="220218" y="335951"/>
                  <a:pt x="217836" y="346270"/>
                  <a:pt x="200374" y="354207"/>
                </a:cubicBezTo>
                <a:cubicBezTo>
                  <a:pt x="182912" y="362144"/>
                  <a:pt x="147987" y="368495"/>
                  <a:pt x="128937" y="378020"/>
                </a:cubicBezTo>
                <a:cubicBezTo>
                  <a:pt x="109887" y="387545"/>
                  <a:pt x="97980" y="403420"/>
                  <a:pt x="86074" y="411357"/>
                </a:cubicBezTo>
                <a:cubicBezTo>
                  <a:pt x="74168" y="419294"/>
                  <a:pt x="63849" y="413739"/>
                  <a:pt x="57499" y="425645"/>
                </a:cubicBezTo>
                <a:cubicBezTo>
                  <a:pt x="51149" y="437551"/>
                  <a:pt x="51943" y="464539"/>
                  <a:pt x="47974" y="482795"/>
                </a:cubicBezTo>
                <a:cubicBezTo>
                  <a:pt x="44005" y="501051"/>
                  <a:pt x="36068" y="522482"/>
                  <a:pt x="33687" y="535182"/>
                </a:cubicBezTo>
                <a:cubicBezTo>
                  <a:pt x="31306" y="547882"/>
                  <a:pt x="33687" y="558995"/>
                  <a:pt x="33687" y="558995"/>
                </a:cubicBezTo>
                <a:lnTo>
                  <a:pt x="33687" y="606620"/>
                </a:lnTo>
                <a:cubicBezTo>
                  <a:pt x="33687" y="619320"/>
                  <a:pt x="32100" y="623289"/>
                  <a:pt x="33687" y="635195"/>
                </a:cubicBezTo>
                <a:cubicBezTo>
                  <a:pt x="35274" y="647101"/>
                  <a:pt x="43212" y="662976"/>
                  <a:pt x="43212" y="678057"/>
                </a:cubicBezTo>
                <a:cubicBezTo>
                  <a:pt x="43212" y="693138"/>
                  <a:pt x="32100" y="711395"/>
                  <a:pt x="33687" y="725682"/>
                </a:cubicBezTo>
                <a:cubicBezTo>
                  <a:pt x="35274" y="739969"/>
                  <a:pt x="51943" y="751876"/>
                  <a:pt x="52737" y="763782"/>
                </a:cubicBezTo>
                <a:cubicBezTo>
                  <a:pt x="53531" y="775688"/>
                  <a:pt x="44799" y="786801"/>
                  <a:pt x="38449" y="797120"/>
                </a:cubicBezTo>
                <a:cubicBezTo>
                  <a:pt x="32099" y="807439"/>
                  <a:pt x="20987" y="815376"/>
                  <a:pt x="14637" y="825695"/>
                </a:cubicBezTo>
                <a:cubicBezTo>
                  <a:pt x="8287" y="836014"/>
                  <a:pt x="-2032" y="845538"/>
                  <a:pt x="349" y="859032"/>
                </a:cubicBezTo>
                <a:cubicBezTo>
                  <a:pt x="2730" y="872526"/>
                  <a:pt x="18605" y="895545"/>
                  <a:pt x="28924" y="906657"/>
                </a:cubicBezTo>
                <a:cubicBezTo>
                  <a:pt x="39243" y="917769"/>
                  <a:pt x="49562" y="925707"/>
                  <a:pt x="62262" y="925707"/>
                </a:cubicBezTo>
                <a:cubicBezTo>
                  <a:pt x="74962" y="925707"/>
                  <a:pt x="91630" y="913007"/>
                  <a:pt x="105124" y="906657"/>
                </a:cubicBezTo>
                <a:cubicBezTo>
                  <a:pt x="118618" y="900307"/>
                  <a:pt x="130524" y="893163"/>
                  <a:pt x="143224" y="887607"/>
                </a:cubicBezTo>
                <a:cubicBezTo>
                  <a:pt x="155924" y="882051"/>
                  <a:pt x="167830" y="875701"/>
                  <a:pt x="181324" y="873320"/>
                </a:cubicBezTo>
                <a:cubicBezTo>
                  <a:pt x="194818" y="870939"/>
                  <a:pt x="210693" y="877289"/>
                  <a:pt x="224187" y="873320"/>
                </a:cubicBezTo>
                <a:cubicBezTo>
                  <a:pt x="237681" y="869351"/>
                  <a:pt x="251967" y="854269"/>
                  <a:pt x="262286" y="849507"/>
                </a:cubicBezTo>
                <a:cubicBezTo>
                  <a:pt x="272605" y="844745"/>
                  <a:pt x="280543" y="847126"/>
                  <a:pt x="286099" y="844745"/>
                </a:cubicBezTo>
                <a:cubicBezTo>
                  <a:pt x="291655" y="842364"/>
                  <a:pt x="287686" y="839983"/>
                  <a:pt x="295624" y="835220"/>
                </a:cubicBezTo>
                <a:cubicBezTo>
                  <a:pt x="303561" y="830458"/>
                  <a:pt x="321818" y="819345"/>
                  <a:pt x="333724" y="816170"/>
                </a:cubicBezTo>
                <a:cubicBezTo>
                  <a:pt x="345630" y="812995"/>
                  <a:pt x="355949" y="819345"/>
                  <a:pt x="367062" y="816170"/>
                </a:cubicBezTo>
                <a:cubicBezTo>
                  <a:pt x="378175" y="812995"/>
                  <a:pt x="390080" y="800295"/>
                  <a:pt x="400399" y="797120"/>
                </a:cubicBezTo>
                <a:cubicBezTo>
                  <a:pt x="410718" y="793945"/>
                  <a:pt x="419449" y="797914"/>
                  <a:pt x="428974" y="797120"/>
                </a:cubicBezTo>
                <a:cubicBezTo>
                  <a:pt x="438499" y="796326"/>
                  <a:pt x="449612" y="793151"/>
                  <a:pt x="457549" y="792357"/>
                </a:cubicBezTo>
                <a:cubicBezTo>
                  <a:pt x="465486" y="791563"/>
                  <a:pt x="467868" y="790769"/>
                  <a:pt x="476599" y="792357"/>
                </a:cubicBezTo>
                <a:cubicBezTo>
                  <a:pt x="485330" y="793945"/>
                  <a:pt x="501206" y="797913"/>
                  <a:pt x="509937" y="801882"/>
                </a:cubicBezTo>
                <a:cubicBezTo>
                  <a:pt x="518668" y="805851"/>
                  <a:pt x="522637" y="808233"/>
                  <a:pt x="528987" y="816170"/>
                </a:cubicBezTo>
                <a:cubicBezTo>
                  <a:pt x="535337" y="824107"/>
                  <a:pt x="544862" y="838394"/>
                  <a:pt x="548037" y="849507"/>
                </a:cubicBezTo>
                <a:cubicBezTo>
                  <a:pt x="551212" y="860620"/>
                  <a:pt x="548831" y="875701"/>
                  <a:pt x="548037" y="882845"/>
                </a:cubicBezTo>
                <a:cubicBezTo>
                  <a:pt x="547243" y="889989"/>
                  <a:pt x="543274" y="887608"/>
                  <a:pt x="543274" y="892370"/>
                </a:cubicBezTo>
                <a:cubicBezTo>
                  <a:pt x="543274" y="897132"/>
                  <a:pt x="542481" y="901895"/>
                  <a:pt x="548037" y="911420"/>
                </a:cubicBezTo>
                <a:cubicBezTo>
                  <a:pt x="553593" y="920945"/>
                  <a:pt x="566293" y="942376"/>
                  <a:pt x="576612" y="949520"/>
                </a:cubicBezTo>
                <a:cubicBezTo>
                  <a:pt x="586931" y="956664"/>
                  <a:pt x="602805" y="956663"/>
                  <a:pt x="609949" y="954282"/>
                </a:cubicBezTo>
                <a:cubicBezTo>
                  <a:pt x="617093" y="951901"/>
                  <a:pt x="617093" y="931263"/>
                  <a:pt x="619474" y="935232"/>
                </a:cubicBezTo>
                <a:cubicBezTo>
                  <a:pt x="621855" y="939201"/>
                  <a:pt x="623443" y="966189"/>
                  <a:pt x="624237" y="978095"/>
                </a:cubicBezTo>
                <a:cubicBezTo>
                  <a:pt x="625031" y="990001"/>
                  <a:pt x="620268" y="997939"/>
                  <a:pt x="624237" y="1006670"/>
                </a:cubicBezTo>
                <a:cubicBezTo>
                  <a:pt x="628206" y="1015401"/>
                  <a:pt x="636937" y="1024132"/>
                  <a:pt x="648049" y="1030482"/>
                </a:cubicBezTo>
                <a:cubicBezTo>
                  <a:pt x="659161" y="1036832"/>
                  <a:pt x="680593" y="1042389"/>
                  <a:pt x="690912" y="1044770"/>
                </a:cubicBezTo>
                <a:cubicBezTo>
                  <a:pt x="701231" y="1047151"/>
                  <a:pt x="702025" y="1045564"/>
                  <a:pt x="709962" y="1044770"/>
                </a:cubicBezTo>
                <a:cubicBezTo>
                  <a:pt x="717899" y="1043976"/>
                  <a:pt x="731393" y="1039213"/>
                  <a:pt x="738537" y="1040007"/>
                </a:cubicBezTo>
                <a:cubicBezTo>
                  <a:pt x="745681" y="1040801"/>
                  <a:pt x="745680" y="1046357"/>
                  <a:pt x="752824" y="1049532"/>
                </a:cubicBezTo>
                <a:cubicBezTo>
                  <a:pt x="759968" y="1052707"/>
                  <a:pt x="771874" y="1064613"/>
                  <a:pt x="781399" y="1059057"/>
                </a:cubicBezTo>
                <a:cubicBezTo>
                  <a:pt x="790924" y="1053501"/>
                  <a:pt x="795687" y="1024926"/>
                  <a:pt x="809974" y="1016195"/>
                </a:cubicBezTo>
                <a:cubicBezTo>
                  <a:pt x="824261" y="1007464"/>
                  <a:pt x="851249" y="1011432"/>
                  <a:pt x="867124" y="1006670"/>
                </a:cubicBezTo>
                <a:cubicBezTo>
                  <a:pt x="882999" y="1001908"/>
                  <a:pt x="894906" y="999526"/>
                  <a:pt x="905225" y="987620"/>
                </a:cubicBezTo>
                <a:cubicBezTo>
                  <a:pt x="915544" y="975714"/>
                  <a:pt x="910781" y="959839"/>
                  <a:pt x="929037" y="935233"/>
                </a:cubicBezTo>
                <a:cubicBezTo>
                  <a:pt x="947293" y="910627"/>
                  <a:pt x="989362" y="870938"/>
                  <a:pt x="1014762" y="839982"/>
                </a:cubicBezTo>
                <a:cubicBezTo>
                  <a:pt x="1040162" y="809026"/>
                  <a:pt x="1062387" y="785214"/>
                  <a:pt x="1081437" y="749495"/>
                </a:cubicBezTo>
                <a:cubicBezTo>
                  <a:pt x="1100487" y="713776"/>
                  <a:pt x="1121125" y="666151"/>
                  <a:pt x="1129062" y="625670"/>
                </a:cubicBezTo>
                <a:cubicBezTo>
                  <a:pt x="1136999" y="585189"/>
                  <a:pt x="1137000" y="535976"/>
                  <a:pt x="1129062" y="506607"/>
                </a:cubicBezTo>
                <a:cubicBezTo>
                  <a:pt x="1121125" y="477238"/>
                  <a:pt x="1090168" y="462157"/>
                  <a:pt x="1081437" y="449457"/>
                </a:cubicBezTo>
                <a:cubicBezTo>
                  <a:pt x="1072706" y="436757"/>
                  <a:pt x="1079055" y="441519"/>
                  <a:pt x="1076674" y="430407"/>
                </a:cubicBezTo>
                <a:cubicBezTo>
                  <a:pt x="1074293" y="419295"/>
                  <a:pt x="1072705" y="398657"/>
                  <a:pt x="1067149" y="382782"/>
                </a:cubicBezTo>
                <a:cubicBezTo>
                  <a:pt x="1061593" y="366907"/>
                  <a:pt x="1052862" y="347857"/>
                  <a:pt x="1043337" y="335157"/>
                </a:cubicBezTo>
                <a:cubicBezTo>
                  <a:pt x="1033812" y="322457"/>
                  <a:pt x="1017143" y="324044"/>
                  <a:pt x="1009999" y="306582"/>
                </a:cubicBezTo>
                <a:cubicBezTo>
                  <a:pt x="1002855" y="289120"/>
                  <a:pt x="1005237" y="252607"/>
                  <a:pt x="1000474" y="230382"/>
                </a:cubicBezTo>
                <a:cubicBezTo>
                  <a:pt x="995712" y="208157"/>
                  <a:pt x="988568" y="191488"/>
                  <a:pt x="981424" y="173232"/>
                </a:cubicBezTo>
                <a:cubicBezTo>
                  <a:pt x="974280" y="154976"/>
                  <a:pt x="967137" y="149420"/>
                  <a:pt x="957612" y="120845"/>
                </a:cubicBezTo>
                <a:cubicBezTo>
                  <a:pt x="948087" y="92270"/>
                  <a:pt x="935386" y="12101"/>
                  <a:pt x="924274" y="1782"/>
                </a:cubicBezTo>
                <a:cubicBezTo>
                  <a:pt x="913162" y="-8537"/>
                  <a:pt x="899668" y="27976"/>
                  <a:pt x="890937" y="58932"/>
                </a:cubicBezTo>
                <a:cubicBezTo>
                  <a:pt x="882206" y="89888"/>
                  <a:pt x="879825" y="154976"/>
                  <a:pt x="871887" y="187520"/>
                </a:cubicBezTo>
                <a:cubicBezTo>
                  <a:pt x="863950" y="220064"/>
                  <a:pt x="855218" y="243876"/>
                  <a:pt x="843312" y="254195"/>
                </a:cubicBezTo>
                <a:cubicBezTo>
                  <a:pt x="831406" y="264514"/>
                  <a:pt x="817118" y="258957"/>
                  <a:pt x="800449" y="249432"/>
                </a:cubicBezTo>
                <a:cubicBezTo>
                  <a:pt x="783780" y="239907"/>
                  <a:pt x="755999" y="208951"/>
                  <a:pt x="743299" y="197045"/>
                </a:cubicBezTo>
                <a:cubicBezTo>
                  <a:pt x="730599" y="185139"/>
                  <a:pt x="721074" y="193076"/>
                  <a:pt x="724249" y="177995"/>
                </a:cubicBezTo>
                <a:cubicBezTo>
                  <a:pt x="727424" y="162914"/>
                  <a:pt x="763143" y="83538"/>
                  <a:pt x="752824" y="58932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475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603" y="0"/>
            <a:ext cx="3633294" cy="51435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8" name="Picture 6" descr="http://buzina.blox.ua/resource/Dgeqvs_Ru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6500" b="95250" l="3667" r="98667">
                        <a14:foregroundMark x1="41667" y1="8750" x2="34333" y2="13000"/>
                        <a14:foregroundMark x1="23333" y1="84750" x2="44667" y2="87250"/>
                        <a14:foregroundMark x1="29000" y1="23250" x2="29000" y2="23250"/>
                        <a14:foregroundMark x1="26667" y1="24250" x2="26667" y2="24250"/>
                        <a14:foregroundMark x1="26667" y1="25750" x2="26667" y2="25750"/>
                        <a14:foregroundMark x1="89000" y1="78000" x2="91333" y2="82250"/>
                        <a14:foregroundMark x1="90667" y1="76250" x2="94667" y2="7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23" b="21624"/>
          <a:stretch/>
        </p:blipFill>
        <p:spPr bwMode="auto">
          <a:xfrm>
            <a:off x="0" y="1275607"/>
            <a:ext cx="3448761" cy="386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528" y="267494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Джеймс Кук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4011910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177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году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открыл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Австралию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4788024" y="411510"/>
            <a:ext cx="3816424" cy="2880320"/>
            <a:chOff x="4572000" y="411510"/>
            <a:chExt cx="4320480" cy="3168352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4572000" y="411510"/>
              <a:ext cx="4320480" cy="3168352"/>
              <a:chOff x="4572000" y="411510"/>
              <a:chExt cx="4320480" cy="3168352"/>
            </a:xfrm>
          </p:grpSpPr>
          <p:pic>
            <p:nvPicPr>
              <p:cNvPr id="14" name="Picture 2" descr="http://art-apple.ru/albums/userpics/10001/Worldmap_3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4186" t="49552" r="1635" b="3256"/>
              <a:stretch/>
            </p:blipFill>
            <p:spPr bwMode="auto">
              <a:xfrm>
                <a:off x="4574794" y="411510"/>
                <a:ext cx="4317686" cy="31683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Полилиния 14"/>
              <p:cNvSpPr/>
              <p:nvPr/>
            </p:nvSpPr>
            <p:spPr>
              <a:xfrm>
                <a:off x="8289479" y="2153772"/>
                <a:ext cx="602209" cy="754559"/>
              </a:xfrm>
              <a:custGeom>
                <a:avLst/>
                <a:gdLst>
                  <a:gd name="connsiteX0" fmla="*/ 448574 w 448574"/>
                  <a:gd name="connsiteY0" fmla="*/ 0 h 612475"/>
                  <a:gd name="connsiteX1" fmla="*/ 276045 w 448574"/>
                  <a:gd name="connsiteY1" fmla="*/ 258792 h 612475"/>
                  <a:gd name="connsiteX2" fmla="*/ 112143 w 448574"/>
                  <a:gd name="connsiteY2" fmla="*/ 534838 h 612475"/>
                  <a:gd name="connsiteX3" fmla="*/ 0 w 448574"/>
                  <a:gd name="connsiteY3" fmla="*/ 612475 h 612475"/>
                  <a:gd name="connsiteX4" fmla="*/ 0 w 448574"/>
                  <a:gd name="connsiteY4" fmla="*/ 612475 h 61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574" h="612475">
                    <a:moveTo>
                      <a:pt x="448574" y="0"/>
                    </a:moveTo>
                    <a:cubicBezTo>
                      <a:pt x="390345" y="84826"/>
                      <a:pt x="332117" y="169652"/>
                      <a:pt x="276045" y="258792"/>
                    </a:cubicBezTo>
                    <a:cubicBezTo>
                      <a:pt x="219973" y="347932"/>
                      <a:pt x="158150" y="475891"/>
                      <a:pt x="112143" y="534838"/>
                    </a:cubicBezTo>
                    <a:cubicBezTo>
                      <a:pt x="66136" y="593785"/>
                      <a:pt x="0" y="612475"/>
                      <a:pt x="0" y="612475"/>
                    </a:cubicBezTo>
                    <a:lnTo>
                      <a:pt x="0" y="612475"/>
                    </a:lnTo>
                  </a:path>
                </a:pathLst>
              </a:custGeom>
              <a:ln w="28575">
                <a:solidFill>
                  <a:schemeClr val="bg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олилиния 15"/>
              <p:cNvSpPr/>
              <p:nvPr/>
            </p:nvSpPr>
            <p:spPr>
              <a:xfrm>
                <a:off x="7629686" y="2751859"/>
                <a:ext cx="613469" cy="415502"/>
              </a:xfrm>
              <a:custGeom>
                <a:avLst/>
                <a:gdLst>
                  <a:gd name="connsiteX0" fmla="*/ 456961 w 456961"/>
                  <a:gd name="connsiteY0" fmla="*/ 152888 h 337263"/>
                  <a:gd name="connsiteX1" fmla="*/ 336192 w 456961"/>
                  <a:gd name="connsiteY1" fmla="*/ 239152 h 337263"/>
                  <a:gd name="connsiteX2" fmla="*/ 249927 w 456961"/>
                  <a:gd name="connsiteY2" fmla="*/ 316790 h 337263"/>
                  <a:gd name="connsiteX3" fmla="*/ 94652 w 456961"/>
                  <a:gd name="connsiteY3" fmla="*/ 325416 h 337263"/>
                  <a:gd name="connsiteX4" fmla="*/ 8388 w 456961"/>
                  <a:gd name="connsiteY4" fmla="*/ 170140 h 337263"/>
                  <a:gd name="connsiteX5" fmla="*/ 301686 w 456961"/>
                  <a:gd name="connsiteY5" fmla="*/ 14865 h 337263"/>
                  <a:gd name="connsiteX6" fmla="*/ 405203 w 456961"/>
                  <a:gd name="connsiteY6" fmla="*/ 6239 h 337263"/>
                  <a:gd name="connsiteX7" fmla="*/ 405203 w 456961"/>
                  <a:gd name="connsiteY7" fmla="*/ 6239 h 337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961" h="337263">
                    <a:moveTo>
                      <a:pt x="456961" y="152888"/>
                    </a:moveTo>
                    <a:cubicBezTo>
                      <a:pt x="413829" y="182361"/>
                      <a:pt x="370698" y="211835"/>
                      <a:pt x="336192" y="239152"/>
                    </a:cubicBezTo>
                    <a:cubicBezTo>
                      <a:pt x="301686" y="266469"/>
                      <a:pt x="290184" y="302413"/>
                      <a:pt x="249927" y="316790"/>
                    </a:cubicBezTo>
                    <a:cubicBezTo>
                      <a:pt x="209670" y="331167"/>
                      <a:pt x="134908" y="349858"/>
                      <a:pt x="94652" y="325416"/>
                    </a:cubicBezTo>
                    <a:cubicBezTo>
                      <a:pt x="54396" y="300974"/>
                      <a:pt x="-26118" y="221899"/>
                      <a:pt x="8388" y="170140"/>
                    </a:cubicBezTo>
                    <a:cubicBezTo>
                      <a:pt x="42894" y="118381"/>
                      <a:pt x="235550" y="42182"/>
                      <a:pt x="301686" y="14865"/>
                    </a:cubicBezTo>
                    <a:cubicBezTo>
                      <a:pt x="367822" y="-12452"/>
                      <a:pt x="405203" y="6239"/>
                      <a:pt x="405203" y="6239"/>
                    </a:cubicBezTo>
                    <a:lnTo>
                      <a:pt x="405203" y="6239"/>
                    </a:lnTo>
                  </a:path>
                </a:pathLst>
              </a:custGeom>
              <a:ln w="28575">
                <a:solidFill>
                  <a:schemeClr val="bg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олилиния 16"/>
              <p:cNvSpPr/>
              <p:nvPr/>
            </p:nvSpPr>
            <p:spPr>
              <a:xfrm>
                <a:off x="8054931" y="2455987"/>
                <a:ext cx="476030" cy="434908"/>
              </a:xfrm>
              <a:custGeom>
                <a:avLst/>
                <a:gdLst>
                  <a:gd name="connsiteX0" fmla="*/ 0 w 266140"/>
                  <a:gd name="connsiteY0" fmla="*/ 211892 h 353015"/>
                  <a:gd name="connsiteX1" fmla="*/ 60385 w 266140"/>
                  <a:gd name="connsiteY1" fmla="*/ 125628 h 353015"/>
                  <a:gd name="connsiteX2" fmla="*/ 69011 w 266140"/>
                  <a:gd name="connsiteY2" fmla="*/ 13484 h 353015"/>
                  <a:gd name="connsiteX3" fmla="*/ 189781 w 266140"/>
                  <a:gd name="connsiteY3" fmla="*/ 13484 h 353015"/>
                  <a:gd name="connsiteX4" fmla="*/ 250166 w 266140"/>
                  <a:gd name="connsiteY4" fmla="*/ 117001 h 353015"/>
                  <a:gd name="connsiteX5" fmla="*/ 258792 w 266140"/>
                  <a:gd name="connsiteY5" fmla="*/ 203266 h 353015"/>
                  <a:gd name="connsiteX6" fmla="*/ 155275 w 266140"/>
                  <a:gd name="connsiteY6" fmla="*/ 349915 h 353015"/>
                  <a:gd name="connsiteX7" fmla="*/ 34506 w 266140"/>
                  <a:gd name="connsiteY7" fmla="*/ 306782 h 353015"/>
                  <a:gd name="connsiteX8" fmla="*/ 34506 w 266140"/>
                  <a:gd name="connsiteY8" fmla="*/ 306782 h 353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6140" h="353015">
                    <a:moveTo>
                      <a:pt x="0" y="211892"/>
                    </a:moveTo>
                    <a:cubicBezTo>
                      <a:pt x="24441" y="185294"/>
                      <a:pt x="48883" y="158696"/>
                      <a:pt x="60385" y="125628"/>
                    </a:cubicBezTo>
                    <a:cubicBezTo>
                      <a:pt x="71887" y="92560"/>
                      <a:pt x="47445" y="32175"/>
                      <a:pt x="69011" y="13484"/>
                    </a:cubicBezTo>
                    <a:cubicBezTo>
                      <a:pt x="90577" y="-5207"/>
                      <a:pt x="159589" y="-3769"/>
                      <a:pt x="189781" y="13484"/>
                    </a:cubicBezTo>
                    <a:cubicBezTo>
                      <a:pt x="219973" y="30737"/>
                      <a:pt x="238664" y="85371"/>
                      <a:pt x="250166" y="117001"/>
                    </a:cubicBezTo>
                    <a:cubicBezTo>
                      <a:pt x="261668" y="148631"/>
                      <a:pt x="274607" y="164447"/>
                      <a:pt x="258792" y="203266"/>
                    </a:cubicBezTo>
                    <a:cubicBezTo>
                      <a:pt x="242977" y="242085"/>
                      <a:pt x="192656" y="332662"/>
                      <a:pt x="155275" y="349915"/>
                    </a:cubicBezTo>
                    <a:cubicBezTo>
                      <a:pt x="117894" y="367168"/>
                      <a:pt x="34506" y="306782"/>
                      <a:pt x="34506" y="306782"/>
                    </a:cubicBezTo>
                    <a:lnTo>
                      <a:pt x="34506" y="306782"/>
                    </a:lnTo>
                  </a:path>
                </a:pathLst>
              </a:custGeom>
              <a:ln w="28575">
                <a:solidFill>
                  <a:schemeClr val="bg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олилиния 17"/>
              <p:cNvSpPr/>
              <p:nvPr/>
            </p:nvSpPr>
            <p:spPr>
              <a:xfrm>
                <a:off x="7478814" y="1452351"/>
                <a:ext cx="683274" cy="1328448"/>
              </a:xfrm>
              <a:custGeom>
                <a:avLst/>
                <a:gdLst>
                  <a:gd name="connsiteX0" fmla="*/ 508958 w 508958"/>
                  <a:gd name="connsiteY0" fmla="*/ 1078301 h 1078301"/>
                  <a:gd name="connsiteX1" fmla="*/ 345057 w 508958"/>
                  <a:gd name="connsiteY1" fmla="*/ 966158 h 1078301"/>
                  <a:gd name="connsiteX2" fmla="*/ 189781 w 508958"/>
                  <a:gd name="connsiteY2" fmla="*/ 888520 h 1078301"/>
                  <a:gd name="connsiteX3" fmla="*/ 155275 w 508958"/>
                  <a:gd name="connsiteY3" fmla="*/ 776377 h 1078301"/>
                  <a:gd name="connsiteX4" fmla="*/ 224287 w 508958"/>
                  <a:gd name="connsiteY4" fmla="*/ 664233 h 1078301"/>
                  <a:gd name="connsiteX5" fmla="*/ 250166 w 508958"/>
                  <a:gd name="connsiteY5" fmla="*/ 457200 h 1078301"/>
                  <a:gd name="connsiteX6" fmla="*/ 181155 w 508958"/>
                  <a:gd name="connsiteY6" fmla="*/ 336430 h 1078301"/>
                  <a:gd name="connsiteX7" fmla="*/ 120770 w 508958"/>
                  <a:gd name="connsiteY7" fmla="*/ 215660 h 1078301"/>
                  <a:gd name="connsiteX8" fmla="*/ 69011 w 508958"/>
                  <a:gd name="connsiteY8" fmla="*/ 43132 h 1078301"/>
                  <a:gd name="connsiteX9" fmla="*/ 0 w 508958"/>
                  <a:gd name="connsiteY9" fmla="*/ 0 h 1078301"/>
                  <a:gd name="connsiteX10" fmla="*/ 0 w 508958"/>
                  <a:gd name="connsiteY10" fmla="*/ 0 h 1078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8958" h="1078301">
                    <a:moveTo>
                      <a:pt x="508958" y="1078301"/>
                    </a:moveTo>
                    <a:cubicBezTo>
                      <a:pt x="453605" y="1038044"/>
                      <a:pt x="398253" y="997788"/>
                      <a:pt x="345057" y="966158"/>
                    </a:cubicBezTo>
                    <a:cubicBezTo>
                      <a:pt x="291861" y="934528"/>
                      <a:pt x="221411" y="920150"/>
                      <a:pt x="189781" y="888520"/>
                    </a:cubicBezTo>
                    <a:cubicBezTo>
                      <a:pt x="158151" y="856890"/>
                      <a:pt x="149524" y="813758"/>
                      <a:pt x="155275" y="776377"/>
                    </a:cubicBezTo>
                    <a:cubicBezTo>
                      <a:pt x="161026" y="738996"/>
                      <a:pt x="208472" y="717429"/>
                      <a:pt x="224287" y="664233"/>
                    </a:cubicBezTo>
                    <a:cubicBezTo>
                      <a:pt x="240102" y="611037"/>
                      <a:pt x="257355" y="511834"/>
                      <a:pt x="250166" y="457200"/>
                    </a:cubicBezTo>
                    <a:cubicBezTo>
                      <a:pt x="242977" y="402566"/>
                      <a:pt x="202721" y="376687"/>
                      <a:pt x="181155" y="336430"/>
                    </a:cubicBezTo>
                    <a:cubicBezTo>
                      <a:pt x="159589" y="296173"/>
                      <a:pt x="139461" y="264543"/>
                      <a:pt x="120770" y="215660"/>
                    </a:cubicBezTo>
                    <a:cubicBezTo>
                      <a:pt x="102079" y="166777"/>
                      <a:pt x="89139" y="79075"/>
                      <a:pt x="69011" y="43132"/>
                    </a:cubicBezTo>
                    <a:cubicBezTo>
                      <a:pt x="48883" y="7189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ln w="28575">
                <a:solidFill>
                  <a:schemeClr val="bg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олилиния 18"/>
              <p:cNvSpPr/>
              <p:nvPr/>
            </p:nvSpPr>
            <p:spPr>
              <a:xfrm>
                <a:off x="5741674" y="1482659"/>
                <a:ext cx="1725559" cy="692368"/>
              </a:xfrm>
              <a:custGeom>
                <a:avLst/>
                <a:gdLst>
                  <a:gd name="connsiteX0" fmla="*/ 1285336 w 1285336"/>
                  <a:gd name="connsiteY0" fmla="*/ 1278 h 561995"/>
                  <a:gd name="connsiteX1" fmla="*/ 1155939 w 1285336"/>
                  <a:gd name="connsiteY1" fmla="*/ 1278 h 561995"/>
                  <a:gd name="connsiteX2" fmla="*/ 793630 w 1285336"/>
                  <a:gd name="connsiteY2" fmla="*/ 18531 h 561995"/>
                  <a:gd name="connsiteX3" fmla="*/ 698739 w 1285336"/>
                  <a:gd name="connsiteY3" fmla="*/ 147927 h 561995"/>
                  <a:gd name="connsiteX4" fmla="*/ 345056 w 1285336"/>
                  <a:gd name="connsiteY4" fmla="*/ 303202 h 561995"/>
                  <a:gd name="connsiteX5" fmla="*/ 0 w 1285336"/>
                  <a:gd name="connsiteY5" fmla="*/ 561995 h 561995"/>
                  <a:gd name="connsiteX6" fmla="*/ 0 w 1285336"/>
                  <a:gd name="connsiteY6" fmla="*/ 561995 h 561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5336" h="561995">
                    <a:moveTo>
                      <a:pt x="1285336" y="1278"/>
                    </a:moveTo>
                    <a:cubicBezTo>
                      <a:pt x="1261613" y="1278"/>
                      <a:pt x="1237890" y="-1598"/>
                      <a:pt x="1155939" y="1278"/>
                    </a:cubicBezTo>
                    <a:cubicBezTo>
                      <a:pt x="1073988" y="4154"/>
                      <a:pt x="869830" y="-5910"/>
                      <a:pt x="793630" y="18531"/>
                    </a:cubicBezTo>
                    <a:cubicBezTo>
                      <a:pt x="717430" y="42972"/>
                      <a:pt x="773501" y="100482"/>
                      <a:pt x="698739" y="147927"/>
                    </a:cubicBezTo>
                    <a:cubicBezTo>
                      <a:pt x="623977" y="195372"/>
                      <a:pt x="461512" y="234191"/>
                      <a:pt x="345056" y="303202"/>
                    </a:cubicBezTo>
                    <a:cubicBezTo>
                      <a:pt x="228600" y="372213"/>
                      <a:pt x="0" y="561995"/>
                      <a:pt x="0" y="561995"/>
                    </a:cubicBezTo>
                    <a:lnTo>
                      <a:pt x="0" y="561995"/>
                    </a:lnTo>
                  </a:path>
                </a:pathLst>
              </a:custGeom>
              <a:ln w="28575">
                <a:solidFill>
                  <a:schemeClr val="bg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олилиния 19"/>
              <p:cNvSpPr/>
              <p:nvPr/>
            </p:nvSpPr>
            <p:spPr>
              <a:xfrm>
                <a:off x="4572000" y="2228165"/>
                <a:ext cx="1123350" cy="542007"/>
              </a:xfrm>
              <a:custGeom>
                <a:avLst/>
                <a:gdLst>
                  <a:gd name="connsiteX0" fmla="*/ 836762 w 836762"/>
                  <a:gd name="connsiteY0" fmla="*/ 0 h 439947"/>
                  <a:gd name="connsiteX1" fmla="*/ 655607 w 836762"/>
                  <a:gd name="connsiteY1" fmla="*/ 129396 h 439947"/>
                  <a:gd name="connsiteX2" fmla="*/ 405441 w 836762"/>
                  <a:gd name="connsiteY2" fmla="*/ 232913 h 439947"/>
                  <a:gd name="connsiteX3" fmla="*/ 163902 w 836762"/>
                  <a:gd name="connsiteY3" fmla="*/ 284672 h 439947"/>
                  <a:gd name="connsiteX4" fmla="*/ 0 w 836762"/>
                  <a:gd name="connsiteY4" fmla="*/ 439947 h 439947"/>
                  <a:gd name="connsiteX5" fmla="*/ 0 w 836762"/>
                  <a:gd name="connsiteY5" fmla="*/ 439947 h 43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762" h="439947">
                    <a:moveTo>
                      <a:pt x="836762" y="0"/>
                    </a:moveTo>
                    <a:cubicBezTo>
                      <a:pt x="782128" y="45288"/>
                      <a:pt x="727494" y="90577"/>
                      <a:pt x="655607" y="129396"/>
                    </a:cubicBezTo>
                    <a:cubicBezTo>
                      <a:pt x="583720" y="168215"/>
                      <a:pt x="487392" y="207034"/>
                      <a:pt x="405441" y="232913"/>
                    </a:cubicBezTo>
                    <a:cubicBezTo>
                      <a:pt x="323490" y="258792"/>
                      <a:pt x="231475" y="250166"/>
                      <a:pt x="163902" y="284672"/>
                    </a:cubicBezTo>
                    <a:cubicBezTo>
                      <a:pt x="96328" y="319178"/>
                      <a:pt x="0" y="439947"/>
                      <a:pt x="0" y="439947"/>
                    </a:cubicBezTo>
                    <a:lnTo>
                      <a:pt x="0" y="439947"/>
                    </a:lnTo>
                  </a:path>
                </a:pathLst>
              </a:custGeom>
              <a:ln w="28575">
                <a:solidFill>
                  <a:schemeClr val="bg1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928181" y="1895526"/>
                <a:ext cx="2223421" cy="455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Австралия</a:t>
                </a:r>
                <a:endParaRPr lang="ru-RU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4572000" y="411510"/>
              <a:ext cx="4319688" cy="31683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14830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602" y="0"/>
            <a:ext cx="4569397" cy="51435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http://www.yamg.ru/works/antarktida/img/1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693" l="0" r="99606">
                        <a14:foregroundMark x1="26181" y1="14724" x2="25787" y2="31595"/>
                        <a14:foregroundMark x1="23622" y1="7362" x2="23622" y2="7362"/>
                        <a14:foregroundMark x1="22244" y1="7055" x2="18898" y2="15951"/>
                        <a14:foregroundMark x1="32874" y1="27301" x2="32677" y2="34049"/>
                        <a14:foregroundMark x1="33661" y1="27914" x2="33661" y2="27914"/>
                        <a14:foregroundMark x1="34646" y1="28221" x2="34646" y2="29755"/>
                        <a14:foregroundMark x1="34252" y1="30982" x2="33858" y2="32822"/>
                        <a14:foregroundMark x1="33661" y1="34356" x2="33661" y2="34356"/>
                        <a14:foregroundMark x1="19882" y1="43252" x2="23425" y2="72699"/>
                        <a14:foregroundMark x1="15354" y1="48160" x2="9055" y2="71166"/>
                        <a14:foregroundMark x1="4724" y1="48773" x2="4724" y2="48773"/>
                        <a14:foregroundMark x1="5709" y1="46626" x2="10827" y2="48466"/>
                        <a14:foregroundMark x1="11024" y1="48466" x2="6299" y2="56442"/>
                        <a14:foregroundMark x1="3740" y1="45399" x2="3740" y2="45399"/>
                        <a14:foregroundMark x1="5118" y1="44172" x2="5906" y2="44479"/>
                        <a14:foregroundMark x1="5118" y1="48773" x2="2756" y2="57055"/>
                        <a14:foregroundMark x1="2165" y1="47239" x2="2165" y2="47239"/>
                        <a14:foregroundMark x1="24606" y1="50000" x2="34843" y2="56442"/>
                        <a14:foregroundMark x1="32283" y1="42025" x2="32283" y2="42025"/>
                        <a14:foregroundMark x1="36614" y1="48160" x2="44488" y2="57055"/>
                        <a14:foregroundMark x1="45472" y1="52454" x2="45472" y2="52454"/>
                        <a14:foregroundMark x1="41535" y1="48160" x2="49016" y2="50307"/>
                        <a14:foregroundMark x1="49016" y1="51227" x2="47638" y2="70245"/>
                        <a14:foregroundMark x1="40551" y1="62270" x2="35630" y2="80982"/>
                        <a14:foregroundMark x1="43504" y1="67791" x2="48622" y2="85890"/>
                        <a14:foregroundMark x1="7283" y1="77301" x2="8465" y2="91718"/>
                        <a14:foregroundMark x1="85236" y1="46319" x2="92913" y2="49693"/>
                        <a14:foregroundMark x1="47047" y1="84663" x2="31299" y2="94785"/>
                        <a14:foregroundMark x1="81693" y1="14110" x2="84055" y2="14110"/>
                        <a14:foregroundMark x1="71260" y1="5521" x2="71260" y2="5521"/>
                        <a14:foregroundMark x1="70079" y1="7055" x2="68110" y2="12883"/>
                        <a14:foregroundMark x1="66339" y1="15337" x2="67520" y2="7362"/>
                        <a14:foregroundMark x1="66732" y1="13190" x2="64961" y2="18712"/>
                        <a14:foregroundMark x1="64764" y1="20859" x2="65157" y2="25460"/>
                        <a14:foregroundMark x1="72441" y1="5521" x2="75984" y2="4601"/>
                        <a14:foregroundMark x1="73031" y1="3988" x2="73031" y2="3988"/>
                        <a14:foregroundMark x1="93110" y1="47239" x2="96850" y2="48466"/>
                        <a14:foregroundMark x1="86220" y1="28528" x2="86220" y2="28528"/>
                        <a14:foregroundMark x1="87795" y1="28528" x2="87795" y2="28528"/>
                        <a14:foregroundMark x1="87402" y1="30061" x2="87402" y2="30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b="947"/>
          <a:stretch/>
        </p:blipFill>
        <p:spPr bwMode="auto">
          <a:xfrm flipH="1">
            <a:off x="2244352" y="2152215"/>
            <a:ext cx="2352908" cy="299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-36512" y="284822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Фаддей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Беллинсгаузен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27478" y="284821"/>
            <a:ext cx="13844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Михаил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Лазарев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3867894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Открыли 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1820 году 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Антарктиду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076056" y="411510"/>
            <a:ext cx="3824889" cy="3312368"/>
            <a:chOff x="5011347" y="195571"/>
            <a:chExt cx="3556182" cy="314667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011347" y="197183"/>
              <a:ext cx="3451820" cy="31450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15926" b="100000" l="11063" r="63449">
                          <a14:foregroundMark x1="31996" y1="46111" x2="38503" y2="60370"/>
                          <a14:foregroundMark x1="37419" y1="38148" x2="26790" y2="57222"/>
                          <a14:foregroundMark x1="33297" y1="36667" x2="51085" y2="62778"/>
                          <a14:foregroundMark x1="47072" y1="47593" x2="42733" y2="80370"/>
                          <a14:foregroundMark x1="41757" y1="78889" x2="38178" y2="63519"/>
                          <a14:foregroundMark x1="26356" y1="62407" x2="26356" y2="62407"/>
                          <a14:foregroundMark x1="29718" y1="58519" x2="27657" y2="70000"/>
                          <a14:foregroundMark x1="34707" y1="86667" x2="34707" y2="86667"/>
                          <a14:foregroundMark x1="20174" y1="79630" x2="20174" y2="79630"/>
                          <a14:foregroundMark x1="21475" y1="80556" x2="32863" y2="85185"/>
                          <a14:foregroundMark x1="35033" y1="87407" x2="38937" y2="90556"/>
                          <a14:foregroundMark x1="39479" y1="91111" x2="43384" y2="91296"/>
                          <a14:foregroundMark x1="43384" y1="91296" x2="46963" y2="96667"/>
                          <a14:foregroundMark x1="46963" y1="96667" x2="48265" y2="98519"/>
                          <a14:foregroundMark x1="48265" y1="98519" x2="50000" y2="87407"/>
                          <a14:foregroundMark x1="50217" y1="87963" x2="53579" y2="82037"/>
                          <a14:foregroundMark x1="53579" y1="82037" x2="55315" y2="77407"/>
                          <a14:foregroundMark x1="55315" y1="77407" x2="57592" y2="75370"/>
                          <a14:foregroundMark x1="57592" y1="75370" x2="58568" y2="61667"/>
                          <a14:foregroundMark x1="59436" y1="62778" x2="60304" y2="69815"/>
                          <a14:foregroundMark x1="60304" y1="70926" x2="59111" y2="77778"/>
                          <a14:foregroundMark x1="59002" y1="79259" x2="56833" y2="84444"/>
                          <a14:foregroundMark x1="56833" y1="84444" x2="53688" y2="90370"/>
                          <a14:foregroundMark x1="58677" y1="62037" x2="54447" y2="43889"/>
                          <a14:foregroundMark x1="54447" y1="44630" x2="53579" y2="38333"/>
                          <a14:foregroundMark x1="53579" y1="38333" x2="47614" y2="31481"/>
                          <a14:foregroundMark x1="47614" y1="31481" x2="43601" y2="29074"/>
                          <a14:foregroundMark x1="43492" y1="29074" x2="38937" y2="27222"/>
                          <a14:foregroundMark x1="38937" y1="27222" x2="32863" y2="27222"/>
                          <a14:foregroundMark x1="32863" y1="27222" x2="26139" y2="25370"/>
                          <a14:foregroundMark x1="26573" y1="26481" x2="19089" y2="22778"/>
                          <a14:foregroundMark x1="19089" y1="22593" x2="19089" y2="22593"/>
                          <a14:foregroundMark x1="20390" y1="21667" x2="20390" y2="21667"/>
                          <a14:foregroundMark x1="19740" y1="21667" x2="13883" y2="28704"/>
                          <a14:foregroundMark x1="14317" y1="30185" x2="12690" y2="34815"/>
                          <a14:foregroundMark x1="13991" y1="30185" x2="13991" y2="30185"/>
                          <a14:foregroundMark x1="12581" y1="35926" x2="13774" y2="43519"/>
                          <a14:foregroundMark x1="13774" y1="43519" x2="13991" y2="49630"/>
                          <a14:foregroundMark x1="14317" y1="49815" x2="15727" y2="58704"/>
                          <a14:foregroundMark x1="15727" y1="58704" x2="15401" y2="66296"/>
                          <a14:foregroundMark x1="15184" y1="66481" x2="17787" y2="75370"/>
                          <a14:foregroundMark x1="17787" y1="75370" x2="19740" y2="79074"/>
                          <a14:foregroundMark x1="23102" y1="54074" x2="23102" y2="54074"/>
                          <a14:foregroundMark x1="23102" y1="54074" x2="33297" y2="41667"/>
                          <a14:foregroundMark x1="34707" y1="35185" x2="45228" y2="44259"/>
                          <a14:foregroundMark x1="47505" y1="47222" x2="51952" y2="65556"/>
                          <a14:foregroundMark x1="19631" y1="46667" x2="19631" y2="46667"/>
                          <a14:foregroundMark x1="52169" y1="91296" x2="52169" y2="91296"/>
                          <a14:foregroundMark x1="51193" y1="93333" x2="51193" y2="93333"/>
                          <a14:foregroundMark x1="50000" y1="95741" x2="50000" y2="95741"/>
                          <a14:foregroundMark x1="49892" y1="96111" x2="49892" y2="96111"/>
                          <a14:foregroundMark x1="53145" y1="90741" x2="53145" y2="90741"/>
                          <a14:foregroundMark x1="48156" y1="73148" x2="48156" y2="73148"/>
                          <a14:foregroundMark x1="21692" y1="63333" x2="21692" y2="63333"/>
                          <a14:backgroundMark x1="53362" y1="49074" x2="55857" y2="55556"/>
                          <a14:backgroundMark x1="54989" y1="55000" x2="56182" y2="64630"/>
                          <a14:backgroundMark x1="56182" y1="63519" x2="55748" y2="72407"/>
                          <a14:backgroundMark x1="55748" y1="72407" x2="50108" y2="82407"/>
                          <a14:backgroundMark x1="50217" y1="82778" x2="47831" y2="88889"/>
                          <a14:backgroundMark x1="47831" y1="88889" x2="47614" y2="93519"/>
                          <a14:backgroundMark x1="38612" y1="89444" x2="38612" y2="89444"/>
                          <a14:backgroundMark x1="36334" y1="86481" x2="36334" y2="86481"/>
                          <a14:backgroundMark x1="47614" y1="94815" x2="47614" y2="94815"/>
                          <a14:backgroundMark x1="52278" y1="88333" x2="58026" y2="77593"/>
                          <a14:backgroundMark x1="58026" y1="77778" x2="59328" y2="69074"/>
                          <a14:backgroundMark x1="58677" y1="67037" x2="58677" y2="67037"/>
                          <a14:backgroundMark x1="53254" y1="47407" x2="51952" y2="39259"/>
                          <a14:backgroundMark x1="46746" y1="33333" x2="48915" y2="35185"/>
                          <a14:backgroundMark x1="52711" y1="39630" x2="52711" y2="39630"/>
                          <a14:backgroundMark x1="51518" y1="37407" x2="51518" y2="37407"/>
                          <a14:backgroundMark x1="50108" y1="36296" x2="50108" y2="36296"/>
                          <a14:backgroundMark x1="39154" y1="29074" x2="39154" y2="29074"/>
                          <a14:backgroundMark x1="39479" y1="29074" x2="41215" y2="30741"/>
                          <a14:backgroundMark x1="42516" y1="31111" x2="42516" y2="31111"/>
                          <a14:backgroundMark x1="44469" y1="31481" x2="44469" y2="31481"/>
                          <a14:backgroundMark x1="14425" y1="42963" x2="14425" y2="42963"/>
                          <a14:backgroundMark x1="13991" y1="39630" x2="13991" y2="396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047" t="15274" r="35490"/>
            <a:stretch/>
          </p:blipFill>
          <p:spPr bwMode="auto">
            <a:xfrm>
              <a:off x="5115709" y="195571"/>
              <a:ext cx="3451820" cy="3145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2" name="Picture 2" descr="http://www.yamg.ru/works/antarktida/img/1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693" l="0" r="99606">
                        <a14:foregroundMark x1="26181" y1="14724" x2="25787" y2="31595"/>
                        <a14:foregroundMark x1="23622" y1="7362" x2="23622" y2="7362"/>
                        <a14:foregroundMark x1="22244" y1="7055" x2="18898" y2="15951"/>
                        <a14:foregroundMark x1="32874" y1="27301" x2="32677" y2="34049"/>
                        <a14:foregroundMark x1="33661" y1="27914" x2="33661" y2="27914"/>
                        <a14:foregroundMark x1="34646" y1="28221" x2="34646" y2="29755"/>
                        <a14:foregroundMark x1="34252" y1="30982" x2="33858" y2="32822"/>
                        <a14:foregroundMark x1="33661" y1="34356" x2="33661" y2="34356"/>
                        <a14:foregroundMark x1="19882" y1="43252" x2="23425" y2="72699"/>
                        <a14:foregroundMark x1="15354" y1="48160" x2="9055" y2="71166"/>
                        <a14:foregroundMark x1="4724" y1="48773" x2="4724" y2="48773"/>
                        <a14:foregroundMark x1="5709" y1="46626" x2="10827" y2="48466"/>
                        <a14:foregroundMark x1="11024" y1="48466" x2="6299" y2="56442"/>
                        <a14:foregroundMark x1="3740" y1="45399" x2="3740" y2="45399"/>
                        <a14:foregroundMark x1="5118" y1="44172" x2="5906" y2="44479"/>
                        <a14:foregroundMark x1="5118" y1="48773" x2="2756" y2="57055"/>
                        <a14:foregroundMark x1="2165" y1="47239" x2="2165" y2="47239"/>
                        <a14:foregroundMark x1="24606" y1="50000" x2="34843" y2="56442"/>
                        <a14:foregroundMark x1="32283" y1="42025" x2="32283" y2="42025"/>
                        <a14:foregroundMark x1="36614" y1="48160" x2="44488" y2="57055"/>
                        <a14:foregroundMark x1="45472" y1="52454" x2="45472" y2="52454"/>
                        <a14:foregroundMark x1="41535" y1="48160" x2="49016" y2="50307"/>
                        <a14:foregroundMark x1="49016" y1="51227" x2="47638" y2="70245"/>
                        <a14:foregroundMark x1="40551" y1="62270" x2="35630" y2="80982"/>
                        <a14:foregroundMark x1="43504" y1="67791" x2="48622" y2="85890"/>
                        <a14:foregroundMark x1="7283" y1="77301" x2="8465" y2="91718"/>
                        <a14:foregroundMark x1="85236" y1="46319" x2="92913" y2="49693"/>
                        <a14:foregroundMark x1="47047" y1="84663" x2="31299" y2="94785"/>
                        <a14:foregroundMark x1="81693" y1="14110" x2="84055" y2="14110"/>
                        <a14:foregroundMark x1="71260" y1="5521" x2="71260" y2="5521"/>
                        <a14:foregroundMark x1="70079" y1="7055" x2="68110" y2="12883"/>
                        <a14:foregroundMark x1="66339" y1="15337" x2="67520" y2="7362"/>
                        <a14:foregroundMark x1="66732" y1="13190" x2="64961" y2="18712"/>
                        <a14:foregroundMark x1="64764" y1="20859" x2="65157" y2="25460"/>
                        <a14:foregroundMark x1="72441" y1="5521" x2="75984" y2="4601"/>
                        <a14:foregroundMark x1="73031" y1="3988" x2="73031" y2="3988"/>
                        <a14:foregroundMark x1="93110" y1="47239" x2="96850" y2="48466"/>
                        <a14:foregroundMark x1="86220" y1="28528" x2="86220" y2="28528"/>
                        <a14:foregroundMark x1="87795" y1="28528" x2="87795" y2="28528"/>
                        <a14:foregroundMark x1="87402" y1="30061" x2="87402" y2="30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801"/>
          <a:stretch/>
        </p:blipFill>
        <p:spPr bwMode="auto">
          <a:xfrm flipH="1">
            <a:off x="-17474" y="2218100"/>
            <a:ext cx="2271811" cy="292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063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art-apple.ru/albums/userpics/10001/Worldmap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4" t="2365" r="1635" b="3256"/>
          <a:stretch/>
        </p:blipFill>
        <p:spPr bwMode="auto">
          <a:xfrm>
            <a:off x="0" y="277"/>
            <a:ext cx="9146445" cy="51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512882" y="267567"/>
            <a:ext cx="6120680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Современная география</a:t>
            </a:r>
            <a:endParaRPr lang="ru-RU" sz="3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5896" y="4383751"/>
            <a:ext cx="1872208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Навигаторы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248" y="3651870"/>
            <a:ext cx="1656184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Батискафы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63888" y="913898"/>
            <a:ext cx="2016224" cy="5777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Изучение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9512" y="1635645"/>
            <a:ext cx="2016224" cy="10081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едр Земли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483768" y="1635645"/>
            <a:ext cx="2016224" cy="10081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атмосферы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16016" y="1635645"/>
            <a:ext cx="2016224" cy="10081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Мирового океана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948264" y="1635645"/>
            <a:ext cx="2016224" cy="100811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Космоса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wmc-tv.ru/uploads/posts/2013-02/1360223890_pocket_navigator_7050_exclusive__gpsnavigator_za_18_tys_rublej_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3636" l="12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8977" y="2651921"/>
            <a:ext cx="1746046" cy="192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ир-1 3d модель - Работа 20 Портфолио Алпатов Роман (ralpatov) Weblancer.ne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5000" b="47000" l="5000" r="4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50000"/>
          <a:stretch/>
        </p:blipFill>
        <p:spPr bwMode="auto">
          <a:xfrm>
            <a:off x="6350383" y="1368742"/>
            <a:ext cx="2566357" cy="256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pload.wikimedia.org/wikipedia/commons/b/be/Sputnik_asm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335" b="997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87"/>
          <a:stretch/>
        </p:blipFill>
        <p:spPr bwMode="auto">
          <a:xfrm rot="20618443" flipV="1">
            <a:off x="-589864" y="1328299"/>
            <a:ext cx="2952526" cy="263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3568" y="3651870"/>
            <a:ext cx="2376264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Искусственные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спутники Земли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88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4572000" cy="5143500"/>
          </a:xfrm>
          <a:prstGeom prst="rect">
            <a:avLst/>
          </a:prstGeom>
          <a:solidFill>
            <a:srgbClr val="DFF0F5"/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5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1094850" y="123787"/>
            <a:ext cx="2639092" cy="2856436"/>
            <a:chOff x="708772" y="267494"/>
            <a:chExt cx="3327180" cy="3600400"/>
          </a:xfrm>
        </p:grpSpPr>
        <p:pic>
          <p:nvPicPr>
            <p:cNvPr id="2058" name="Picture 10" descr="http://www.graycell.ru/picture/big/kompas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6400" b="92400" l="5400" r="96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772" y="1059582"/>
              <a:ext cx="1728192" cy="172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 descr="http://shop.kladz.ru/image/cache/data/goriz/sl492909-500x5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380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80" y="1707654"/>
              <a:ext cx="2160240" cy="216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Picture 22" descr="http://www.turotziv.com/source/images/articles/globus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1826" b="98986" l="1609" r="96247">
                          <a14:foregroundMark x1="41555" y1="10345" x2="41555" y2="10345"/>
                          <a14:foregroundMark x1="46113" y1="8925" x2="46113" y2="8925"/>
                          <a14:foregroundMark x1="38070" y1="9533" x2="38070" y2="9533"/>
                          <a14:foregroundMark x1="39946" y1="9533" x2="39946" y2="9533"/>
                          <a14:foregroundMark x1="41555" y1="9533" x2="41555" y2="9533"/>
                          <a14:foregroundMark x1="13673" y1="42799" x2="13673" y2="42799"/>
                          <a14:foregroundMark x1="20107" y1="49087" x2="20107" y2="490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267494"/>
              <a:ext cx="2272264" cy="3003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74" name="Picture 26" descr="http://fr.cdn.v5.futura-sciences.com/sources/images/dossier/rte/3043_geodesie_04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3440" y="2701101"/>
            <a:ext cx="2272593" cy="224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70065" y="3160542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Эратосфен</a:t>
            </a:r>
          </a:p>
          <a:p>
            <a:pPr algn="ctr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«отец географии»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9992" y="195486"/>
            <a:ext cx="4574445" cy="293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География</a:t>
            </a:r>
            <a:endParaRPr 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i="1" spc="-100" dirty="0" smtClean="0"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2400" i="1" spc="-100" dirty="0" err="1" smtClean="0">
                <a:latin typeface="Times New Roman" pitchFamily="18" charset="0"/>
                <a:cs typeface="Times New Roman" pitchFamily="18" charset="0"/>
              </a:rPr>
              <a:t>ге</a:t>
            </a:r>
            <a:r>
              <a:rPr lang="ru-RU" sz="2400" i="1" spc="-1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400" i="1" spc="-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spc="-100" dirty="0" smtClean="0">
                <a:latin typeface="Times New Roman" pitchFamily="18" charset="0"/>
                <a:cs typeface="Times New Roman" pitchFamily="18" charset="0"/>
              </a:rPr>
              <a:t>− земля и «графо» − пишу)</a:t>
            </a:r>
            <a:endParaRPr lang="en-US" sz="2400" i="1" spc="-1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емлеописание.</a:t>
            </a:r>
          </a:p>
          <a:p>
            <a:pPr algn="ctr">
              <a:lnSpc>
                <a:spcPct val="85000"/>
              </a:lnSpc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аука о земной поверхности, населении и его хозяйственной деятельности.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719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-2908" y="0"/>
            <a:ext cx="4572000" cy="5175593"/>
          </a:xfrm>
          <a:prstGeom prst="rect">
            <a:avLst/>
          </a:prstGeom>
          <a:solidFill>
            <a:srgbClr val="DFF0F5"/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4260333" y="267494"/>
            <a:ext cx="5004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Первобытное</a:t>
            </a:r>
          </a:p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время</a:t>
            </a:r>
            <a:endParaRPr lang="ru-RU" sz="3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0" descr="http://vsobolev.com/Image/2010/akbaur/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311"/>
          <a:stretch/>
        </p:blipFill>
        <p:spPr bwMode="auto">
          <a:xfrm>
            <a:off x="-13357" y="2571750"/>
            <a:ext cx="4572001" cy="268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history.novosibdom.ru/files/u3/sibir_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880" b="100000" l="1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778" y="-27267"/>
            <a:ext cx="1462962" cy="249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44008" y="1635646"/>
            <a:ext cx="44999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Необходимость в ориентировании в окружающих предметах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Создание рисунков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схем.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8" descr="http://chudesamag.ru/wp-content/uploads/2012/09/mamon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9615" l="0" r="100000">
                        <a14:foregroundMark x1="1000" y1="41335" x2="1000" y2="41335"/>
                        <a14:foregroundMark x1="1000" y1="37997" x2="1000" y2="37997"/>
                        <a14:foregroundMark x1="1000" y1="43132" x2="1000" y2="43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1926"/>
            <a:ext cx="2295410" cy="223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13357" y="4502232"/>
            <a:ext cx="4572001" cy="72327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endParaRPr lang="en-US" sz="9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Рисунки — схемы первобытных людей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0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/>
      <p:bldP spid="15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16603" y="-20538"/>
            <a:ext cx="4572000" cy="5175593"/>
          </a:xfrm>
          <a:prstGeom prst="rect">
            <a:avLst/>
          </a:prstGeom>
          <a:solidFill>
            <a:srgbClr val="DFF0F5"/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32" name="Picture 12" descr="http://goodgadget.ru/shop/products_pictures/kompas-dinastii-han-349-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394" l="9919" r="91545">
                        <a14:foregroundMark x1="45041" y1="3939" x2="45041" y2="3939"/>
                        <a14:foregroundMark x1="48780" y1="1818" x2="48780" y2="1818"/>
                        <a14:foregroundMark x1="35610" y1="3636" x2="35610" y2="3636"/>
                        <a14:foregroundMark x1="38862" y1="3030" x2="38862" y2="3030"/>
                        <a14:foregroundMark x1="43902" y1="2727" x2="43902" y2="2727"/>
                        <a14:backgroundMark x1="41789" y1="1515" x2="41789" y2="1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18" y="2748541"/>
            <a:ext cx="3816424" cy="204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sea.info/images/suda_egypta_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9615" l="800" r="98200">
                        <a14:foregroundMark x1="91400" y1="87692" x2="91400" y2="87692"/>
                        <a14:foregroundMark x1="92200" y1="92308" x2="92200" y2="92308"/>
                        <a14:foregroundMark x1="77400" y1="95000" x2="77400" y2="95000"/>
                        <a14:foregroundMark x1="74400" y1="90769" x2="74400" y2="90769"/>
                        <a14:foregroundMark x1="73000" y1="88077" x2="73000" y2="88077"/>
                        <a14:foregroundMark x1="75800" y1="92692" x2="75800" y2="92692"/>
                        <a14:foregroundMark x1="69200" y1="90385" x2="69200" y2="90385"/>
                        <a14:foregroundMark x1="70800" y1="93846" x2="70800" y2="93846"/>
                        <a14:foregroundMark x1="68000" y1="96154" x2="68000" y2="96154"/>
                        <a14:foregroundMark x1="66200" y1="92308" x2="66200" y2="92308"/>
                        <a14:foregroundMark x1="70000" y1="91538" x2="70000" y2="91538"/>
                        <a14:foregroundMark x1="74600" y1="90385" x2="74600" y2="90385"/>
                        <a14:backgroundMark x1="71800" y1="89615" x2="76800" y2="99231"/>
                      </a14:backgroundRemoval>
                    </a14:imgEffect>
                    <a14:imgEffect>
                      <a14:sharpenSoften amount="33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9955"/>
            <a:ext cx="3260309" cy="204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16203" y="267494"/>
            <a:ext cx="500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Античное время</a:t>
            </a:r>
            <a:endParaRPr lang="ru-RU" sz="3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1300" y="1429847"/>
            <a:ext cx="4140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Изобретение первых судов.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зобретение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3 в. до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н.э.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Китае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компаса.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500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8062" y="248010"/>
            <a:ext cx="6527875" cy="42679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47664" y="3684969"/>
            <a:ext cx="6048672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Географическая карта Анаксимандра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 в. до н.э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6546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94"/>
          <a:stretch/>
        </p:blipFill>
        <p:spPr bwMode="auto">
          <a:xfrm>
            <a:off x="-13798" y="-39204"/>
            <a:ext cx="4590078" cy="518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2346" y="205263"/>
            <a:ext cx="2446883" cy="2726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1184" y="527070"/>
            <a:ext cx="33532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Мартин </a:t>
            </a:r>
            <a:r>
              <a:rPr lang="ru-RU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Бехайм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(1459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1507)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etc.usf.edu/clipart/25100/25176/behaim_25176_md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515" r="97423">
                        <a14:foregroundMark x1="9622" y1="80000" x2="9622" y2="80000"/>
                        <a14:foregroundMark x1="10309" y1="80781" x2="22680" y2="85469"/>
                        <a14:foregroundMark x1="3780" y1="69844" x2="3780" y2="80938"/>
                        <a14:foregroundMark x1="3780" y1="81094" x2="21134" y2="87500"/>
                        <a14:foregroundMark x1="67354" y1="89219" x2="67354" y2="89219"/>
                        <a14:foregroundMark x1="84192" y1="89219" x2="84192" y2="89219"/>
                        <a14:foregroundMark x1="83333" y1="92969" x2="83333" y2="92969"/>
                        <a14:foregroundMark x1="85052" y1="86719" x2="85052" y2="86719"/>
                        <a14:foregroundMark x1="79210" y1="94063" x2="68900" y2="97344"/>
                        <a14:foregroundMark x1="80412" y1="94375" x2="83162" y2="93594"/>
                        <a14:foregroundMark x1="83677" y1="93906" x2="84021" y2="93125"/>
                        <a14:foregroundMark x1="22165" y1="47031" x2="20619" y2="42344"/>
                        <a14:foregroundMark x1="19244" y1="30156" x2="21993" y2="35469"/>
                        <a14:foregroundMark x1="17869" y1="32969" x2="21306" y2="40156"/>
                        <a14:foregroundMark x1="18900" y1="40625" x2="18900" y2="40625"/>
                        <a14:foregroundMark x1="42612" y1="89688" x2="42612" y2="89688"/>
                        <a14:foregroundMark x1="38144" y1="85625" x2="38144" y2="85625"/>
                        <a14:foregroundMark x1="38144" y1="92344" x2="38144" y2="92344"/>
                        <a14:foregroundMark x1="28351" y1="86094" x2="28351" y2="86094"/>
                        <a14:foregroundMark x1="25430" y1="83906" x2="25430" y2="83906"/>
                        <a14:foregroundMark x1="29210" y1="85313" x2="29210" y2="85313"/>
                        <a14:foregroundMark x1="33162" y1="89688" x2="33162" y2="89688"/>
                        <a14:foregroundMark x1="24227" y1="86719" x2="29897" y2="89063"/>
                        <a14:foregroundMark x1="21821" y1="88281" x2="34880" y2="93750"/>
                        <a14:backgroundMark x1="24570" y1="30781" x2="24570" y2="30781"/>
                        <a14:backgroundMark x1="27491" y1="74531" x2="27491" y2="74531"/>
                        <a14:backgroundMark x1="75086" y1="63438" x2="75086" y2="63438"/>
                        <a14:backgroundMark x1="71134" y1="57500" x2="71134" y2="57500"/>
                        <a14:backgroundMark x1="70619" y1="75000" x2="70619" y2="75000"/>
                        <a14:backgroundMark x1="28179" y1="66250" x2="28179" y2="66250"/>
                        <a14:backgroundMark x1="29553" y1="80625" x2="29553" y2="80625"/>
                        <a14:backgroundMark x1="4639" y1="87969" x2="9622" y2="90938"/>
                        <a14:backgroundMark x1="2577" y1="79688" x2="2577" y2="79688"/>
                        <a14:backgroundMark x1="83505" y1="98281" x2="79381" y2="99063"/>
                        <a14:backgroundMark x1="79038" y1="98750" x2="75258" y2="98750"/>
                        <a14:backgroundMark x1="74914" y1="98750" x2="74914" y2="98750"/>
                        <a14:backgroundMark x1="1718" y1="77188" x2="1718" y2="77188"/>
                        <a14:backgroundMark x1="6186" y1="80781" x2="6186" y2="80781"/>
                        <a14:backgroundMark x1="10309" y1="82031" x2="10309" y2="82031"/>
                        <a14:backgroundMark x1="14948" y1="86094" x2="14948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63" b="13345"/>
          <a:stretch/>
        </p:blipFill>
        <p:spPr bwMode="auto">
          <a:xfrm>
            <a:off x="-13798" y="1451082"/>
            <a:ext cx="3217646" cy="369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44009" y="2122859"/>
            <a:ext cx="42484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Создал первый в мире глобус в 1492 г.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087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987824" y="0"/>
            <a:ext cx="3074676" cy="51435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062500" y="0"/>
            <a:ext cx="3098815" cy="51435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3032426" cy="51435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http://i1.i.ua/prikol/pic/7/5/906857_125001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445" b="92176" l="0" r="100000">
                        <a14:foregroundMark x1="31481" y1="90954" x2="31481" y2="90954"/>
                        <a14:foregroundMark x1="67778" y1="89976" x2="67778" y2="89976"/>
                        <a14:foregroundMark x1="66852" y1="92176" x2="66852" y2="92176"/>
                        <a14:foregroundMark x1="30741" y1="6846" x2="30741" y2="6846"/>
                        <a14:foregroundMark x1="38519" y1="7090" x2="38519" y2="7090"/>
                        <a14:foregroundMark x1="49630" y1="6112" x2="49630" y2="6112"/>
                        <a14:foregroundMark x1="45556" y1="9046" x2="45556" y2="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1763"/>
            <a:ext cx="3032426" cy="229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44" b="99512" l="1235" r="94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0745" y="439023"/>
            <a:ext cx="2913255" cy="294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62498" y="3267729"/>
            <a:ext cx="2807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Представление о форме Земли в Древней Индии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9762" y="3267729"/>
            <a:ext cx="257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Представление о форме Земли жителей побережья океана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868" b="98048" l="1599" r="98983">
                        <a14:foregroundMark x1="51308" y1="20174" x2="51308" y2="20174"/>
                        <a14:foregroundMark x1="38953" y1="31020" x2="38953" y2="31020"/>
                        <a14:foregroundMark x1="41860" y1="37744" x2="41860" y2="37744"/>
                        <a14:foregroundMark x1="61773" y1="27766" x2="61773" y2="27766"/>
                        <a14:foregroundMark x1="66715" y1="28633" x2="66715" y2="28633"/>
                        <a14:foregroundMark x1="64971" y1="24946" x2="64971" y2="24946"/>
                        <a14:foregroundMark x1="11047" y1="10412" x2="11047" y2="10412"/>
                        <a14:foregroundMark x1="10610" y1="20607" x2="10610" y2="20607"/>
                        <a14:foregroundMark x1="95349" y1="13232" x2="95349" y2="13232"/>
                        <a14:foregroundMark x1="95058" y1="8026" x2="95058" y2="8026"/>
                        <a14:foregroundMark x1="89535" y1="58351" x2="89535" y2="58351"/>
                        <a14:foregroundMark x1="86483" y1="54230" x2="86483" y2="54230"/>
                        <a14:foregroundMark x1="93750" y1="39479" x2="93750" y2="39479"/>
                        <a14:foregroundMark x1="93314" y1="43384" x2="93314" y2="43384"/>
                        <a14:foregroundMark x1="6105" y1="49458" x2="6105" y2="49458"/>
                        <a14:foregroundMark x1="3779" y1="28633" x2="3779" y2="28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2426" y="1166815"/>
            <a:ext cx="3030072" cy="209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60434" y="3261274"/>
            <a:ext cx="303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Представление о форме Земли древних египтян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436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6" grpId="0" animBg="1"/>
      <p:bldP spid="13" grpId="0"/>
      <p:bldP spid="14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01521" y="4400334"/>
            <a:ext cx="4673522" cy="79208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5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5251185" y="455062"/>
            <a:ext cx="2880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Аристотель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384 г.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н.э.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3"/>
          <a:stretch/>
        </p:blipFill>
        <p:spPr bwMode="auto">
          <a:xfrm>
            <a:off x="-101520" y="0"/>
            <a:ext cx="4693571" cy="4227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01521" y="4071782"/>
            <a:ext cx="4673521" cy="79208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0" name="Picture 6" descr="http://forexaw.com/TERMs/People/Historical_Persons/fimg240150_2-30_Aristotel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25" b="92135" l="0" r="100000">
                        <a14:foregroundMark x1="51000" y1="89213" x2="55333" y2="89213"/>
                        <a14:foregroundMark x1="50333" y1="90562" x2="50333" y2="90562"/>
                        <a14:backgroundMark x1="16667" y1="3596" x2="16667" y2="3596"/>
                        <a14:backgroundMark x1="16667" y1="3596" x2="2333" y2="26517"/>
                        <a14:backgroundMark x1="30000" y1="2022" x2="89000" y2="3371"/>
                        <a14:backgroundMark x1="88667" y1="3371" x2="92667" y2="34382"/>
                        <a14:backgroundMark x1="91000" y1="31685" x2="80333" y2="49438"/>
                        <a14:backgroundMark x1="8000" y1="23146" x2="13333" y2="48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92896"/>
            <a:ext cx="2441305" cy="3621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02005" y="1563638"/>
            <a:ext cx="44023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Древнегреческий ученый.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Впервые доказал шарообразность Земли.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044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73" r="1156"/>
          <a:stretch/>
        </p:blipFill>
        <p:spPr bwMode="auto">
          <a:xfrm>
            <a:off x="-108520" y="2864910"/>
            <a:ext cx="925496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5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" name="Прямая соединительная линия 6"/>
          <p:cNvCxnSpPr/>
          <p:nvPr/>
        </p:nvCxnSpPr>
        <p:spPr>
          <a:xfrm flipV="1">
            <a:off x="0" y="2571750"/>
            <a:ext cx="9144000" cy="148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3838"/>
            <a:ext cx="9144000" cy="209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7153" y="2355726"/>
            <a:ext cx="579516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Доказательство шарообразности Земли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67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234</Words>
  <Application>Microsoft Office PowerPoint</Application>
  <PresentationFormat>Экран (16:9)</PresentationFormat>
  <Paragraphs>77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CompEdu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тырнова</cp:lastModifiedBy>
  <cp:revision>108</cp:revision>
  <dcterms:created xsi:type="dcterms:W3CDTF">2014-06-26T09:02:10Z</dcterms:created>
  <dcterms:modified xsi:type="dcterms:W3CDTF">2015-12-06T18:03:25Z</dcterms:modified>
</cp:coreProperties>
</file>