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8" r:id="rId3"/>
    <p:sldId id="276" r:id="rId4"/>
    <p:sldId id="277" r:id="rId5"/>
    <p:sldId id="278" r:id="rId6"/>
    <p:sldId id="283" r:id="rId7"/>
    <p:sldId id="279" r:id="rId8"/>
    <p:sldId id="280" r:id="rId9"/>
    <p:sldId id="281" r:id="rId10"/>
    <p:sldId id="282" r:id="rId11"/>
    <p:sldId id="291" r:id="rId12"/>
    <p:sldId id="284" r:id="rId13"/>
    <p:sldId id="285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298" r:id="rId26"/>
    <p:sldId id="300" r:id="rId27"/>
    <p:sldId id="301" r:id="rId28"/>
    <p:sldId id="27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398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6E209-D332-4182-8D14-1AE44E52D9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B5945-666B-4D00-A661-B0917532D4A0}">
      <dgm:prSet phldrT="[Текст]"/>
      <dgm:spPr/>
      <dgm:t>
        <a:bodyPr/>
        <a:lstStyle/>
        <a:p>
          <a:r>
            <a:rPr lang="ru-RU" dirty="0" smtClean="0"/>
            <a:t>Власть народа</a:t>
          </a:r>
          <a:endParaRPr lang="ru-RU" dirty="0"/>
        </a:p>
      </dgm:t>
    </dgm:pt>
    <dgm:pt modelId="{E948CD46-9C12-4FA2-8C87-FAEAB873E2DE}" type="parTrans" cxnId="{7D02CE97-D31B-4DF2-93A1-B9A6962FAC36}">
      <dgm:prSet/>
      <dgm:spPr/>
      <dgm:t>
        <a:bodyPr/>
        <a:lstStyle/>
        <a:p>
          <a:endParaRPr lang="ru-RU"/>
        </a:p>
      </dgm:t>
    </dgm:pt>
    <dgm:pt modelId="{E8BA9E71-4736-4C75-9CD8-43DD9728F231}" type="sibTrans" cxnId="{7D02CE97-D31B-4DF2-93A1-B9A6962FAC36}">
      <dgm:prSet/>
      <dgm:spPr/>
      <dgm:t>
        <a:bodyPr/>
        <a:lstStyle/>
        <a:p>
          <a:endParaRPr lang="ru-RU"/>
        </a:p>
      </dgm:t>
    </dgm:pt>
    <dgm:pt modelId="{5694E9CE-B9C1-4ACA-822A-60BF331D6197}">
      <dgm:prSet phldrT="[Текст]"/>
      <dgm:spPr/>
      <dgm:t>
        <a:bodyPr/>
        <a:lstStyle/>
        <a:p>
          <a:r>
            <a:rPr lang="ru-RU" dirty="0" smtClean="0"/>
            <a:t>Государственная власть</a:t>
          </a:r>
          <a:endParaRPr lang="ru-RU" dirty="0"/>
        </a:p>
      </dgm:t>
    </dgm:pt>
    <dgm:pt modelId="{BDF32F76-252F-4F3E-8BDD-791952FC9348}" type="parTrans" cxnId="{7186B210-30F6-4355-9D75-C35CCAC9B079}">
      <dgm:prSet/>
      <dgm:spPr/>
      <dgm:t>
        <a:bodyPr/>
        <a:lstStyle/>
        <a:p>
          <a:endParaRPr lang="ru-RU"/>
        </a:p>
      </dgm:t>
    </dgm:pt>
    <dgm:pt modelId="{D3239905-7F23-482C-B1E2-5B4959F6BB1F}" type="sibTrans" cxnId="{7186B210-30F6-4355-9D75-C35CCAC9B079}">
      <dgm:prSet/>
      <dgm:spPr/>
      <dgm:t>
        <a:bodyPr/>
        <a:lstStyle/>
        <a:p>
          <a:endParaRPr lang="ru-RU"/>
        </a:p>
      </dgm:t>
    </dgm:pt>
    <dgm:pt modelId="{4E2C0807-FED8-4417-938D-AF25FF483B4E}">
      <dgm:prSet phldrT="[Текст]"/>
      <dgm:spPr/>
      <dgm:t>
        <a:bodyPr/>
        <a:lstStyle/>
        <a:p>
          <a:r>
            <a:rPr lang="ru-RU" dirty="0" smtClean="0"/>
            <a:t>Общественная власть</a:t>
          </a:r>
          <a:endParaRPr lang="ru-RU" dirty="0"/>
        </a:p>
      </dgm:t>
    </dgm:pt>
    <dgm:pt modelId="{A35AACFA-D8B7-4CA0-A70E-27FA80AE7E43}" type="parTrans" cxnId="{77FDE62A-315F-48F2-9E42-0B688FF35239}">
      <dgm:prSet/>
      <dgm:spPr/>
      <dgm:t>
        <a:bodyPr/>
        <a:lstStyle/>
        <a:p>
          <a:endParaRPr lang="ru-RU"/>
        </a:p>
      </dgm:t>
    </dgm:pt>
    <dgm:pt modelId="{3C168C95-4F64-44D8-926B-EA10C7E22FE0}" type="sibTrans" cxnId="{77FDE62A-315F-48F2-9E42-0B688FF35239}">
      <dgm:prSet/>
      <dgm:spPr/>
      <dgm:t>
        <a:bodyPr/>
        <a:lstStyle/>
        <a:p>
          <a:endParaRPr lang="ru-RU"/>
        </a:p>
      </dgm:t>
    </dgm:pt>
    <dgm:pt modelId="{758B3A5E-BE76-4424-AC36-22AA994E255C}">
      <dgm:prSet phldrT="[Текст]"/>
      <dgm:spPr/>
      <dgm:t>
        <a:bodyPr/>
        <a:lstStyle/>
        <a:p>
          <a:r>
            <a:rPr lang="ru-RU" dirty="0" smtClean="0"/>
            <a:t>Власть местного самоуправления</a:t>
          </a:r>
          <a:endParaRPr lang="ru-RU" dirty="0"/>
        </a:p>
      </dgm:t>
    </dgm:pt>
    <dgm:pt modelId="{7EFB7D06-4036-4297-8157-1C214F4FEB99}" type="parTrans" cxnId="{0A0F74BA-2985-4153-A3DE-A54AAC8E3E5C}">
      <dgm:prSet/>
      <dgm:spPr/>
      <dgm:t>
        <a:bodyPr/>
        <a:lstStyle/>
        <a:p>
          <a:endParaRPr lang="ru-RU"/>
        </a:p>
      </dgm:t>
    </dgm:pt>
    <dgm:pt modelId="{F9CAFD9D-EBDF-42B1-992E-1460B22DD5F4}" type="sibTrans" cxnId="{0A0F74BA-2985-4153-A3DE-A54AAC8E3E5C}">
      <dgm:prSet/>
      <dgm:spPr/>
      <dgm:t>
        <a:bodyPr/>
        <a:lstStyle/>
        <a:p>
          <a:endParaRPr lang="ru-RU"/>
        </a:p>
      </dgm:t>
    </dgm:pt>
    <dgm:pt modelId="{1AB13BA8-0BB0-42CC-92E2-DC6136834D83}" type="pres">
      <dgm:prSet presAssocID="{1876E209-D332-4182-8D14-1AE44E52D9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6DC5F7-C9BD-48AE-B46B-FC23EEFBC40D}" type="pres">
      <dgm:prSet presAssocID="{808B5945-666B-4D00-A661-B0917532D4A0}" presName="hierRoot1" presStyleCnt="0">
        <dgm:presLayoutVars>
          <dgm:hierBranch val="init"/>
        </dgm:presLayoutVars>
      </dgm:prSet>
      <dgm:spPr/>
    </dgm:pt>
    <dgm:pt modelId="{6035FAE3-7B4C-4A99-BC93-BA1B5500EF5E}" type="pres">
      <dgm:prSet presAssocID="{808B5945-666B-4D00-A661-B0917532D4A0}" presName="rootComposite1" presStyleCnt="0"/>
      <dgm:spPr/>
    </dgm:pt>
    <dgm:pt modelId="{550BBDAA-8ABC-4107-BBE1-B70406FD835A}" type="pres">
      <dgm:prSet presAssocID="{808B5945-666B-4D00-A661-B0917532D4A0}" presName="rootText1" presStyleLbl="node0" presStyleIdx="0" presStyleCnt="1" custScaleX="207842" custLinFactY="-4180" custLinFactNeighborX="-13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330F4-CAAE-43D4-B602-6A2DB79C0AF5}" type="pres">
      <dgm:prSet presAssocID="{808B5945-666B-4D00-A661-B0917532D4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03D8D03-82FC-4928-BC5E-9ABD980CDA14}" type="pres">
      <dgm:prSet presAssocID="{808B5945-666B-4D00-A661-B0917532D4A0}" presName="hierChild2" presStyleCnt="0"/>
      <dgm:spPr/>
    </dgm:pt>
    <dgm:pt modelId="{A042F97C-D618-43DA-847E-9B992AC81900}" type="pres">
      <dgm:prSet presAssocID="{BDF32F76-252F-4F3E-8BDD-791952FC934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FB6A8AF-5ACC-4EBC-AF64-208BBEC9A5DC}" type="pres">
      <dgm:prSet presAssocID="{5694E9CE-B9C1-4ACA-822A-60BF331D6197}" presName="hierRoot2" presStyleCnt="0">
        <dgm:presLayoutVars>
          <dgm:hierBranch val="init"/>
        </dgm:presLayoutVars>
      </dgm:prSet>
      <dgm:spPr/>
    </dgm:pt>
    <dgm:pt modelId="{0812551F-7A84-43A4-A8B7-B40F46911924}" type="pres">
      <dgm:prSet presAssocID="{5694E9CE-B9C1-4ACA-822A-60BF331D6197}" presName="rootComposite" presStyleCnt="0"/>
      <dgm:spPr/>
    </dgm:pt>
    <dgm:pt modelId="{03A77EF2-EF5A-4A60-9BDC-F36458C16E64}" type="pres">
      <dgm:prSet presAssocID="{5694E9CE-B9C1-4ACA-822A-60BF331D619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B3F4C-5DC4-4628-AD4D-E512D9FEC905}" type="pres">
      <dgm:prSet presAssocID="{5694E9CE-B9C1-4ACA-822A-60BF331D6197}" presName="rootConnector" presStyleLbl="node2" presStyleIdx="0" presStyleCnt="3"/>
      <dgm:spPr/>
      <dgm:t>
        <a:bodyPr/>
        <a:lstStyle/>
        <a:p>
          <a:endParaRPr lang="ru-RU"/>
        </a:p>
      </dgm:t>
    </dgm:pt>
    <dgm:pt modelId="{606CF079-B344-47BB-87EA-C697F93A0B2A}" type="pres">
      <dgm:prSet presAssocID="{5694E9CE-B9C1-4ACA-822A-60BF331D6197}" presName="hierChild4" presStyleCnt="0"/>
      <dgm:spPr/>
    </dgm:pt>
    <dgm:pt modelId="{56F69C3E-9621-4152-9ECE-8089BD919649}" type="pres">
      <dgm:prSet presAssocID="{5694E9CE-B9C1-4ACA-822A-60BF331D6197}" presName="hierChild5" presStyleCnt="0"/>
      <dgm:spPr/>
    </dgm:pt>
    <dgm:pt modelId="{60F4FEAD-8D82-4FFD-9479-65759BEF3A1E}" type="pres">
      <dgm:prSet presAssocID="{A35AACFA-D8B7-4CA0-A70E-27FA80AE7E4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1A67ECF-279E-4CC0-82DC-D80635D252CC}" type="pres">
      <dgm:prSet presAssocID="{4E2C0807-FED8-4417-938D-AF25FF483B4E}" presName="hierRoot2" presStyleCnt="0">
        <dgm:presLayoutVars>
          <dgm:hierBranch val="init"/>
        </dgm:presLayoutVars>
      </dgm:prSet>
      <dgm:spPr/>
    </dgm:pt>
    <dgm:pt modelId="{477C8138-9619-45D9-AB03-41683DAA1D91}" type="pres">
      <dgm:prSet presAssocID="{4E2C0807-FED8-4417-938D-AF25FF483B4E}" presName="rootComposite" presStyleCnt="0"/>
      <dgm:spPr/>
    </dgm:pt>
    <dgm:pt modelId="{7BEE716C-F3FB-4374-BBAB-FAD422169549}" type="pres">
      <dgm:prSet presAssocID="{4E2C0807-FED8-4417-938D-AF25FF483B4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F9EA8-1016-44DD-9E21-062BAF28AC8D}" type="pres">
      <dgm:prSet presAssocID="{4E2C0807-FED8-4417-938D-AF25FF483B4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2CD8A88-C40E-4BEA-81E2-26132F1C0196}" type="pres">
      <dgm:prSet presAssocID="{4E2C0807-FED8-4417-938D-AF25FF483B4E}" presName="hierChild4" presStyleCnt="0"/>
      <dgm:spPr/>
    </dgm:pt>
    <dgm:pt modelId="{9C5D7C3C-69A3-48BA-A353-77494CF9A59F}" type="pres">
      <dgm:prSet presAssocID="{4E2C0807-FED8-4417-938D-AF25FF483B4E}" presName="hierChild5" presStyleCnt="0"/>
      <dgm:spPr/>
    </dgm:pt>
    <dgm:pt modelId="{A26602DF-D497-4EED-A810-864093235598}" type="pres">
      <dgm:prSet presAssocID="{7EFB7D06-4036-4297-8157-1C214F4FEB9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4619DAB-A541-4261-8686-29803AD709BB}" type="pres">
      <dgm:prSet presAssocID="{758B3A5E-BE76-4424-AC36-22AA994E255C}" presName="hierRoot2" presStyleCnt="0">
        <dgm:presLayoutVars>
          <dgm:hierBranch val="init"/>
        </dgm:presLayoutVars>
      </dgm:prSet>
      <dgm:spPr/>
    </dgm:pt>
    <dgm:pt modelId="{61DD3072-87F4-4C5D-9D62-3942D594507F}" type="pres">
      <dgm:prSet presAssocID="{758B3A5E-BE76-4424-AC36-22AA994E255C}" presName="rootComposite" presStyleCnt="0"/>
      <dgm:spPr/>
    </dgm:pt>
    <dgm:pt modelId="{F5EF0111-01C5-4EBD-B68D-5F3E393330FA}" type="pres">
      <dgm:prSet presAssocID="{758B3A5E-BE76-4424-AC36-22AA994E255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59F474-D00F-4218-8BDB-FE8B826FCC07}" type="pres">
      <dgm:prSet presAssocID="{758B3A5E-BE76-4424-AC36-22AA994E255C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F6A74C-BAE7-432D-8EE1-55931BDEE85F}" type="pres">
      <dgm:prSet presAssocID="{758B3A5E-BE76-4424-AC36-22AA994E255C}" presName="hierChild4" presStyleCnt="0"/>
      <dgm:spPr/>
    </dgm:pt>
    <dgm:pt modelId="{A61CF485-2D4C-4DF2-801F-5EEEDE5004D6}" type="pres">
      <dgm:prSet presAssocID="{758B3A5E-BE76-4424-AC36-22AA994E255C}" presName="hierChild5" presStyleCnt="0"/>
      <dgm:spPr/>
    </dgm:pt>
    <dgm:pt modelId="{4350631B-8886-4E30-AE91-E6855E8F91C8}" type="pres">
      <dgm:prSet presAssocID="{808B5945-666B-4D00-A661-B0917532D4A0}" presName="hierChild3" presStyleCnt="0"/>
      <dgm:spPr/>
    </dgm:pt>
  </dgm:ptLst>
  <dgm:cxnLst>
    <dgm:cxn modelId="{7186B210-30F6-4355-9D75-C35CCAC9B079}" srcId="{808B5945-666B-4D00-A661-B0917532D4A0}" destId="{5694E9CE-B9C1-4ACA-822A-60BF331D6197}" srcOrd="0" destOrd="0" parTransId="{BDF32F76-252F-4F3E-8BDD-791952FC9348}" sibTransId="{D3239905-7F23-482C-B1E2-5B4959F6BB1F}"/>
    <dgm:cxn modelId="{DBD791E3-C4EA-43A1-81F6-04FF5BD11916}" type="presOf" srcId="{7EFB7D06-4036-4297-8157-1C214F4FEB99}" destId="{A26602DF-D497-4EED-A810-864093235598}" srcOrd="0" destOrd="0" presId="urn:microsoft.com/office/officeart/2005/8/layout/orgChart1"/>
    <dgm:cxn modelId="{7D02CE97-D31B-4DF2-93A1-B9A6962FAC36}" srcId="{1876E209-D332-4182-8D14-1AE44E52D981}" destId="{808B5945-666B-4D00-A661-B0917532D4A0}" srcOrd="0" destOrd="0" parTransId="{E948CD46-9C12-4FA2-8C87-FAEAB873E2DE}" sibTransId="{E8BA9E71-4736-4C75-9CD8-43DD9728F231}"/>
    <dgm:cxn modelId="{3A8DF948-06EA-4191-B75E-59378E96962C}" type="presOf" srcId="{1876E209-D332-4182-8D14-1AE44E52D981}" destId="{1AB13BA8-0BB0-42CC-92E2-DC6136834D83}" srcOrd="0" destOrd="0" presId="urn:microsoft.com/office/officeart/2005/8/layout/orgChart1"/>
    <dgm:cxn modelId="{EB673625-4E93-4886-8648-230C993FB77D}" type="presOf" srcId="{808B5945-666B-4D00-A661-B0917532D4A0}" destId="{550BBDAA-8ABC-4107-BBE1-B70406FD835A}" srcOrd="0" destOrd="0" presId="urn:microsoft.com/office/officeart/2005/8/layout/orgChart1"/>
    <dgm:cxn modelId="{455AC3E9-BC67-4808-A003-1D5876D7EFCB}" type="presOf" srcId="{4E2C0807-FED8-4417-938D-AF25FF483B4E}" destId="{DC2F9EA8-1016-44DD-9E21-062BAF28AC8D}" srcOrd="1" destOrd="0" presId="urn:microsoft.com/office/officeart/2005/8/layout/orgChart1"/>
    <dgm:cxn modelId="{E00AF270-939A-42B0-80D6-C55173821911}" type="presOf" srcId="{808B5945-666B-4D00-A661-B0917532D4A0}" destId="{E69330F4-CAAE-43D4-B602-6A2DB79C0AF5}" srcOrd="1" destOrd="0" presId="urn:microsoft.com/office/officeart/2005/8/layout/orgChart1"/>
    <dgm:cxn modelId="{4BE0B293-16F1-4F88-886E-341CABE97BA2}" type="presOf" srcId="{5694E9CE-B9C1-4ACA-822A-60BF331D6197}" destId="{03A77EF2-EF5A-4A60-9BDC-F36458C16E64}" srcOrd="0" destOrd="0" presId="urn:microsoft.com/office/officeart/2005/8/layout/orgChart1"/>
    <dgm:cxn modelId="{0A0F74BA-2985-4153-A3DE-A54AAC8E3E5C}" srcId="{808B5945-666B-4D00-A661-B0917532D4A0}" destId="{758B3A5E-BE76-4424-AC36-22AA994E255C}" srcOrd="2" destOrd="0" parTransId="{7EFB7D06-4036-4297-8157-1C214F4FEB99}" sibTransId="{F9CAFD9D-EBDF-42B1-992E-1460B22DD5F4}"/>
    <dgm:cxn modelId="{D5DA6B78-811E-4A47-9E43-E22602A27891}" type="presOf" srcId="{758B3A5E-BE76-4424-AC36-22AA994E255C}" destId="{B959F474-D00F-4218-8BDB-FE8B826FCC07}" srcOrd="1" destOrd="0" presId="urn:microsoft.com/office/officeart/2005/8/layout/orgChart1"/>
    <dgm:cxn modelId="{77FDE62A-315F-48F2-9E42-0B688FF35239}" srcId="{808B5945-666B-4D00-A661-B0917532D4A0}" destId="{4E2C0807-FED8-4417-938D-AF25FF483B4E}" srcOrd="1" destOrd="0" parTransId="{A35AACFA-D8B7-4CA0-A70E-27FA80AE7E43}" sibTransId="{3C168C95-4F64-44D8-926B-EA10C7E22FE0}"/>
    <dgm:cxn modelId="{4D421FA8-1219-4368-9D5A-01C43CCAD8FF}" type="presOf" srcId="{5694E9CE-B9C1-4ACA-822A-60BF331D6197}" destId="{2E5B3F4C-5DC4-4628-AD4D-E512D9FEC905}" srcOrd="1" destOrd="0" presId="urn:microsoft.com/office/officeart/2005/8/layout/orgChart1"/>
    <dgm:cxn modelId="{FC1E3A2E-A687-44F8-BEC9-9F0D771093C3}" type="presOf" srcId="{A35AACFA-D8B7-4CA0-A70E-27FA80AE7E43}" destId="{60F4FEAD-8D82-4FFD-9479-65759BEF3A1E}" srcOrd="0" destOrd="0" presId="urn:microsoft.com/office/officeart/2005/8/layout/orgChart1"/>
    <dgm:cxn modelId="{F2DCA5D8-26C9-44D7-9D82-12C23547EA20}" type="presOf" srcId="{4E2C0807-FED8-4417-938D-AF25FF483B4E}" destId="{7BEE716C-F3FB-4374-BBAB-FAD422169549}" srcOrd="0" destOrd="0" presId="urn:microsoft.com/office/officeart/2005/8/layout/orgChart1"/>
    <dgm:cxn modelId="{AD960A12-3815-42FC-BBC0-02120A53CE67}" type="presOf" srcId="{BDF32F76-252F-4F3E-8BDD-791952FC9348}" destId="{A042F97C-D618-43DA-847E-9B992AC81900}" srcOrd="0" destOrd="0" presId="urn:microsoft.com/office/officeart/2005/8/layout/orgChart1"/>
    <dgm:cxn modelId="{E227A41C-D1D2-4EDE-9AC4-745DAEA57F31}" type="presOf" srcId="{758B3A5E-BE76-4424-AC36-22AA994E255C}" destId="{F5EF0111-01C5-4EBD-B68D-5F3E393330FA}" srcOrd="0" destOrd="0" presId="urn:microsoft.com/office/officeart/2005/8/layout/orgChart1"/>
    <dgm:cxn modelId="{21374488-127D-44B7-8FFC-59DD6F5B7A4C}" type="presParOf" srcId="{1AB13BA8-0BB0-42CC-92E2-DC6136834D83}" destId="{1C6DC5F7-C9BD-48AE-B46B-FC23EEFBC40D}" srcOrd="0" destOrd="0" presId="urn:microsoft.com/office/officeart/2005/8/layout/orgChart1"/>
    <dgm:cxn modelId="{3299F8EF-98CE-4556-A0D2-5FA4BF360C11}" type="presParOf" srcId="{1C6DC5F7-C9BD-48AE-B46B-FC23EEFBC40D}" destId="{6035FAE3-7B4C-4A99-BC93-BA1B5500EF5E}" srcOrd="0" destOrd="0" presId="urn:microsoft.com/office/officeart/2005/8/layout/orgChart1"/>
    <dgm:cxn modelId="{1E6970AC-1D3A-4CDA-BFEF-D573EE9E6975}" type="presParOf" srcId="{6035FAE3-7B4C-4A99-BC93-BA1B5500EF5E}" destId="{550BBDAA-8ABC-4107-BBE1-B70406FD835A}" srcOrd="0" destOrd="0" presId="urn:microsoft.com/office/officeart/2005/8/layout/orgChart1"/>
    <dgm:cxn modelId="{F93E40E6-DF88-4CF2-B1F2-AEF454EBA696}" type="presParOf" srcId="{6035FAE3-7B4C-4A99-BC93-BA1B5500EF5E}" destId="{E69330F4-CAAE-43D4-B602-6A2DB79C0AF5}" srcOrd="1" destOrd="0" presId="urn:microsoft.com/office/officeart/2005/8/layout/orgChart1"/>
    <dgm:cxn modelId="{0BD4A865-9F4A-4D30-8881-6094B8D5E6F8}" type="presParOf" srcId="{1C6DC5F7-C9BD-48AE-B46B-FC23EEFBC40D}" destId="{403D8D03-82FC-4928-BC5E-9ABD980CDA14}" srcOrd="1" destOrd="0" presId="urn:microsoft.com/office/officeart/2005/8/layout/orgChart1"/>
    <dgm:cxn modelId="{F59DBE66-F07E-4E36-AD41-18CCC481CAE5}" type="presParOf" srcId="{403D8D03-82FC-4928-BC5E-9ABD980CDA14}" destId="{A042F97C-D618-43DA-847E-9B992AC81900}" srcOrd="0" destOrd="0" presId="urn:microsoft.com/office/officeart/2005/8/layout/orgChart1"/>
    <dgm:cxn modelId="{272E1017-A77B-457A-87D4-02443C756596}" type="presParOf" srcId="{403D8D03-82FC-4928-BC5E-9ABD980CDA14}" destId="{BFB6A8AF-5ACC-4EBC-AF64-208BBEC9A5DC}" srcOrd="1" destOrd="0" presId="urn:microsoft.com/office/officeart/2005/8/layout/orgChart1"/>
    <dgm:cxn modelId="{29DEEFA4-3687-40B9-80C9-8F28E5329AD6}" type="presParOf" srcId="{BFB6A8AF-5ACC-4EBC-AF64-208BBEC9A5DC}" destId="{0812551F-7A84-43A4-A8B7-B40F46911924}" srcOrd="0" destOrd="0" presId="urn:microsoft.com/office/officeart/2005/8/layout/orgChart1"/>
    <dgm:cxn modelId="{BCFD17FF-E456-4AB1-B9B2-58337CA5B080}" type="presParOf" srcId="{0812551F-7A84-43A4-A8B7-B40F46911924}" destId="{03A77EF2-EF5A-4A60-9BDC-F36458C16E64}" srcOrd="0" destOrd="0" presId="urn:microsoft.com/office/officeart/2005/8/layout/orgChart1"/>
    <dgm:cxn modelId="{DD04D6BF-3102-45DA-8C21-696E251B9BEA}" type="presParOf" srcId="{0812551F-7A84-43A4-A8B7-B40F46911924}" destId="{2E5B3F4C-5DC4-4628-AD4D-E512D9FEC905}" srcOrd="1" destOrd="0" presId="urn:microsoft.com/office/officeart/2005/8/layout/orgChart1"/>
    <dgm:cxn modelId="{6C048F41-27F0-45AD-B0A0-E1D662D31D84}" type="presParOf" srcId="{BFB6A8AF-5ACC-4EBC-AF64-208BBEC9A5DC}" destId="{606CF079-B344-47BB-87EA-C697F93A0B2A}" srcOrd="1" destOrd="0" presId="urn:microsoft.com/office/officeart/2005/8/layout/orgChart1"/>
    <dgm:cxn modelId="{1BC5D1F8-950E-4FF0-BDBB-621460C8782B}" type="presParOf" srcId="{BFB6A8AF-5ACC-4EBC-AF64-208BBEC9A5DC}" destId="{56F69C3E-9621-4152-9ECE-8089BD919649}" srcOrd="2" destOrd="0" presId="urn:microsoft.com/office/officeart/2005/8/layout/orgChart1"/>
    <dgm:cxn modelId="{A079AF22-572E-49AC-8704-00BE50E902B0}" type="presParOf" srcId="{403D8D03-82FC-4928-BC5E-9ABD980CDA14}" destId="{60F4FEAD-8D82-4FFD-9479-65759BEF3A1E}" srcOrd="2" destOrd="0" presId="urn:microsoft.com/office/officeart/2005/8/layout/orgChart1"/>
    <dgm:cxn modelId="{4819372E-76D8-44F1-A937-7078AB3B8D38}" type="presParOf" srcId="{403D8D03-82FC-4928-BC5E-9ABD980CDA14}" destId="{11A67ECF-279E-4CC0-82DC-D80635D252CC}" srcOrd="3" destOrd="0" presId="urn:microsoft.com/office/officeart/2005/8/layout/orgChart1"/>
    <dgm:cxn modelId="{A913E517-E48A-493B-A764-1485F61896F8}" type="presParOf" srcId="{11A67ECF-279E-4CC0-82DC-D80635D252CC}" destId="{477C8138-9619-45D9-AB03-41683DAA1D91}" srcOrd="0" destOrd="0" presId="urn:microsoft.com/office/officeart/2005/8/layout/orgChart1"/>
    <dgm:cxn modelId="{3BE8D9F9-1200-4002-8128-BF51A07ECFFC}" type="presParOf" srcId="{477C8138-9619-45D9-AB03-41683DAA1D91}" destId="{7BEE716C-F3FB-4374-BBAB-FAD422169549}" srcOrd="0" destOrd="0" presId="urn:microsoft.com/office/officeart/2005/8/layout/orgChart1"/>
    <dgm:cxn modelId="{75DB157B-363B-4B05-A3AD-59FDFEA9586F}" type="presParOf" srcId="{477C8138-9619-45D9-AB03-41683DAA1D91}" destId="{DC2F9EA8-1016-44DD-9E21-062BAF28AC8D}" srcOrd="1" destOrd="0" presId="urn:microsoft.com/office/officeart/2005/8/layout/orgChart1"/>
    <dgm:cxn modelId="{0C808388-3E4F-4397-B589-37DEDAE05F96}" type="presParOf" srcId="{11A67ECF-279E-4CC0-82DC-D80635D252CC}" destId="{B2CD8A88-C40E-4BEA-81E2-26132F1C0196}" srcOrd="1" destOrd="0" presId="urn:microsoft.com/office/officeart/2005/8/layout/orgChart1"/>
    <dgm:cxn modelId="{CC8F47C8-CB8A-4442-82F1-C3BCBE75EC35}" type="presParOf" srcId="{11A67ECF-279E-4CC0-82DC-D80635D252CC}" destId="{9C5D7C3C-69A3-48BA-A353-77494CF9A59F}" srcOrd="2" destOrd="0" presId="urn:microsoft.com/office/officeart/2005/8/layout/orgChart1"/>
    <dgm:cxn modelId="{1AE4E3C7-1616-469F-AA3D-7E73CC850650}" type="presParOf" srcId="{403D8D03-82FC-4928-BC5E-9ABD980CDA14}" destId="{A26602DF-D497-4EED-A810-864093235598}" srcOrd="4" destOrd="0" presId="urn:microsoft.com/office/officeart/2005/8/layout/orgChart1"/>
    <dgm:cxn modelId="{CFBC7708-6F34-4A98-9C39-2339026290B6}" type="presParOf" srcId="{403D8D03-82FC-4928-BC5E-9ABD980CDA14}" destId="{A4619DAB-A541-4261-8686-29803AD709BB}" srcOrd="5" destOrd="0" presId="urn:microsoft.com/office/officeart/2005/8/layout/orgChart1"/>
    <dgm:cxn modelId="{89507991-BF3F-4B7D-8413-A1E016DF73EE}" type="presParOf" srcId="{A4619DAB-A541-4261-8686-29803AD709BB}" destId="{61DD3072-87F4-4C5D-9D62-3942D594507F}" srcOrd="0" destOrd="0" presId="urn:microsoft.com/office/officeart/2005/8/layout/orgChart1"/>
    <dgm:cxn modelId="{7BDAC288-E4E2-43DC-93C9-49B14C4F92D2}" type="presParOf" srcId="{61DD3072-87F4-4C5D-9D62-3942D594507F}" destId="{F5EF0111-01C5-4EBD-B68D-5F3E393330FA}" srcOrd="0" destOrd="0" presId="urn:microsoft.com/office/officeart/2005/8/layout/orgChart1"/>
    <dgm:cxn modelId="{CCDA3598-C677-4CD6-8938-1D8D35A7FAF8}" type="presParOf" srcId="{61DD3072-87F4-4C5D-9D62-3942D594507F}" destId="{B959F474-D00F-4218-8BDB-FE8B826FCC07}" srcOrd="1" destOrd="0" presId="urn:microsoft.com/office/officeart/2005/8/layout/orgChart1"/>
    <dgm:cxn modelId="{9FE034A2-C17B-47E3-962D-C6E181ACEDD5}" type="presParOf" srcId="{A4619DAB-A541-4261-8686-29803AD709BB}" destId="{CAF6A74C-BAE7-432D-8EE1-55931BDEE85F}" srcOrd="1" destOrd="0" presId="urn:microsoft.com/office/officeart/2005/8/layout/orgChart1"/>
    <dgm:cxn modelId="{72FCBB58-63EF-4F92-A06D-8908D8AAD441}" type="presParOf" srcId="{A4619DAB-A541-4261-8686-29803AD709BB}" destId="{A61CF485-2D4C-4DF2-801F-5EEEDE5004D6}" srcOrd="2" destOrd="0" presId="urn:microsoft.com/office/officeart/2005/8/layout/orgChart1"/>
    <dgm:cxn modelId="{FA8F0916-A91C-4AB1-948C-DC48B845A8BB}" type="presParOf" srcId="{1C6DC5F7-C9BD-48AE-B46B-FC23EEFBC40D}" destId="{4350631B-8886-4E30-AE91-E6855E8F9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A1B85-827B-4BC4-A20D-3236F18AE27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AFBEE-AA2A-4989-9711-67DBDF4D3672}">
      <dgm:prSet phldrT="[Текст]"/>
      <dgm:spPr/>
      <dgm:t>
        <a:bodyPr/>
        <a:lstStyle/>
        <a:p>
          <a:r>
            <a:rPr lang="ru-RU" dirty="0" smtClean="0"/>
            <a:t>Муниципальный район</a:t>
          </a:r>
          <a:endParaRPr lang="ru-RU" dirty="0"/>
        </a:p>
      </dgm:t>
    </dgm:pt>
    <dgm:pt modelId="{8ACF9C6F-4CEF-479C-8063-4C962A23D868}" type="parTrans" cxnId="{F6AA4D34-6AC5-4408-B746-BE916418FD76}">
      <dgm:prSet/>
      <dgm:spPr/>
      <dgm:t>
        <a:bodyPr/>
        <a:lstStyle/>
        <a:p>
          <a:endParaRPr lang="ru-RU"/>
        </a:p>
      </dgm:t>
    </dgm:pt>
    <dgm:pt modelId="{5E97365F-8E9A-48E5-8AA6-6EBB0A9DA40F}" type="sibTrans" cxnId="{F6AA4D34-6AC5-4408-B746-BE916418FD76}">
      <dgm:prSet/>
      <dgm:spPr/>
      <dgm:t>
        <a:bodyPr/>
        <a:lstStyle/>
        <a:p>
          <a:endParaRPr lang="ru-RU"/>
        </a:p>
      </dgm:t>
    </dgm:pt>
    <dgm:pt modelId="{5C5D7EC0-F5ED-47AE-916C-6BF00B60AB74}">
      <dgm:prSet phldrT="[Текст]"/>
      <dgm:spPr/>
      <dgm:t>
        <a:bodyPr/>
        <a:lstStyle/>
        <a:p>
          <a:r>
            <a:rPr lang="ru-RU" dirty="0" smtClean="0"/>
            <a:t>Сельские поселения</a:t>
          </a:r>
          <a:endParaRPr lang="ru-RU" dirty="0"/>
        </a:p>
      </dgm:t>
    </dgm:pt>
    <dgm:pt modelId="{37A6E429-0978-424B-A21E-1EA04FFA62AF}" type="parTrans" cxnId="{76827766-70C1-4A5D-BA5D-77DBB4CEE7D5}">
      <dgm:prSet/>
      <dgm:spPr/>
      <dgm:t>
        <a:bodyPr/>
        <a:lstStyle/>
        <a:p>
          <a:endParaRPr lang="ru-RU"/>
        </a:p>
      </dgm:t>
    </dgm:pt>
    <dgm:pt modelId="{153C8726-3CFC-4834-9520-DAC97409B8BF}" type="sibTrans" cxnId="{76827766-70C1-4A5D-BA5D-77DBB4CEE7D5}">
      <dgm:prSet/>
      <dgm:spPr/>
      <dgm:t>
        <a:bodyPr/>
        <a:lstStyle/>
        <a:p>
          <a:endParaRPr lang="ru-RU"/>
        </a:p>
      </dgm:t>
    </dgm:pt>
    <dgm:pt modelId="{8FA12D39-4F3B-419B-8B1E-A9750F5BBDDF}">
      <dgm:prSet phldrT="[Текст]"/>
      <dgm:spPr/>
      <dgm:t>
        <a:bodyPr/>
        <a:lstStyle/>
        <a:p>
          <a:r>
            <a:rPr lang="ru-RU" dirty="0" smtClean="0"/>
            <a:t>Межселенная территория</a:t>
          </a:r>
          <a:endParaRPr lang="ru-RU" dirty="0"/>
        </a:p>
      </dgm:t>
    </dgm:pt>
    <dgm:pt modelId="{45C08F00-FBE8-440A-B0EE-B8639F5E9B47}" type="parTrans" cxnId="{392B365F-7759-4B86-970C-538B19D631B5}">
      <dgm:prSet/>
      <dgm:spPr/>
      <dgm:t>
        <a:bodyPr/>
        <a:lstStyle/>
        <a:p>
          <a:endParaRPr lang="ru-RU"/>
        </a:p>
      </dgm:t>
    </dgm:pt>
    <dgm:pt modelId="{8F202EEF-C3B2-441D-95D5-8FE72B36DF95}" type="sibTrans" cxnId="{392B365F-7759-4B86-970C-538B19D631B5}">
      <dgm:prSet/>
      <dgm:spPr/>
      <dgm:t>
        <a:bodyPr/>
        <a:lstStyle/>
        <a:p>
          <a:endParaRPr lang="ru-RU"/>
        </a:p>
      </dgm:t>
    </dgm:pt>
    <dgm:pt modelId="{FE2CCBD9-3827-40C2-AC15-E33F5AAA048E}">
      <dgm:prSet phldrT="[Текст]"/>
      <dgm:spPr/>
      <dgm:t>
        <a:bodyPr/>
        <a:lstStyle/>
        <a:p>
          <a:r>
            <a:rPr lang="ru-RU" dirty="0" smtClean="0"/>
            <a:t>Городские поселения</a:t>
          </a:r>
          <a:endParaRPr lang="ru-RU" dirty="0"/>
        </a:p>
      </dgm:t>
    </dgm:pt>
    <dgm:pt modelId="{A2B960BC-8290-458B-9AA6-758E56E3199A}" type="parTrans" cxnId="{BCA25E17-8301-4311-888A-BF6BE4A5269B}">
      <dgm:prSet/>
      <dgm:spPr/>
      <dgm:t>
        <a:bodyPr/>
        <a:lstStyle/>
        <a:p>
          <a:endParaRPr lang="ru-RU"/>
        </a:p>
      </dgm:t>
    </dgm:pt>
    <dgm:pt modelId="{267A70B1-C93C-4E01-BF01-6FF8C9978D7A}" type="sibTrans" cxnId="{BCA25E17-8301-4311-888A-BF6BE4A5269B}">
      <dgm:prSet/>
      <dgm:spPr/>
      <dgm:t>
        <a:bodyPr/>
        <a:lstStyle/>
        <a:p>
          <a:endParaRPr lang="ru-RU"/>
        </a:p>
      </dgm:t>
    </dgm:pt>
    <dgm:pt modelId="{2089DFF8-EEE6-410D-9706-18493BB06BAC}" type="pres">
      <dgm:prSet presAssocID="{349A1B85-827B-4BC4-A20D-3236F18AE2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8AA0FD-559C-4333-837A-96D7C36F34F9}" type="pres">
      <dgm:prSet presAssocID="{52CAFBEE-AA2A-4989-9711-67DBDF4D3672}" presName="hierRoot1" presStyleCnt="0">
        <dgm:presLayoutVars>
          <dgm:hierBranch val="init"/>
        </dgm:presLayoutVars>
      </dgm:prSet>
      <dgm:spPr/>
    </dgm:pt>
    <dgm:pt modelId="{F0581963-8B4B-4DB8-B2B6-A9C28E06284B}" type="pres">
      <dgm:prSet presAssocID="{52CAFBEE-AA2A-4989-9711-67DBDF4D3672}" presName="rootComposite1" presStyleCnt="0"/>
      <dgm:spPr/>
    </dgm:pt>
    <dgm:pt modelId="{106AC9E0-4EEA-4010-A836-E8C8C6704A37}" type="pres">
      <dgm:prSet presAssocID="{52CAFBEE-AA2A-4989-9711-67DBDF4D3672}" presName="rootText1" presStyleLbl="node0" presStyleIdx="0" presStyleCnt="1" custLinFactNeighborX="-1446" custLinFactNeighborY="-73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37C87-4259-4DFB-B40B-A8E8CF688CE7}" type="pres">
      <dgm:prSet presAssocID="{52CAFBEE-AA2A-4989-9711-67DBDF4D36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A55155-6F71-4D8A-90C2-828250CF24F2}" type="pres">
      <dgm:prSet presAssocID="{52CAFBEE-AA2A-4989-9711-67DBDF4D3672}" presName="hierChild2" presStyleCnt="0"/>
      <dgm:spPr/>
    </dgm:pt>
    <dgm:pt modelId="{9242BF04-0E22-4C87-8573-FDA507FEE710}" type="pres">
      <dgm:prSet presAssocID="{37A6E429-0978-424B-A21E-1EA04FFA62A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7B992DD-5FE2-46F4-98CA-C298289A3E7F}" type="pres">
      <dgm:prSet presAssocID="{5C5D7EC0-F5ED-47AE-916C-6BF00B60AB74}" presName="hierRoot2" presStyleCnt="0">
        <dgm:presLayoutVars>
          <dgm:hierBranch val="init"/>
        </dgm:presLayoutVars>
      </dgm:prSet>
      <dgm:spPr/>
    </dgm:pt>
    <dgm:pt modelId="{9C77D939-8F9F-4FC2-A809-15C19356FB38}" type="pres">
      <dgm:prSet presAssocID="{5C5D7EC0-F5ED-47AE-916C-6BF00B60AB74}" presName="rootComposite" presStyleCnt="0"/>
      <dgm:spPr/>
    </dgm:pt>
    <dgm:pt modelId="{A9D9C5EC-B918-462B-9B33-D3BB4E2F4920}" type="pres">
      <dgm:prSet presAssocID="{5C5D7EC0-F5ED-47AE-916C-6BF00B60AB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F07D87-309F-4782-AED0-9E83AFFE8FCB}" type="pres">
      <dgm:prSet presAssocID="{5C5D7EC0-F5ED-47AE-916C-6BF00B60AB74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0DECAC-0079-428E-B3AE-7ECF2002D2A3}" type="pres">
      <dgm:prSet presAssocID="{5C5D7EC0-F5ED-47AE-916C-6BF00B60AB74}" presName="hierChild4" presStyleCnt="0"/>
      <dgm:spPr/>
    </dgm:pt>
    <dgm:pt modelId="{23DDAFCC-1970-49CB-90BF-F93129610CCD}" type="pres">
      <dgm:prSet presAssocID="{5C5D7EC0-F5ED-47AE-916C-6BF00B60AB74}" presName="hierChild5" presStyleCnt="0"/>
      <dgm:spPr/>
    </dgm:pt>
    <dgm:pt modelId="{3EFBD1DB-289C-4A27-A070-CBE16C828B6E}" type="pres">
      <dgm:prSet presAssocID="{45C08F00-FBE8-440A-B0EE-B8639F5E9B4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D48652C-154A-4E7B-92B5-F11015B91EB8}" type="pres">
      <dgm:prSet presAssocID="{8FA12D39-4F3B-419B-8B1E-A9750F5BBDDF}" presName="hierRoot2" presStyleCnt="0">
        <dgm:presLayoutVars>
          <dgm:hierBranch val="init"/>
        </dgm:presLayoutVars>
      </dgm:prSet>
      <dgm:spPr/>
    </dgm:pt>
    <dgm:pt modelId="{E7DD39C4-1311-4EDC-9E20-7B345E9867A7}" type="pres">
      <dgm:prSet presAssocID="{8FA12D39-4F3B-419B-8B1E-A9750F5BBDDF}" presName="rootComposite" presStyleCnt="0"/>
      <dgm:spPr/>
    </dgm:pt>
    <dgm:pt modelId="{9C2DDEDD-1EA6-44FC-AAD8-98F7D1BBC04F}" type="pres">
      <dgm:prSet presAssocID="{8FA12D39-4F3B-419B-8B1E-A9750F5BBD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B576CE-EF12-436D-812A-60B799EE9F26}" type="pres">
      <dgm:prSet presAssocID="{8FA12D39-4F3B-419B-8B1E-A9750F5BBD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BB88C4FA-6576-4CF1-8879-987DFF97A48A}" type="pres">
      <dgm:prSet presAssocID="{8FA12D39-4F3B-419B-8B1E-A9750F5BBDDF}" presName="hierChild4" presStyleCnt="0"/>
      <dgm:spPr/>
    </dgm:pt>
    <dgm:pt modelId="{62398AA1-E4D7-4711-9D24-3C006BCC578A}" type="pres">
      <dgm:prSet presAssocID="{8FA12D39-4F3B-419B-8B1E-A9750F5BBDDF}" presName="hierChild5" presStyleCnt="0"/>
      <dgm:spPr/>
    </dgm:pt>
    <dgm:pt modelId="{7B29F78B-161D-4358-B743-3DF40B6AE8FC}" type="pres">
      <dgm:prSet presAssocID="{A2B960BC-8290-458B-9AA6-758E56E3199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E0CF086-79F7-4C08-9159-759D937B75D3}" type="pres">
      <dgm:prSet presAssocID="{FE2CCBD9-3827-40C2-AC15-E33F5AAA048E}" presName="hierRoot2" presStyleCnt="0">
        <dgm:presLayoutVars>
          <dgm:hierBranch val="init"/>
        </dgm:presLayoutVars>
      </dgm:prSet>
      <dgm:spPr/>
    </dgm:pt>
    <dgm:pt modelId="{C30DF08D-05DF-4F32-9DAD-68A6193FB6C3}" type="pres">
      <dgm:prSet presAssocID="{FE2CCBD9-3827-40C2-AC15-E33F5AAA048E}" presName="rootComposite" presStyleCnt="0"/>
      <dgm:spPr/>
    </dgm:pt>
    <dgm:pt modelId="{C5373563-4173-4D3A-B573-C89E94D07177}" type="pres">
      <dgm:prSet presAssocID="{FE2CCBD9-3827-40C2-AC15-E33F5AAA048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F9627-A480-4F60-A03B-1934470F4EBB}" type="pres">
      <dgm:prSet presAssocID="{FE2CCBD9-3827-40C2-AC15-E33F5AAA048E}" presName="rootConnector" presStyleLbl="node2" presStyleIdx="2" presStyleCnt="3"/>
      <dgm:spPr/>
      <dgm:t>
        <a:bodyPr/>
        <a:lstStyle/>
        <a:p>
          <a:endParaRPr lang="ru-RU"/>
        </a:p>
      </dgm:t>
    </dgm:pt>
    <dgm:pt modelId="{89E43E5F-52A9-4F66-A790-863F0AD6FE81}" type="pres">
      <dgm:prSet presAssocID="{FE2CCBD9-3827-40C2-AC15-E33F5AAA048E}" presName="hierChild4" presStyleCnt="0"/>
      <dgm:spPr/>
    </dgm:pt>
    <dgm:pt modelId="{755396C7-0664-4B58-B55C-B6855A52B37E}" type="pres">
      <dgm:prSet presAssocID="{FE2CCBD9-3827-40C2-AC15-E33F5AAA048E}" presName="hierChild5" presStyleCnt="0"/>
      <dgm:spPr/>
    </dgm:pt>
    <dgm:pt modelId="{12E5EFFF-E353-4836-866B-78C5DD810E79}" type="pres">
      <dgm:prSet presAssocID="{52CAFBEE-AA2A-4989-9711-67DBDF4D3672}" presName="hierChild3" presStyleCnt="0"/>
      <dgm:spPr/>
    </dgm:pt>
  </dgm:ptLst>
  <dgm:cxnLst>
    <dgm:cxn modelId="{15C9AF67-7FC9-4818-AAA1-5EA0B3F007C6}" type="presOf" srcId="{52CAFBEE-AA2A-4989-9711-67DBDF4D3672}" destId="{83F37C87-4259-4DFB-B40B-A8E8CF688CE7}" srcOrd="1" destOrd="0" presId="urn:microsoft.com/office/officeart/2005/8/layout/orgChart1"/>
    <dgm:cxn modelId="{37E3107D-E54F-4490-BF15-78BAD05BC300}" type="presOf" srcId="{349A1B85-827B-4BC4-A20D-3236F18AE27C}" destId="{2089DFF8-EEE6-410D-9706-18493BB06BAC}" srcOrd="0" destOrd="0" presId="urn:microsoft.com/office/officeart/2005/8/layout/orgChart1"/>
    <dgm:cxn modelId="{51197D71-DEAF-440F-B28F-62C8BE43C4F0}" type="presOf" srcId="{5C5D7EC0-F5ED-47AE-916C-6BF00B60AB74}" destId="{F9F07D87-309F-4782-AED0-9E83AFFE8FCB}" srcOrd="1" destOrd="0" presId="urn:microsoft.com/office/officeart/2005/8/layout/orgChart1"/>
    <dgm:cxn modelId="{392B365F-7759-4B86-970C-538B19D631B5}" srcId="{52CAFBEE-AA2A-4989-9711-67DBDF4D3672}" destId="{8FA12D39-4F3B-419B-8B1E-A9750F5BBDDF}" srcOrd="1" destOrd="0" parTransId="{45C08F00-FBE8-440A-B0EE-B8639F5E9B47}" sibTransId="{8F202EEF-C3B2-441D-95D5-8FE72B36DF95}"/>
    <dgm:cxn modelId="{1D2B3989-4D02-40A6-B592-27933E0E046B}" type="presOf" srcId="{FE2CCBD9-3827-40C2-AC15-E33F5AAA048E}" destId="{C5373563-4173-4D3A-B573-C89E94D07177}" srcOrd="0" destOrd="0" presId="urn:microsoft.com/office/officeart/2005/8/layout/orgChart1"/>
    <dgm:cxn modelId="{BCA25E17-8301-4311-888A-BF6BE4A5269B}" srcId="{52CAFBEE-AA2A-4989-9711-67DBDF4D3672}" destId="{FE2CCBD9-3827-40C2-AC15-E33F5AAA048E}" srcOrd="2" destOrd="0" parTransId="{A2B960BC-8290-458B-9AA6-758E56E3199A}" sibTransId="{267A70B1-C93C-4E01-BF01-6FF8C9978D7A}"/>
    <dgm:cxn modelId="{888D536B-F193-4419-92B2-C0F7639A5089}" type="presOf" srcId="{8FA12D39-4F3B-419B-8B1E-A9750F5BBDDF}" destId="{50B576CE-EF12-436D-812A-60B799EE9F26}" srcOrd="1" destOrd="0" presId="urn:microsoft.com/office/officeart/2005/8/layout/orgChart1"/>
    <dgm:cxn modelId="{A74E9A13-A15B-4F1D-99BF-2E42140CD541}" type="presOf" srcId="{37A6E429-0978-424B-A21E-1EA04FFA62AF}" destId="{9242BF04-0E22-4C87-8573-FDA507FEE710}" srcOrd="0" destOrd="0" presId="urn:microsoft.com/office/officeart/2005/8/layout/orgChart1"/>
    <dgm:cxn modelId="{E69A7DCD-2A40-40E5-B2C1-FC051F59A9A7}" type="presOf" srcId="{45C08F00-FBE8-440A-B0EE-B8639F5E9B47}" destId="{3EFBD1DB-289C-4A27-A070-CBE16C828B6E}" srcOrd="0" destOrd="0" presId="urn:microsoft.com/office/officeart/2005/8/layout/orgChart1"/>
    <dgm:cxn modelId="{53809B62-2D8B-4DF1-930A-774594548EA0}" type="presOf" srcId="{FE2CCBD9-3827-40C2-AC15-E33F5AAA048E}" destId="{BEDF9627-A480-4F60-A03B-1934470F4EBB}" srcOrd="1" destOrd="0" presId="urn:microsoft.com/office/officeart/2005/8/layout/orgChart1"/>
    <dgm:cxn modelId="{8CD8BA0C-EF6F-4D87-9C1E-E81A39709AE8}" type="presOf" srcId="{52CAFBEE-AA2A-4989-9711-67DBDF4D3672}" destId="{106AC9E0-4EEA-4010-A836-E8C8C6704A37}" srcOrd="0" destOrd="0" presId="urn:microsoft.com/office/officeart/2005/8/layout/orgChart1"/>
    <dgm:cxn modelId="{F6AA4D34-6AC5-4408-B746-BE916418FD76}" srcId="{349A1B85-827B-4BC4-A20D-3236F18AE27C}" destId="{52CAFBEE-AA2A-4989-9711-67DBDF4D3672}" srcOrd="0" destOrd="0" parTransId="{8ACF9C6F-4CEF-479C-8063-4C962A23D868}" sibTransId="{5E97365F-8E9A-48E5-8AA6-6EBB0A9DA40F}"/>
    <dgm:cxn modelId="{14BE7943-80F3-41F7-BB52-1AB7E3F67BA7}" type="presOf" srcId="{A2B960BC-8290-458B-9AA6-758E56E3199A}" destId="{7B29F78B-161D-4358-B743-3DF40B6AE8FC}" srcOrd="0" destOrd="0" presId="urn:microsoft.com/office/officeart/2005/8/layout/orgChart1"/>
    <dgm:cxn modelId="{5B2D63B6-D6B8-4930-A4CB-78B9C5BF1191}" type="presOf" srcId="{8FA12D39-4F3B-419B-8B1E-A9750F5BBDDF}" destId="{9C2DDEDD-1EA6-44FC-AAD8-98F7D1BBC04F}" srcOrd="0" destOrd="0" presId="urn:microsoft.com/office/officeart/2005/8/layout/orgChart1"/>
    <dgm:cxn modelId="{8550BFB0-9407-4F43-8D03-DDE6ED11D8CB}" type="presOf" srcId="{5C5D7EC0-F5ED-47AE-916C-6BF00B60AB74}" destId="{A9D9C5EC-B918-462B-9B33-D3BB4E2F4920}" srcOrd="0" destOrd="0" presId="urn:microsoft.com/office/officeart/2005/8/layout/orgChart1"/>
    <dgm:cxn modelId="{76827766-70C1-4A5D-BA5D-77DBB4CEE7D5}" srcId="{52CAFBEE-AA2A-4989-9711-67DBDF4D3672}" destId="{5C5D7EC0-F5ED-47AE-916C-6BF00B60AB74}" srcOrd="0" destOrd="0" parTransId="{37A6E429-0978-424B-A21E-1EA04FFA62AF}" sibTransId="{153C8726-3CFC-4834-9520-DAC97409B8BF}"/>
    <dgm:cxn modelId="{16EB5540-642A-400D-9F00-E89052F51DD8}" type="presParOf" srcId="{2089DFF8-EEE6-410D-9706-18493BB06BAC}" destId="{968AA0FD-559C-4333-837A-96D7C36F34F9}" srcOrd="0" destOrd="0" presId="urn:microsoft.com/office/officeart/2005/8/layout/orgChart1"/>
    <dgm:cxn modelId="{BCCC0BAF-271A-451C-B17C-AF3EEF6605A4}" type="presParOf" srcId="{968AA0FD-559C-4333-837A-96D7C36F34F9}" destId="{F0581963-8B4B-4DB8-B2B6-A9C28E06284B}" srcOrd="0" destOrd="0" presId="urn:microsoft.com/office/officeart/2005/8/layout/orgChart1"/>
    <dgm:cxn modelId="{7BC88D9B-E82C-43EE-8FED-8D346529BA5E}" type="presParOf" srcId="{F0581963-8B4B-4DB8-B2B6-A9C28E06284B}" destId="{106AC9E0-4EEA-4010-A836-E8C8C6704A37}" srcOrd="0" destOrd="0" presId="urn:microsoft.com/office/officeart/2005/8/layout/orgChart1"/>
    <dgm:cxn modelId="{331176D6-8A2F-4A6F-85EF-99769A612498}" type="presParOf" srcId="{F0581963-8B4B-4DB8-B2B6-A9C28E06284B}" destId="{83F37C87-4259-4DFB-B40B-A8E8CF688CE7}" srcOrd="1" destOrd="0" presId="urn:microsoft.com/office/officeart/2005/8/layout/orgChart1"/>
    <dgm:cxn modelId="{EA2FDE52-EF23-46AB-B4F0-D46B8854119D}" type="presParOf" srcId="{968AA0FD-559C-4333-837A-96D7C36F34F9}" destId="{3AA55155-6F71-4D8A-90C2-828250CF24F2}" srcOrd="1" destOrd="0" presId="urn:microsoft.com/office/officeart/2005/8/layout/orgChart1"/>
    <dgm:cxn modelId="{52CA2D04-D865-42BC-8FD6-10F36B2894D5}" type="presParOf" srcId="{3AA55155-6F71-4D8A-90C2-828250CF24F2}" destId="{9242BF04-0E22-4C87-8573-FDA507FEE710}" srcOrd="0" destOrd="0" presId="urn:microsoft.com/office/officeart/2005/8/layout/orgChart1"/>
    <dgm:cxn modelId="{B3A93496-0274-4CDB-B4C0-53A86D7AB0E0}" type="presParOf" srcId="{3AA55155-6F71-4D8A-90C2-828250CF24F2}" destId="{A7B992DD-5FE2-46F4-98CA-C298289A3E7F}" srcOrd="1" destOrd="0" presId="urn:microsoft.com/office/officeart/2005/8/layout/orgChart1"/>
    <dgm:cxn modelId="{CC38FBE0-5A5B-4697-ADBB-6A99F2DE78AA}" type="presParOf" srcId="{A7B992DD-5FE2-46F4-98CA-C298289A3E7F}" destId="{9C77D939-8F9F-4FC2-A809-15C19356FB38}" srcOrd="0" destOrd="0" presId="urn:microsoft.com/office/officeart/2005/8/layout/orgChart1"/>
    <dgm:cxn modelId="{EA4FAC6E-F9D1-432E-AA00-5E07905A7F78}" type="presParOf" srcId="{9C77D939-8F9F-4FC2-A809-15C19356FB38}" destId="{A9D9C5EC-B918-462B-9B33-D3BB4E2F4920}" srcOrd="0" destOrd="0" presId="urn:microsoft.com/office/officeart/2005/8/layout/orgChart1"/>
    <dgm:cxn modelId="{8379E435-CD73-497F-B40B-8D0F1EB87FA5}" type="presParOf" srcId="{9C77D939-8F9F-4FC2-A809-15C19356FB38}" destId="{F9F07D87-309F-4782-AED0-9E83AFFE8FCB}" srcOrd="1" destOrd="0" presId="urn:microsoft.com/office/officeart/2005/8/layout/orgChart1"/>
    <dgm:cxn modelId="{DFB5A631-7D5E-46E2-A3AA-7C7EBB27D95F}" type="presParOf" srcId="{A7B992DD-5FE2-46F4-98CA-C298289A3E7F}" destId="{C50DECAC-0079-428E-B3AE-7ECF2002D2A3}" srcOrd="1" destOrd="0" presId="urn:microsoft.com/office/officeart/2005/8/layout/orgChart1"/>
    <dgm:cxn modelId="{B978E0A8-707B-4595-A446-FFAF433615AF}" type="presParOf" srcId="{A7B992DD-5FE2-46F4-98CA-C298289A3E7F}" destId="{23DDAFCC-1970-49CB-90BF-F93129610CCD}" srcOrd="2" destOrd="0" presId="urn:microsoft.com/office/officeart/2005/8/layout/orgChart1"/>
    <dgm:cxn modelId="{AB8FFD28-38F8-42BB-8D1D-28067958EEDA}" type="presParOf" srcId="{3AA55155-6F71-4D8A-90C2-828250CF24F2}" destId="{3EFBD1DB-289C-4A27-A070-CBE16C828B6E}" srcOrd="2" destOrd="0" presId="urn:microsoft.com/office/officeart/2005/8/layout/orgChart1"/>
    <dgm:cxn modelId="{3A58C17C-C5A9-4B19-B4DF-B3D45D72FF88}" type="presParOf" srcId="{3AA55155-6F71-4D8A-90C2-828250CF24F2}" destId="{6D48652C-154A-4E7B-92B5-F11015B91EB8}" srcOrd="3" destOrd="0" presId="urn:microsoft.com/office/officeart/2005/8/layout/orgChart1"/>
    <dgm:cxn modelId="{F0BA7A91-8D74-401F-BFF5-331863C8BD94}" type="presParOf" srcId="{6D48652C-154A-4E7B-92B5-F11015B91EB8}" destId="{E7DD39C4-1311-4EDC-9E20-7B345E9867A7}" srcOrd="0" destOrd="0" presId="urn:microsoft.com/office/officeart/2005/8/layout/orgChart1"/>
    <dgm:cxn modelId="{80621622-FE63-4510-8E52-05597168C396}" type="presParOf" srcId="{E7DD39C4-1311-4EDC-9E20-7B345E9867A7}" destId="{9C2DDEDD-1EA6-44FC-AAD8-98F7D1BBC04F}" srcOrd="0" destOrd="0" presId="urn:microsoft.com/office/officeart/2005/8/layout/orgChart1"/>
    <dgm:cxn modelId="{2E28077D-DA7C-4231-9832-66E9FB4C8250}" type="presParOf" srcId="{E7DD39C4-1311-4EDC-9E20-7B345E9867A7}" destId="{50B576CE-EF12-436D-812A-60B799EE9F26}" srcOrd="1" destOrd="0" presId="urn:microsoft.com/office/officeart/2005/8/layout/orgChart1"/>
    <dgm:cxn modelId="{D5D4ECEF-2268-4649-9C55-2354AE1B3C21}" type="presParOf" srcId="{6D48652C-154A-4E7B-92B5-F11015B91EB8}" destId="{BB88C4FA-6576-4CF1-8879-987DFF97A48A}" srcOrd="1" destOrd="0" presId="urn:microsoft.com/office/officeart/2005/8/layout/orgChart1"/>
    <dgm:cxn modelId="{09D4FA9B-D632-453D-A234-DB7E1DD2A335}" type="presParOf" srcId="{6D48652C-154A-4E7B-92B5-F11015B91EB8}" destId="{62398AA1-E4D7-4711-9D24-3C006BCC578A}" srcOrd="2" destOrd="0" presId="urn:microsoft.com/office/officeart/2005/8/layout/orgChart1"/>
    <dgm:cxn modelId="{EC9B0AD4-6C00-4C56-8247-4F9BFD965DC2}" type="presParOf" srcId="{3AA55155-6F71-4D8A-90C2-828250CF24F2}" destId="{7B29F78B-161D-4358-B743-3DF40B6AE8FC}" srcOrd="4" destOrd="0" presId="urn:microsoft.com/office/officeart/2005/8/layout/orgChart1"/>
    <dgm:cxn modelId="{99487122-99F4-4731-BF63-7E578C80BF58}" type="presParOf" srcId="{3AA55155-6F71-4D8A-90C2-828250CF24F2}" destId="{0E0CF086-79F7-4C08-9159-759D937B75D3}" srcOrd="5" destOrd="0" presId="urn:microsoft.com/office/officeart/2005/8/layout/orgChart1"/>
    <dgm:cxn modelId="{23507B22-B383-4DEF-A3D2-C87580AAE2CF}" type="presParOf" srcId="{0E0CF086-79F7-4C08-9159-759D937B75D3}" destId="{C30DF08D-05DF-4F32-9DAD-68A6193FB6C3}" srcOrd="0" destOrd="0" presId="urn:microsoft.com/office/officeart/2005/8/layout/orgChart1"/>
    <dgm:cxn modelId="{05760A4E-9B35-4AAF-8944-85F2A89AABA5}" type="presParOf" srcId="{C30DF08D-05DF-4F32-9DAD-68A6193FB6C3}" destId="{C5373563-4173-4D3A-B573-C89E94D07177}" srcOrd="0" destOrd="0" presId="urn:microsoft.com/office/officeart/2005/8/layout/orgChart1"/>
    <dgm:cxn modelId="{FA644F9C-139B-41EF-8645-AF4F4E5584F9}" type="presParOf" srcId="{C30DF08D-05DF-4F32-9DAD-68A6193FB6C3}" destId="{BEDF9627-A480-4F60-A03B-1934470F4EBB}" srcOrd="1" destOrd="0" presId="urn:microsoft.com/office/officeart/2005/8/layout/orgChart1"/>
    <dgm:cxn modelId="{0F285884-937A-4117-A1F2-BE9A3EA552AD}" type="presParOf" srcId="{0E0CF086-79F7-4C08-9159-759D937B75D3}" destId="{89E43E5F-52A9-4F66-A790-863F0AD6FE81}" srcOrd="1" destOrd="0" presId="urn:microsoft.com/office/officeart/2005/8/layout/orgChart1"/>
    <dgm:cxn modelId="{8D379F84-5241-49C2-8A67-B8FFCBE24E35}" type="presParOf" srcId="{0E0CF086-79F7-4C08-9159-759D937B75D3}" destId="{755396C7-0664-4B58-B55C-B6855A52B37E}" srcOrd="2" destOrd="0" presId="urn:microsoft.com/office/officeart/2005/8/layout/orgChart1"/>
    <dgm:cxn modelId="{FFA25593-A334-4152-8E31-A3DF11B3679E}" type="presParOf" srcId="{968AA0FD-559C-4333-837A-96D7C36F34F9}" destId="{12E5EFFF-E353-4836-866B-78C5DD810E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04F5D-3803-44C0-A39C-D124906A9C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214451-1BE3-4A72-B224-590AC5DF57F6}">
      <dgm:prSet phldrT="[Текст]"/>
      <dgm:spPr/>
      <dgm:t>
        <a:bodyPr/>
        <a:lstStyle/>
        <a:p>
          <a:r>
            <a:rPr lang="ru-RU" dirty="0" smtClean="0"/>
            <a:t>Представительный орган муниципального района</a:t>
          </a:r>
          <a:endParaRPr lang="ru-RU" dirty="0"/>
        </a:p>
      </dgm:t>
    </dgm:pt>
    <dgm:pt modelId="{49EFD9C6-8B9C-44A4-BB50-9C63F0321E66}" type="parTrans" cxnId="{5987D4DF-83E1-418D-830C-2C2D926F6FCD}">
      <dgm:prSet/>
      <dgm:spPr/>
      <dgm:t>
        <a:bodyPr/>
        <a:lstStyle/>
        <a:p>
          <a:endParaRPr lang="ru-RU"/>
        </a:p>
      </dgm:t>
    </dgm:pt>
    <dgm:pt modelId="{AF357F69-1BD1-4B2F-A847-FDBD281531F2}" type="sibTrans" cxnId="{5987D4DF-83E1-418D-830C-2C2D926F6FCD}">
      <dgm:prSet/>
      <dgm:spPr/>
      <dgm:t>
        <a:bodyPr/>
        <a:lstStyle/>
        <a:p>
          <a:endParaRPr lang="ru-RU"/>
        </a:p>
      </dgm:t>
    </dgm:pt>
    <dgm:pt modelId="{428B0DB6-CB55-42CB-8AB8-99742F09BA76}">
      <dgm:prSet phldrT="[Текст]"/>
      <dgm:spPr/>
      <dgm:t>
        <a:bodyPr/>
        <a:lstStyle/>
        <a:p>
          <a:r>
            <a:rPr lang="ru-RU" dirty="0" smtClean="0"/>
            <a:t>Состоять из глав поселений и из части депутатов, входящих в состав района поселений</a:t>
          </a:r>
          <a:endParaRPr lang="ru-RU" dirty="0"/>
        </a:p>
      </dgm:t>
    </dgm:pt>
    <dgm:pt modelId="{95250A93-884C-4B6D-9B5E-9E04CCC815F1}" type="parTrans" cxnId="{998E48FD-2506-4CEB-A6A7-508AD2ECFB64}">
      <dgm:prSet/>
      <dgm:spPr/>
      <dgm:t>
        <a:bodyPr/>
        <a:lstStyle/>
        <a:p>
          <a:endParaRPr lang="ru-RU"/>
        </a:p>
      </dgm:t>
    </dgm:pt>
    <dgm:pt modelId="{5E98C86E-B9FD-480C-8A23-1A00B0F7F601}" type="sibTrans" cxnId="{998E48FD-2506-4CEB-A6A7-508AD2ECFB64}">
      <dgm:prSet/>
      <dgm:spPr/>
      <dgm:t>
        <a:bodyPr/>
        <a:lstStyle/>
        <a:p>
          <a:endParaRPr lang="ru-RU"/>
        </a:p>
      </dgm:t>
    </dgm:pt>
    <dgm:pt modelId="{6690DF10-7202-4CF2-8AB3-ADCDED64213C}">
      <dgm:prSet phldrT="[Текст]"/>
      <dgm:spPr/>
      <dgm:t>
        <a:bodyPr/>
        <a:lstStyle/>
        <a:p>
          <a:r>
            <a:rPr lang="ru-RU" dirty="0" smtClean="0"/>
            <a:t>Избираться на муниципальных выборах</a:t>
          </a:r>
          <a:endParaRPr lang="ru-RU" dirty="0"/>
        </a:p>
      </dgm:t>
    </dgm:pt>
    <dgm:pt modelId="{16062579-3A5E-4873-82E2-DB986E9F9BC2}" type="parTrans" cxnId="{FAAFF2F2-AA34-4F1C-8514-38A988FA2F89}">
      <dgm:prSet/>
      <dgm:spPr/>
      <dgm:t>
        <a:bodyPr/>
        <a:lstStyle/>
        <a:p>
          <a:endParaRPr lang="ru-RU"/>
        </a:p>
      </dgm:t>
    </dgm:pt>
    <dgm:pt modelId="{76236D0E-17B6-46F1-B413-0849B6E75C1D}" type="sibTrans" cxnId="{FAAFF2F2-AA34-4F1C-8514-38A988FA2F89}">
      <dgm:prSet/>
      <dgm:spPr/>
      <dgm:t>
        <a:bodyPr/>
        <a:lstStyle/>
        <a:p>
          <a:endParaRPr lang="ru-RU"/>
        </a:p>
      </dgm:t>
    </dgm:pt>
    <dgm:pt modelId="{C75B2171-58E2-4FAE-85A4-7EE0D8E4C7B7}" type="pres">
      <dgm:prSet presAssocID="{3B504F5D-3803-44C0-A39C-D124906A9C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0E9AB7-949A-40D2-A6EE-D2105D9C49A1}" type="pres">
      <dgm:prSet presAssocID="{07214451-1BE3-4A72-B224-590AC5DF57F6}" presName="hierRoot1" presStyleCnt="0">
        <dgm:presLayoutVars>
          <dgm:hierBranch val="init"/>
        </dgm:presLayoutVars>
      </dgm:prSet>
      <dgm:spPr/>
    </dgm:pt>
    <dgm:pt modelId="{6367F7E1-FAF3-4DCE-9CD8-A4B4828BF3D0}" type="pres">
      <dgm:prSet presAssocID="{07214451-1BE3-4A72-B224-590AC5DF57F6}" presName="rootComposite1" presStyleCnt="0"/>
      <dgm:spPr/>
    </dgm:pt>
    <dgm:pt modelId="{59CAB8BE-D0CE-4A69-96B1-44D5FB7CD01B}" type="pres">
      <dgm:prSet presAssocID="{07214451-1BE3-4A72-B224-590AC5DF57F6}" presName="rootText1" presStyleLbl="node0" presStyleIdx="0" presStyleCnt="1" custScaleX="128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F63A6-4FAE-4223-A901-A892F72716A6}" type="pres">
      <dgm:prSet presAssocID="{07214451-1BE3-4A72-B224-590AC5DF57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674DD0C-376F-46E5-865C-3E05ACCAF77D}" type="pres">
      <dgm:prSet presAssocID="{07214451-1BE3-4A72-B224-590AC5DF57F6}" presName="hierChild2" presStyleCnt="0"/>
      <dgm:spPr/>
    </dgm:pt>
    <dgm:pt modelId="{8D1B47C3-B5BB-49A4-8D24-C6FA322E35A8}" type="pres">
      <dgm:prSet presAssocID="{95250A93-884C-4B6D-9B5E-9E04CCC815F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A3E5C78-7610-40C8-B327-4A0943EDF0D9}" type="pres">
      <dgm:prSet presAssocID="{428B0DB6-CB55-42CB-8AB8-99742F09BA76}" presName="hierRoot2" presStyleCnt="0">
        <dgm:presLayoutVars>
          <dgm:hierBranch val="init"/>
        </dgm:presLayoutVars>
      </dgm:prSet>
      <dgm:spPr/>
    </dgm:pt>
    <dgm:pt modelId="{204E6694-FABF-4F27-B01E-C18545260B94}" type="pres">
      <dgm:prSet presAssocID="{428B0DB6-CB55-42CB-8AB8-99742F09BA76}" presName="rootComposite" presStyleCnt="0"/>
      <dgm:spPr/>
    </dgm:pt>
    <dgm:pt modelId="{57460995-0FE1-4298-8960-AA902B03F39B}" type="pres">
      <dgm:prSet presAssocID="{428B0DB6-CB55-42CB-8AB8-99742F09BA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DEE48-5FA0-4CBC-94F1-8D41F42C6702}" type="pres">
      <dgm:prSet presAssocID="{428B0DB6-CB55-42CB-8AB8-99742F09BA76}" presName="rootConnector" presStyleLbl="node2" presStyleIdx="0" presStyleCnt="2"/>
      <dgm:spPr/>
      <dgm:t>
        <a:bodyPr/>
        <a:lstStyle/>
        <a:p>
          <a:endParaRPr lang="ru-RU"/>
        </a:p>
      </dgm:t>
    </dgm:pt>
    <dgm:pt modelId="{6EC30C9A-1695-4A0B-9B0C-8D2F9496F634}" type="pres">
      <dgm:prSet presAssocID="{428B0DB6-CB55-42CB-8AB8-99742F09BA76}" presName="hierChild4" presStyleCnt="0"/>
      <dgm:spPr/>
    </dgm:pt>
    <dgm:pt modelId="{897A4D05-BD3D-4789-88F1-658FFC24AEC2}" type="pres">
      <dgm:prSet presAssocID="{428B0DB6-CB55-42CB-8AB8-99742F09BA76}" presName="hierChild5" presStyleCnt="0"/>
      <dgm:spPr/>
    </dgm:pt>
    <dgm:pt modelId="{8290CDC2-3825-4F01-9ECE-AEC366C52908}" type="pres">
      <dgm:prSet presAssocID="{16062579-3A5E-4873-82E2-DB986E9F9BC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97E5C5-200D-42F0-B541-5F880AC4A4F9}" type="pres">
      <dgm:prSet presAssocID="{6690DF10-7202-4CF2-8AB3-ADCDED64213C}" presName="hierRoot2" presStyleCnt="0">
        <dgm:presLayoutVars>
          <dgm:hierBranch val="init"/>
        </dgm:presLayoutVars>
      </dgm:prSet>
      <dgm:spPr/>
    </dgm:pt>
    <dgm:pt modelId="{ABDCB8C6-1D1F-420F-AD97-7151669973EF}" type="pres">
      <dgm:prSet presAssocID="{6690DF10-7202-4CF2-8AB3-ADCDED64213C}" presName="rootComposite" presStyleCnt="0"/>
      <dgm:spPr/>
    </dgm:pt>
    <dgm:pt modelId="{37038293-5651-4BD1-83A8-FA7F53E8F274}" type="pres">
      <dgm:prSet presAssocID="{6690DF10-7202-4CF2-8AB3-ADCDED6421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086B7-7057-4C75-8D37-8D777C91D4B7}" type="pres">
      <dgm:prSet presAssocID="{6690DF10-7202-4CF2-8AB3-ADCDED64213C}" presName="rootConnector" presStyleLbl="node2" presStyleIdx="1" presStyleCnt="2"/>
      <dgm:spPr/>
      <dgm:t>
        <a:bodyPr/>
        <a:lstStyle/>
        <a:p>
          <a:endParaRPr lang="ru-RU"/>
        </a:p>
      </dgm:t>
    </dgm:pt>
    <dgm:pt modelId="{88855B66-5438-4239-841B-1093D297C6F4}" type="pres">
      <dgm:prSet presAssocID="{6690DF10-7202-4CF2-8AB3-ADCDED64213C}" presName="hierChild4" presStyleCnt="0"/>
      <dgm:spPr/>
    </dgm:pt>
    <dgm:pt modelId="{311850B0-C6FB-4E6E-B48A-B4058AD8A0F3}" type="pres">
      <dgm:prSet presAssocID="{6690DF10-7202-4CF2-8AB3-ADCDED64213C}" presName="hierChild5" presStyleCnt="0"/>
      <dgm:spPr/>
    </dgm:pt>
    <dgm:pt modelId="{7B6B9DCB-3082-4290-8186-1A97495DDE1D}" type="pres">
      <dgm:prSet presAssocID="{07214451-1BE3-4A72-B224-590AC5DF57F6}" presName="hierChild3" presStyleCnt="0"/>
      <dgm:spPr/>
    </dgm:pt>
  </dgm:ptLst>
  <dgm:cxnLst>
    <dgm:cxn modelId="{5CD8DED8-6EF9-4F9E-8ED2-9CF8858F71EB}" type="presOf" srcId="{428B0DB6-CB55-42CB-8AB8-99742F09BA76}" destId="{57460995-0FE1-4298-8960-AA902B03F39B}" srcOrd="0" destOrd="0" presId="urn:microsoft.com/office/officeart/2005/8/layout/orgChart1"/>
    <dgm:cxn modelId="{998E48FD-2506-4CEB-A6A7-508AD2ECFB64}" srcId="{07214451-1BE3-4A72-B224-590AC5DF57F6}" destId="{428B0DB6-CB55-42CB-8AB8-99742F09BA76}" srcOrd="0" destOrd="0" parTransId="{95250A93-884C-4B6D-9B5E-9E04CCC815F1}" sibTransId="{5E98C86E-B9FD-480C-8A23-1A00B0F7F601}"/>
    <dgm:cxn modelId="{ADF59628-6B8C-4D35-BAD4-CF33F136FE5B}" type="presOf" srcId="{6690DF10-7202-4CF2-8AB3-ADCDED64213C}" destId="{8F5086B7-7057-4C75-8D37-8D777C91D4B7}" srcOrd="1" destOrd="0" presId="urn:microsoft.com/office/officeart/2005/8/layout/orgChart1"/>
    <dgm:cxn modelId="{EAE83D53-3F56-49BB-9CD5-81D0E17D4DF5}" type="presOf" srcId="{95250A93-884C-4B6D-9B5E-9E04CCC815F1}" destId="{8D1B47C3-B5BB-49A4-8D24-C6FA322E35A8}" srcOrd="0" destOrd="0" presId="urn:microsoft.com/office/officeart/2005/8/layout/orgChart1"/>
    <dgm:cxn modelId="{067987C8-104F-44E9-9E5D-37B9419FED69}" type="presOf" srcId="{07214451-1BE3-4A72-B224-590AC5DF57F6}" destId="{59CAB8BE-D0CE-4A69-96B1-44D5FB7CD01B}" srcOrd="0" destOrd="0" presId="urn:microsoft.com/office/officeart/2005/8/layout/orgChart1"/>
    <dgm:cxn modelId="{FAAFF2F2-AA34-4F1C-8514-38A988FA2F89}" srcId="{07214451-1BE3-4A72-B224-590AC5DF57F6}" destId="{6690DF10-7202-4CF2-8AB3-ADCDED64213C}" srcOrd="1" destOrd="0" parTransId="{16062579-3A5E-4873-82E2-DB986E9F9BC2}" sibTransId="{76236D0E-17B6-46F1-B413-0849B6E75C1D}"/>
    <dgm:cxn modelId="{5987D4DF-83E1-418D-830C-2C2D926F6FCD}" srcId="{3B504F5D-3803-44C0-A39C-D124906A9C2A}" destId="{07214451-1BE3-4A72-B224-590AC5DF57F6}" srcOrd="0" destOrd="0" parTransId="{49EFD9C6-8B9C-44A4-BB50-9C63F0321E66}" sibTransId="{AF357F69-1BD1-4B2F-A847-FDBD281531F2}"/>
    <dgm:cxn modelId="{585E544B-49D8-4CC8-AFA1-B212A225B074}" type="presOf" srcId="{07214451-1BE3-4A72-B224-590AC5DF57F6}" destId="{0A1F63A6-4FAE-4223-A901-A892F72716A6}" srcOrd="1" destOrd="0" presId="urn:microsoft.com/office/officeart/2005/8/layout/orgChart1"/>
    <dgm:cxn modelId="{017AAA55-45D8-4018-A6ED-2EF475F1B298}" type="presOf" srcId="{428B0DB6-CB55-42CB-8AB8-99742F09BA76}" destId="{CD2DEE48-5FA0-4CBC-94F1-8D41F42C6702}" srcOrd="1" destOrd="0" presId="urn:microsoft.com/office/officeart/2005/8/layout/orgChart1"/>
    <dgm:cxn modelId="{CEF84C3C-1E91-4021-B00C-08AC4701F0B6}" type="presOf" srcId="{16062579-3A5E-4873-82E2-DB986E9F9BC2}" destId="{8290CDC2-3825-4F01-9ECE-AEC366C52908}" srcOrd="0" destOrd="0" presId="urn:microsoft.com/office/officeart/2005/8/layout/orgChart1"/>
    <dgm:cxn modelId="{10369E0A-C465-4EF7-A7AC-20FFB4A319E1}" type="presOf" srcId="{3B504F5D-3803-44C0-A39C-D124906A9C2A}" destId="{C75B2171-58E2-4FAE-85A4-7EE0D8E4C7B7}" srcOrd="0" destOrd="0" presId="urn:microsoft.com/office/officeart/2005/8/layout/orgChart1"/>
    <dgm:cxn modelId="{8A919661-9B32-4A59-BD7E-B17B0D67A8B5}" type="presOf" srcId="{6690DF10-7202-4CF2-8AB3-ADCDED64213C}" destId="{37038293-5651-4BD1-83A8-FA7F53E8F274}" srcOrd="0" destOrd="0" presId="urn:microsoft.com/office/officeart/2005/8/layout/orgChart1"/>
    <dgm:cxn modelId="{521965B2-DE6D-4CB7-80C0-248C03C2FB75}" type="presParOf" srcId="{C75B2171-58E2-4FAE-85A4-7EE0D8E4C7B7}" destId="{3E0E9AB7-949A-40D2-A6EE-D2105D9C49A1}" srcOrd="0" destOrd="0" presId="urn:microsoft.com/office/officeart/2005/8/layout/orgChart1"/>
    <dgm:cxn modelId="{D6D4D286-DD66-4A26-B193-BD89C3185C33}" type="presParOf" srcId="{3E0E9AB7-949A-40D2-A6EE-D2105D9C49A1}" destId="{6367F7E1-FAF3-4DCE-9CD8-A4B4828BF3D0}" srcOrd="0" destOrd="0" presId="urn:microsoft.com/office/officeart/2005/8/layout/orgChart1"/>
    <dgm:cxn modelId="{E6F90AD2-7813-4E7C-B885-71A67D71BAFB}" type="presParOf" srcId="{6367F7E1-FAF3-4DCE-9CD8-A4B4828BF3D0}" destId="{59CAB8BE-D0CE-4A69-96B1-44D5FB7CD01B}" srcOrd="0" destOrd="0" presId="urn:microsoft.com/office/officeart/2005/8/layout/orgChart1"/>
    <dgm:cxn modelId="{43F9296B-8189-4C42-8857-4532C0ADA897}" type="presParOf" srcId="{6367F7E1-FAF3-4DCE-9CD8-A4B4828BF3D0}" destId="{0A1F63A6-4FAE-4223-A901-A892F72716A6}" srcOrd="1" destOrd="0" presId="urn:microsoft.com/office/officeart/2005/8/layout/orgChart1"/>
    <dgm:cxn modelId="{D3262666-0C87-4766-866C-9E1CED353A00}" type="presParOf" srcId="{3E0E9AB7-949A-40D2-A6EE-D2105D9C49A1}" destId="{3674DD0C-376F-46E5-865C-3E05ACCAF77D}" srcOrd="1" destOrd="0" presId="urn:microsoft.com/office/officeart/2005/8/layout/orgChart1"/>
    <dgm:cxn modelId="{4487F2B2-2C78-46F0-A503-EC6263A5DA45}" type="presParOf" srcId="{3674DD0C-376F-46E5-865C-3E05ACCAF77D}" destId="{8D1B47C3-B5BB-49A4-8D24-C6FA322E35A8}" srcOrd="0" destOrd="0" presId="urn:microsoft.com/office/officeart/2005/8/layout/orgChart1"/>
    <dgm:cxn modelId="{71158027-E566-4015-A6D5-9CF457CD5751}" type="presParOf" srcId="{3674DD0C-376F-46E5-865C-3E05ACCAF77D}" destId="{1A3E5C78-7610-40C8-B327-4A0943EDF0D9}" srcOrd="1" destOrd="0" presId="urn:microsoft.com/office/officeart/2005/8/layout/orgChart1"/>
    <dgm:cxn modelId="{87BEBF61-3524-4E05-AF3E-90A28C3F4A3F}" type="presParOf" srcId="{1A3E5C78-7610-40C8-B327-4A0943EDF0D9}" destId="{204E6694-FABF-4F27-B01E-C18545260B94}" srcOrd="0" destOrd="0" presId="urn:microsoft.com/office/officeart/2005/8/layout/orgChart1"/>
    <dgm:cxn modelId="{0CEB3357-6AF3-41F1-9CF1-036169424104}" type="presParOf" srcId="{204E6694-FABF-4F27-B01E-C18545260B94}" destId="{57460995-0FE1-4298-8960-AA902B03F39B}" srcOrd="0" destOrd="0" presId="urn:microsoft.com/office/officeart/2005/8/layout/orgChart1"/>
    <dgm:cxn modelId="{63470232-A0D9-4C75-8712-A38DAD2CF8B4}" type="presParOf" srcId="{204E6694-FABF-4F27-B01E-C18545260B94}" destId="{CD2DEE48-5FA0-4CBC-94F1-8D41F42C6702}" srcOrd="1" destOrd="0" presId="urn:microsoft.com/office/officeart/2005/8/layout/orgChart1"/>
    <dgm:cxn modelId="{3591EF3F-8F60-45AB-893C-1C480B845564}" type="presParOf" srcId="{1A3E5C78-7610-40C8-B327-4A0943EDF0D9}" destId="{6EC30C9A-1695-4A0B-9B0C-8D2F9496F634}" srcOrd="1" destOrd="0" presId="urn:microsoft.com/office/officeart/2005/8/layout/orgChart1"/>
    <dgm:cxn modelId="{7D9D8E3E-81DB-4BD7-93AC-99C9A5C136B6}" type="presParOf" srcId="{1A3E5C78-7610-40C8-B327-4A0943EDF0D9}" destId="{897A4D05-BD3D-4789-88F1-658FFC24AEC2}" srcOrd="2" destOrd="0" presId="urn:microsoft.com/office/officeart/2005/8/layout/orgChart1"/>
    <dgm:cxn modelId="{B180FC83-DDDF-41F7-AA98-C9DA7121B753}" type="presParOf" srcId="{3674DD0C-376F-46E5-865C-3E05ACCAF77D}" destId="{8290CDC2-3825-4F01-9ECE-AEC366C52908}" srcOrd="2" destOrd="0" presId="urn:microsoft.com/office/officeart/2005/8/layout/orgChart1"/>
    <dgm:cxn modelId="{60B98716-F28C-48D2-B882-98D9DCC1E2D4}" type="presParOf" srcId="{3674DD0C-376F-46E5-865C-3E05ACCAF77D}" destId="{4197E5C5-200D-42F0-B541-5F880AC4A4F9}" srcOrd="3" destOrd="0" presId="urn:microsoft.com/office/officeart/2005/8/layout/orgChart1"/>
    <dgm:cxn modelId="{4DBC043E-739E-4AF4-BE0B-3CDE59963529}" type="presParOf" srcId="{4197E5C5-200D-42F0-B541-5F880AC4A4F9}" destId="{ABDCB8C6-1D1F-420F-AD97-7151669973EF}" srcOrd="0" destOrd="0" presId="urn:microsoft.com/office/officeart/2005/8/layout/orgChart1"/>
    <dgm:cxn modelId="{7CA24A6E-1192-433F-ABE5-1F71CFC97617}" type="presParOf" srcId="{ABDCB8C6-1D1F-420F-AD97-7151669973EF}" destId="{37038293-5651-4BD1-83A8-FA7F53E8F274}" srcOrd="0" destOrd="0" presId="urn:microsoft.com/office/officeart/2005/8/layout/orgChart1"/>
    <dgm:cxn modelId="{9B656FC1-7E62-4CFF-A821-2611FC530326}" type="presParOf" srcId="{ABDCB8C6-1D1F-420F-AD97-7151669973EF}" destId="{8F5086B7-7057-4C75-8D37-8D777C91D4B7}" srcOrd="1" destOrd="0" presId="urn:microsoft.com/office/officeart/2005/8/layout/orgChart1"/>
    <dgm:cxn modelId="{8D4593E0-C721-487D-A24B-4652F1C2EF16}" type="presParOf" srcId="{4197E5C5-200D-42F0-B541-5F880AC4A4F9}" destId="{88855B66-5438-4239-841B-1093D297C6F4}" srcOrd="1" destOrd="0" presId="urn:microsoft.com/office/officeart/2005/8/layout/orgChart1"/>
    <dgm:cxn modelId="{4EB4A7FA-8064-4568-BD1B-94ED29B5DD82}" type="presParOf" srcId="{4197E5C5-200D-42F0-B541-5F880AC4A4F9}" destId="{311850B0-C6FB-4E6E-B48A-B4058AD8A0F3}" srcOrd="2" destOrd="0" presId="urn:microsoft.com/office/officeart/2005/8/layout/orgChart1"/>
    <dgm:cxn modelId="{602B9064-718A-4678-8BBE-6B1269FED59A}" type="presParOf" srcId="{3E0E9AB7-949A-40D2-A6EE-D2105D9C49A1}" destId="{7B6B9DCB-3082-4290-8186-1A97495DDE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0EBD0-5CAF-4827-A93A-E91EB73945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13C34-14B2-4456-AAFB-D292AE0E32D0}">
      <dgm:prSet phldrT="[Текст]"/>
      <dgm:spPr/>
      <dgm:t>
        <a:bodyPr/>
        <a:lstStyle/>
        <a:p>
          <a:r>
            <a:rPr lang="ru-RU" dirty="0" smtClean="0"/>
            <a:t>Глава муниципального образования</a:t>
          </a:r>
          <a:endParaRPr lang="ru-RU" dirty="0"/>
        </a:p>
      </dgm:t>
    </dgm:pt>
    <dgm:pt modelId="{599A242F-F1C9-4EA4-919A-BD0DBBCAC1AD}" type="parTrans" cxnId="{7142A19D-41AC-44A6-8EAC-FD61FCC76D65}">
      <dgm:prSet/>
      <dgm:spPr/>
      <dgm:t>
        <a:bodyPr/>
        <a:lstStyle/>
        <a:p>
          <a:endParaRPr lang="ru-RU"/>
        </a:p>
      </dgm:t>
    </dgm:pt>
    <dgm:pt modelId="{6063CAEB-1804-41F6-91D7-0FC82BB789D8}" type="sibTrans" cxnId="{7142A19D-41AC-44A6-8EAC-FD61FCC76D65}">
      <dgm:prSet/>
      <dgm:spPr/>
      <dgm:t>
        <a:bodyPr/>
        <a:lstStyle/>
        <a:p>
          <a:endParaRPr lang="ru-RU"/>
        </a:p>
      </dgm:t>
    </dgm:pt>
    <dgm:pt modelId="{DB0900D9-F79A-4B6F-B996-710F3F7E7185}">
      <dgm:prSet phldrT="[Текст]"/>
      <dgm:spPr/>
      <dgm:t>
        <a:bodyPr/>
        <a:lstStyle/>
        <a:p>
          <a:r>
            <a:rPr lang="ru-RU" dirty="0" smtClean="0"/>
            <a:t>Избирается населением</a:t>
          </a:r>
          <a:endParaRPr lang="ru-RU" dirty="0"/>
        </a:p>
      </dgm:t>
    </dgm:pt>
    <dgm:pt modelId="{8EEA9C70-FB98-4B85-84DA-08B4A9C577F8}" type="parTrans" cxnId="{27A45DA7-51CB-4FCE-952C-55DBA8C248BA}">
      <dgm:prSet/>
      <dgm:spPr/>
      <dgm:t>
        <a:bodyPr/>
        <a:lstStyle/>
        <a:p>
          <a:endParaRPr lang="ru-RU"/>
        </a:p>
      </dgm:t>
    </dgm:pt>
    <dgm:pt modelId="{222F24C0-3890-437E-9138-7CE5309A9FFC}" type="sibTrans" cxnId="{27A45DA7-51CB-4FCE-952C-55DBA8C248BA}">
      <dgm:prSet/>
      <dgm:spPr/>
      <dgm:t>
        <a:bodyPr/>
        <a:lstStyle/>
        <a:p>
          <a:endParaRPr lang="ru-RU"/>
        </a:p>
      </dgm:t>
    </dgm:pt>
    <dgm:pt modelId="{30ECA22E-3617-4776-A48B-7C5A327FB5AA}">
      <dgm:prSet phldrT="[Текст]"/>
      <dgm:spPr/>
      <dgm:t>
        <a:bodyPr/>
        <a:lstStyle/>
        <a:p>
          <a:r>
            <a:rPr lang="ru-RU" dirty="0" smtClean="0"/>
            <a:t>Избирается представительным органом из своего состава</a:t>
          </a:r>
          <a:endParaRPr lang="ru-RU" dirty="0"/>
        </a:p>
      </dgm:t>
    </dgm:pt>
    <dgm:pt modelId="{B5B83561-220A-4FC2-AF5D-54605AFDF875}" type="parTrans" cxnId="{A3D70C50-0466-436D-8A79-7E40CA506097}">
      <dgm:prSet/>
      <dgm:spPr/>
      <dgm:t>
        <a:bodyPr/>
        <a:lstStyle/>
        <a:p>
          <a:endParaRPr lang="ru-RU"/>
        </a:p>
      </dgm:t>
    </dgm:pt>
    <dgm:pt modelId="{83551377-0461-4E93-820C-B8593A73B37E}" type="sibTrans" cxnId="{A3D70C50-0466-436D-8A79-7E40CA506097}">
      <dgm:prSet/>
      <dgm:spPr/>
      <dgm:t>
        <a:bodyPr/>
        <a:lstStyle/>
        <a:p>
          <a:endParaRPr lang="ru-RU"/>
        </a:p>
      </dgm:t>
    </dgm:pt>
    <dgm:pt modelId="{CBB6440F-2C1E-4F4F-8909-793F2ED73470}">
      <dgm:prSet phldrT="[Текст]"/>
      <dgm:spPr/>
      <dgm:t>
        <a:bodyPr/>
        <a:lstStyle/>
        <a:p>
          <a:r>
            <a:rPr lang="ru-RU" dirty="0" smtClean="0"/>
            <a:t>Избирается представительным органом по конкурсу</a:t>
          </a:r>
          <a:endParaRPr lang="ru-RU" dirty="0"/>
        </a:p>
      </dgm:t>
    </dgm:pt>
    <dgm:pt modelId="{4651256B-8147-4C52-84A2-7268084C78BB}" type="parTrans" cxnId="{CA3D4AE3-E92F-470F-8225-F2018FF39392}">
      <dgm:prSet/>
      <dgm:spPr/>
      <dgm:t>
        <a:bodyPr/>
        <a:lstStyle/>
        <a:p>
          <a:endParaRPr lang="ru-RU"/>
        </a:p>
      </dgm:t>
    </dgm:pt>
    <dgm:pt modelId="{E685BB2D-306F-45A1-99F2-706BC51999C7}" type="sibTrans" cxnId="{CA3D4AE3-E92F-470F-8225-F2018FF39392}">
      <dgm:prSet/>
      <dgm:spPr/>
      <dgm:t>
        <a:bodyPr/>
        <a:lstStyle/>
        <a:p>
          <a:endParaRPr lang="ru-RU"/>
        </a:p>
      </dgm:t>
    </dgm:pt>
    <dgm:pt modelId="{EA7DA7EE-2267-4394-84AA-2428781AE63B}" type="pres">
      <dgm:prSet presAssocID="{5DC0EBD0-5CAF-4827-A93A-E91EB73945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34894B-B436-48C2-B529-3CC28CEE0EF9}" type="pres">
      <dgm:prSet presAssocID="{C4513C34-14B2-4456-AAFB-D292AE0E32D0}" presName="hierRoot1" presStyleCnt="0">
        <dgm:presLayoutVars>
          <dgm:hierBranch val="init"/>
        </dgm:presLayoutVars>
      </dgm:prSet>
      <dgm:spPr/>
    </dgm:pt>
    <dgm:pt modelId="{1B09CFBC-7BBF-4BDD-82C5-5557DAEBC879}" type="pres">
      <dgm:prSet presAssocID="{C4513C34-14B2-4456-AAFB-D292AE0E32D0}" presName="rootComposite1" presStyleCnt="0"/>
      <dgm:spPr/>
    </dgm:pt>
    <dgm:pt modelId="{69A11A8E-9646-4854-9C67-F7CE13C1907A}" type="pres">
      <dgm:prSet presAssocID="{C4513C34-14B2-4456-AAFB-D292AE0E32D0}" presName="rootText1" presStyleLbl="node0" presStyleIdx="0" presStyleCnt="1" custLinFactNeighborX="-2257" custLinFactNeighborY="-98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BEB42-9216-4A76-8AC6-20A973CD1AF6}" type="pres">
      <dgm:prSet presAssocID="{C4513C34-14B2-4456-AAFB-D292AE0E32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3D6E89-A055-41F3-B14A-DF43B1609FFF}" type="pres">
      <dgm:prSet presAssocID="{C4513C34-14B2-4456-AAFB-D292AE0E32D0}" presName="hierChild2" presStyleCnt="0"/>
      <dgm:spPr/>
    </dgm:pt>
    <dgm:pt modelId="{E6A8A55D-BB74-4036-AE35-CFA720A3FE75}" type="pres">
      <dgm:prSet presAssocID="{8EEA9C70-FB98-4B85-84DA-08B4A9C577F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A974768-7488-406C-95D3-811A9FFD57B0}" type="pres">
      <dgm:prSet presAssocID="{DB0900D9-F79A-4B6F-B996-710F3F7E7185}" presName="hierRoot2" presStyleCnt="0">
        <dgm:presLayoutVars>
          <dgm:hierBranch val="init"/>
        </dgm:presLayoutVars>
      </dgm:prSet>
      <dgm:spPr/>
    </dgm:pt>
    <dgm:pt modelId="{8DB1D41F-5EED-45A2-BECD-37D4027CCE77}" type="pres">
      <dgm:prSet presAssocID="{DB0900D9-F79A-4B6F-B996-710F3F7E7185}" presName="rootComposite" presStyleCnt="0"/>
      <dgm:spPr/>
    </dgm:pt>
    <dgm:pt modelId="{FCB764AD-EBC2-495A-9A81-9CB5C58176E4}" type="pres">
      <dgm:prSet presAssocID="{DB0900D9-F79A-4B6F-B996-710F3F7E7185}" presName="rootText" presStyleLbl="node2" presStyleIdx="0" presStyleCnt="3" custLinFactNeighborX="2945" custLinFactNeighborY="-3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9BD83E-8EC9-4732-86FE-3701D312CF1E}" type="pres">
      <dgm:prSet presAssocID="{DB0900D9-F79A-4B6F-B996-710F3F7E7185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E740AD-56F7-4C09-9DC5-CF76985667BC}" type="pres">
      <dgm:prSet presAssocID="{DB0900D9-F79A-4B6F-B996-710F3F7E7185}" presName="hierChild4" presStyleCnt="0"/>
      <dgm:spPr/>
    </dgm:pt>
    <dgm:pt modelId="{8533B086-71F6-4D08-BD11-D590E8AEBB96}" type="pres">
      <dgm:prSet presAssocID="{DB0900D9-F79A-4B6F-B996-710F3F7E7185}" presName="hierChild5" presStyleCnt="0"/>
      <dgm:spPr/>
    </dgm:pt>
    <dgm:pt modelId="{92E2FF1C-A10D-46E0-BE16-FB507912F140}" type="pres">
      <dgm:prSet presAssocID="{B5B83561-220A-4FC2-AF5D-54605AFDF87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83EB5AF-49BF-4BDB-B333-8052ECBC1BC0}" type="pres">
      <dgm:prSet presAssocID="{30ECA22E-3617-4776-A48B-7C5A327FB5AA}" presName="hierRoot2" presStyleCnt="0">
        <dgm:presLayoutVars>
          <dgm:hierBranch val="init"/>
        </dgm:presLayoutVars>
      </dgm:prSet>
      <dgm:spPr/>
    </dgm:pt>
    <dgm:pt modelId="{14A0B01E-B0EA-4562-84B9-40C3F554E0CF}" type="pres">
      <dgm:prSet presAssocID="{30ECA22E-3617-4776-A48B-7C5A327FB5AA}" presName="rootComposite" presStyleCnt="0"/>
      <dgm:spPr/>
    </dgm:pt>
    <dgm:pt modelId="{567A23EE-DD81-4744-A460-2FF60C676924}" type="pres">
      <dgm:prSet presAssocID="{30ECA22E-3617-4776-A48B-7C5A327FB5A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0DEFC-C9F7-4E04-AB67-7EDFB0FFDAC2}" type="pres">
      <dgm:prSet presAssocID="{30ECA22E-3617-4776-A48B-7C5A327FB5AA}" presName="rootConnector" presStyleLbl="node2" presStyleIdx="1" presStyleCnt="3"/>
      <dgm:spPr/>
      <dgm:t>
        <a:bodyPr/>
        <a:lstStyle/>
        <a:p>
          <a:endParaRPr lang="ru-RU"/>
        </a:p>
      </dgm:t>
    </dgm:pt>
    <dgm:pt modelId="{69852819-F097-4550-8251-F6E79A3D537A}" type="pres">
      <dgm:prSet presAssocID="{30ECA22E-3617-4776-A48B-7C5A327FB5AA}" presName="hierChild4" presStyleCnt="0"/>
      <dgm:spPr/>
    </dgm:pt>
    <dgm:pt modelId="{F9E1F8A2-58B3-4864-B4EC-9456EB7E5FE6}" type="pres">
      <dgm:prSet presAssocID="{30ECA22E-3617-4776-A48B-7C5A327FB5AA}" presName="hierChild5" presStyleCnt="0"/>
      <dgm:spPr/>
    </dgm:pt>
    <dgm:pt modelId="{B5BE819A-91E4-4E62-8AD4-8044DC82A444}" type="pres">
      <dgm:prSet presAssocID="{4651256B-8147-4C52-84A2-7268084C78B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FCE5A0E-F38B-49F9-94EF-5FCDF597B208}" type="pres">
      <dgm:prSet presAssocID="{CBB6440F-2C1E-4F4F-8909-793F2ED73470}" presName="hierRoot2" presStyleCnt="0">
        <dgm:presLayoutVars>
          <dgm:hierBranch val="init"/>
        </dgm:presLayoutVars>
      </dgm:prSet>
      <dgm:spPr/>
    </dgm:pt>
    <dgm:pt modelId="{07FA1AFF-E906-4353-B4AB-8C2213EA2A29}" type="pres">
      <dgm:prSet presAssocID="{CBB6440F-2C1E-4F4F-8909-793F2ED73470}" presName="rootComposite" presStyleCnt="0"/>
      <dgm:spPr/>
    </dgm:pt>
    <dgm:pt modelId="{D804BD9E-48AB-4F0C-8458-8AC0B2274B77}" type="pres">
      <dgm:prSet presAssocID="{CBB6440F-2C1E-4F4F-8909-793F2ED7347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B91DB-57D7-4811-A78D-44939ABCEC23}" type="pres">
      <dgm:prSet presAssocID="{CBB6440F-2C1E-4F4F-8909-793F2ED73470}" presName="rootConnector" presStyleLbl="node2" presStyleIdx="2" presStyleCnt="3"/>
      <dgm:spPr/>
      <dgm:t>
        <a:bodyPr/>
        <a:lstStyle/>
        <a:p>
          <a:endParaRPr lang="ru-RU"/>
        </a:p>
      </dgm:t>
    </dgm:pt>
    <dgm:pt modelId="{01D538FF-22EA-40E3-9453-EFB668155463}" type="pres">
      <dgm:prSet presAssocID="{CBB6440F-2C1E-4F4F-8909-793F2ED73470}" presName="hierChild4" presStyleCnt="0"/>
      <dgm:spPr/>
    </dgm:pt>
    <dgm:pt modelId="{8ED8ED3A-CF76-4F20-AFFA-7EFCAA3793EF}" type="pres">
      <dgm:prSet presAssocID="{CBB6440F-2C1E-4F4F-8909-793F2ED73470}" presName="hierChild5" presStyleCnt="0"/>
      <dgm:spPr/>
    </dgm:pt>
    <dgm:pt modelId="{D3911C8B-025A-48C9-89B9-5C2E68092A2C}" type="pres">
      <dgm:prSet presAssocID="{C4513C34-14B2-4456-AAFB-D292AE0E32D0}" presName="hierChild3" presStyleCnt="0"/>
      <dgm:spPr/>
    </dgm:pt>
  </dgm:ptLst>
  <dgm:cxnLst>
    <dgm:cxn modelId="{2CB2E0CC-A799-4215-B326-E5EC7A7A7D08}" type="presOf" srcId="{CBB6440F-2C1E-4F4F-8909-793F2ED73470}" destId="{D72B91DB-57D7-4811-A78D-44939ABCEC23}" srcOrd="1" destOrd="0" presId="urn:microsoft.com/office/officeart/2005/8/layout/orgChart1"/>
    <dgm:cxn modelId="{0FCB3DA2-13CD-4866-A93D-A664C28A5713}" type="presOf" srcId="{C4513C34-14B2-4456-AAFB-D292AE0E32D0}" destId="{A94BEB42-9216-4A76-8AC6-20A973CD1AF6}" srcOrd="1" destOrd="0" presId="urn:microsoft.com/office/officeart/2005/8/layout/orgChart1"/>
    <dgm:cxn modelId="{3C9B083B-1B5E-44E0-8F06-7C5E01C2BD5C}" type="presOf" srcId="{4651256B-8147-4C52-84A2-7268084C78BB}" destId="{B5BE819A-91E4-4E62-8AD4-8044DC82A444}" srcOrd="0" destOrd="0" presId="urn:microsoft.com/office/officeart/2005/8/layout/orgChart1"/>
    <dgm:cxn modelId="{629AAE5D-3FA0-4429-861B-C17EF1DEDEDC}" type="presOf" srcId="{B5B83561-220A-4FC2-AF5D-54605AFDF875}" destId="{92E2FF1C-A10D-46E0-BE16-FB507912F140}" srcOrd="0" destOrd="0" presId="urn:microsoft.com/office/officeart/2005/8/layout/orgChart1"/>
    <dgm:cxn modelId="{27A45DA7-51CB-4FCE-952C-55DBA8C248BA}" srcId="{C4513C34-14B2-4456-AAFB-D292AE0E32D0}" destId="{DB0900D9-F79A-4B6F-B996-710F3F7E7185}" srcOrd="0" destOrd="0" parTransId="{8EEA9C70-FB98-4B85-84DA-08B4A9C577F8}" sibTransId="{222F24C0-3890-437E-9138-7CE5309A9FFC}"/>
    <dgm:cxn modelId="{98204DF1-65E0-4FA1-A098-1F5D5C796723}" type="presOf" srcId="{DB0900D9-F79A-4B6F-B996-710F3F7E7185}" destId="{FCB764AD-EBC2-495A-9A81-9CB5C58176E4}" srcOrd="0" destOrd="0" presId="urn:microsoft.com/office/officeart/2005/8/layout/orgChart1"/>
    <dgm:cxn modelId="{CA3D4AE3-E92F-470F-8225-F2018FF39392}" srcId="{C4513C34-14B2-4456-AAFB-D292AE0E32D0}" destId="{CBB6440F-2C1E-4F4F-8909-793F2ED73470}" srcOrd="2" destOrd="0" parTransId="{4651256B-8147-4C52-84A2-7268084C78BB}" sibTransId="{E685BB2D-306F-45A1-99F2-706BC51999C7}"/>
    <dgm:cxn modelId="{668DD751-D685-4BFE-A776-110D2F40BC52}" type="presOf" srcId="{CBB6440F-2C1E-4F4F-8909-793F2ED73470}" destId="{D804BD9E-48AB-4F0C-8458-8AC0B2274B77}" srcOrd="0" destOrd="0" presId="urn:microsoft.com/office/officeart/2005/8/layout/orgChart1"/>
    <dgm:cxn modelId="{A3D70C50-0466-436D-8A79-7E40CA506097}" srcId="{C4513C34-14B2-4456-AAFB-D292AE0E32D0}" destId="{30ECA22E-3617-4776-A48B-7C5A327FB5AA}" srcOrd="1" destOrd="0" parTransId="{B5B83561-220A-4FC2-AF5D-54605AFDF875}" sibTransId="{83551377-0461-4E93-820C-B8593A73B37E}"/>
    <dgm:cxn modelId="{FD4EC32C-058A-473B-8816-8E4456865BF0}" type="presOf" srcId="{30ECA22E-3617-4776-A48B-7C5A327FB5AA}" destId="{8C50DEFC-C9F7-4E04-AB67-7EDFB0FFDAC2}" srcOrd="1" destOrd="0" presId="urn:microsoft.com/office/officeart/2005/8/layout/orgChart1"/>
    <dgm:cxn modelId="{236D3FA7-5070-4994-9F89-F1FC34147154}" type="presOf" srcId="{30ECA22E-3617-4776-A48B-7C5A327FB5AA}" destId="{567A23EE-DD81-4744-A460-2FF60C676924}" srcOrd="0" destOrd="0" presId="urn:microsoft.com/office/officeart/2005/8/layout/orgChart1"/>
    <dgm:cxn modelId="{7312540C-2478-4F77-A24E-A448199E1436}" type="presOf" srcId="{8EEA9C70-FB98-4B85-84DA-08B4A9C577F8}" destId="{E6A8A55D-BB74-4036-AE35-CFA720A3FE75}" srcOrd="0" destOrd="0" presId="urn:microsoft.com/office/officeart/2005/8/layout/orgChart1"/>
    <dgm:cxn modelId="{67AC63F1-6AC3-4D40-95E8-26C0326848B5}" type="presOf" srcId="{C4513C34-14B2-4456-AAFB-D292AE0E32D0}" destId="{69A11A8E-9646-4854-9C67-F7CE13C1907A}" srcOrd="0" destOrd="0" presId="urn:microsoft.com/office/officeart/2005/8/layout/orgChart1"/>
    <dgm:cxn modelId="{7142A19D-41AC-44A6-8EAC-FD61FCC76D65}" srcId="{5DC0EBD0-5CAF-4827-A93A-E91EB739450D}" destId="{C4513C34-14B2-4456-AAFB-D292AE0E32D0}" srcOrd="0" destOrd="0" parTransId="{599A242F-F1C9-4EA4-919A-BD0DBBCAC1AD}" sibTransId="{6063CAEB-1804-41F6-91D7-0FC82BB789D8}"/>
    <dgm:cxn modelId="{106153F1-1770-4857-AF2E-659A30CF3C6F}" type="presOf" srcId="{5DC0EBD0-5CAF-4827-A93A-E91EB739450D}" destId="{EA7DA7EE-2267-4394-84AA-2428781AE63B}" srcOrd="0" destOrd="0" presId="urn:microsoft.com/office/officeart/2005/8/layout/orgChart1"/>
    <dgm:cxn modelId="{7980C3B5-3747-4B08-AB8D-29DE4383FDE0}" type="presOf" srcId="{DB0900D9-F79A-4B6F-B996-710F3F7E7185}" destId="{599BD83E-8EC9-4732-86FE-3701D312CF1E}" srcOrd="1" destOrd="0" presId="urn:microsoft.com/office/officeart/2005/8/layout/orgChart1"/>
    <dgm:cxn modelId="{C48D45F9-A304-4948-A7B4-0C06DB7725E6}" type="presParOf" srcId="{EA7DA7EE-2267-4394-84AA-2428781AE63B}" destId="{6334894B-B436-48C2-B529-3CC28CEE0EF9}" srcOrd="0" destOrd="0" presId="urn:microsoft.com/office/officeart/2005/8/layout/orgChart1"/>
    <dgm:cxn modelId="{753BBCF6-F0E5-46A4-86C3-862BE30A2CC8}" type="presParOf" srcId="{6334894B-B436-48C2-B529-3CC28CEE0EF9}" destId="{1B09CFBC-7BBF-4BDD-82C5-5557DAEBC879}" srcOrd="0" destOrd="0" presId="urn:microsoft.com/office/officeart/2005/8/layout/orgChart1"/>
    <dgm:cxn modelId="{73C075A4-B4BB-4632-AEA6-F71EC53A0ED9}" type="presParOf" srcId="{1B09CFBC-7BBF-4BDD-82C5-5557DAEBC879}" destId="{69A11A8E-9646-4854-9C67-F7CE13C1907A}" srcOrd="0" destOrd="0" presId="urn:microsoft.com/office/officeart/2005/8/layout/orgChart1"/>
    <dgm:cxn modelId="{82172FF1-E1C4-4680-852A-5454DA097DAE}" type="presParOf" srcId="{1B09CFBC-7BBF-4BDD-82C5-5557DAEBC879}" destId="{A94BEB42-9216-4A76-8AC6-20A973CD1AF6}" srcOrd="1" destOrd="0" presId="urn:microsoft.com/office/officeart/2005/8/layout/orgChart1"/>
    <dgm:cxn modelId="{BFD4E462-C72C-4042-A750-5A86EA00DD68}" type="presParOf" srcId="{6334894B-B436-48C2-B529-3CC28CEE0EF9}" destId="{F23D6E89-A055-41F3-B14A-DF43B1609FFF}" srcOrd="1" destOrd="0" presId="urn:microsoft.com/office/officeart/2005/8/layout/orgChart1"/>
    <dgm:cxn modelId="{326B373C-3952-4579-B870-C3FF7379E818}" type="presParOf" srcId="{F23D6E89-A055-41F3-B14A-DF43B1609FFF}" destId="{E6A8A55D-BB74-4036-AE35-CFA720A3FE75}" srcOrd="0" destOrd="0" presId="urn:microsoft.com/office/officeart/2005/8/layout/orgChart1"/>
    <dgm:cxn modelId="{455FF4D6-2F6E-4F66-8BF6-F6CA718EDD2C}" type="presParOf" srcId="{F23D6E89-A055-41F3-B14A-DF43B1609FFF}" destId="{9A974768-7488-406C-95D3-811A9FFD57B0}" srcOrd="1" destOrd="0" presId="urn:microsoft.com/office/officeart/2005/8/layout/orgChart1"/>
    <dgm:cxn modelId="{96BA36A1-62F9-4E53-AC34-1EEDAD3DFF6C}" type="presParOf" srcId="{9A974768-7488-406C-95D3-811A9FFD57B0}" destId="{8DB1D41F-5EED-45A2-BECD-37D4027CCE77}" srcOrd="0" destOrd="0" presId="urn:microsoft.com/office/officeart/2005/8/layout/orgChart1"/>
    <dgm:cxn modelId="{EF198C53-861B-4741-98B2-77DB11C47784}" type="presParOf" srcId="{8DB1D41F-5EED-45A2-BECD-37D4027CCE77}" destId="{FCB764AD-EBC2-495A-9A81-9CB5C58176E4}" srcOrd="0" destOrd="0" presId="urn:microsoft.com/office/officeart/2005/8/layout/orgChart1"/>
    <dgm:cxn modelId="{8183299A-A58A-4A57-9AF5-5BC3D85E916E}" type="presParOf" srcId="{8DB1D41F-5EED-45A2-BECD-37D4027CCE77}" destId="{599BD83E-8EC9-4732-86FE-3701D312CF1E}" srcOrd="1" destOrd="0" presId="urn:microsoft.com/office/officeart/2005/8/layout/orgChart1"/>
    <dgm:cxn modelId="{AF0093C7-E1EE-4AE9-B9AC-E69247D112F0}" type="presParOf" srcId="{9A974768-7488-406C-95D3-811A9FFD57B0}" destId="{D3E740AD-56F7-4C09-9DC5-CF76985667BC}" srcOrd="1" destOrd="0" presId="urn:microsoft.com/office/officeart/2005/8/layout/orgChart1"/>
    <dgm:cxn modelId="{06A65614-B85E-4B0E-BF01-8ECCAE92723A}" type="presParOf" srcId="{9A974768-7488-406C-95D3-811A9FFD57B0}" destId="{8533B086-71F6-4D08-BD11-D590E8AEBB96}" srcOrd="2" destOrd="0" presId="urn:microsoft.com/office/officeart/2005/8/layout/orgChart1"/>
    <dgm:cxn modelId="{384A2AF6-6FB3-4860-9F0D-3B5182C0E409}" type="presParOf" srcId="{F23D6E89-A055-41F3-B14A-DF43B1609FFF}" destId="{92E2FF1C-A10D-46E0-BE16-FB507912F140}" srcOrd="2" destOrd="0" presId="urn:microsoft.com/office/officeart/2005/8/layout/orgChart1"/>
    <dgm:cxn modelId="{3671C43C-16B3-48B1-A89E-2BBC04F3E6D8}" type="presParOf" srcId="{F23D6E89-A055-41F3-B14A-DF43B1609FFF}" destId="{583EB5AF-49BF-4BDB-B333-8052ECBC1BC0}" srcOrd="3" destOrd="0" presId="urn:microsoft.com/office/officeart/2005/8/layout/orgChart1"/>
    <dgm:cxn modelId="{1C2AE9A4-8ACD-4124-981A-5D2A5F0466D0}" type="presParOf" srcId="{583EB5AF-49BF-4BDB-B333-8052ECBC1BC0}" destId="{14A0B01E-B0EA-4562-84B9-40C3F554E0CF}" srcOrd="0" destOrd="0" presId="urn:microsoft.com/office/officeart/2005/8/layout/orgChart1"/>
    <dgm:cxn modelId="{83536700-0BE3-4196-A96F-5C78FB0CA391}" type="presParOf" srcId="{14A0B01E-B0EA-4562-84B9-40C3F554E0CF}" destId="{567A23EE-DD81-4744-A460-2FF60C676924}" srcOrd="0" destOrd="0" presId="urn:microsoft.com/office/officeart/2005/8/layout/orgChart1"/>
    <dgm:cxn modelId="{D907A647-37C1-4FF2-A04A-9FDF519CFBFD}" type="presParOf" srcId="{14A0B01E-B0EA-4562-84B9-40C3F554E0CF}" destId="{8C50DEFC-C9F7-4E04-AB67-7EDFB0FFDAC2}" srcOrd="1" destOrd="0" presId="urn:microsoft.com/office/officeart/2005/8/layout/orgChart1"/>
    <dgm:cxn modelId="{95AACEFE-D947-40E6-A67C-60F7BE974A3C}" type="presParOf" srcId="{583EB5AF-49BF-4BDB-B333-8052ECBC1BC0}" destId="{69852819-F097-4550-8251-F6E79A3D537A}" srcOrd="1" destOrd="0" presId="urn:microsoft.com/office/officeart/2005/8/layout/orgChart1"/>
    <dgm:cxn modelId="{D1EEFFA1-0CFC-429A-AE25-1D202C9188B1}" type="presParOf" srcId="{583EB5AF-49BF-4BDB-B333-8052ECBC1BC0}" destId="{F9E1F8A2-58B3-4864-B4EC-9456EB7E5FE6}" srcOrd="2" destOrd="0" presId="urn:microsoft.com/office/officeart/2005/8/layout/orgChart1"/>
    <dgm:cxn modelId="{1381D89E-7C2B-4737-BF0E-1E77DFE60A48}" type="presParOf" srcId="{F23D6E89-A055-41F3-B14A-DF43B1609FFF}" destId="{B5BE819A-91E4-4E62-8AD4-8044DC82A444}" srcOrd="4" destOrd="0" presId="urn:microsoft.com/office/officeart/2005/8/layout/orgChart1"/>
    <dgm:cxn modelId="{FB8EFEFC-4FA3-49CA-89A1-46B233F67C0D}" type="presParOf" srcId="{F23D6E89-A055-41F3-B14A-DF43B1609FFF}" destId="{EFCE5A0E-F38B-49F9-94EF-5FCDF597B208}" srcOrd="5" destOrd="0" presId="urn:microsoft.com/office/officeart/2005/8/layout/orgChart1"/>
    <dgm:cxn modelId="{2B522319-F94F-4A9A-9C17-806160F53AF3}" type="presParOf" srcId="{EFCE5A0E-F38B-49F9-94EF-5FCDF597B208}" destId="{07FA1AFF-E906-4353-B4AB-8C2213EA2A29}" srcOrd="0" destOrd="0" presId="urn:microsoft.com/office/officeart/2005/8/layout/orgChart1"/>
    <dgm:cxn modelId="{14EC1D08-5B42-48B4-81BF-3847C7039D49}" type="presParOf" srcId="{07FA1AFF-E906-4353-B4AB-8C2213EA2A29}" destId="{D804BD9E-48AB-4F0C-8458-8AC0B2274B77}" srcOrd="0" destOrd="0" presId="urn:microsoft.com/office/officeart/2005/8/layout/orgChart1"/>
    <dgm:cxn modelId="{0BA89F9B-E7DE-4875-BEAC-FB578B8FEA41}" type="presParOf" srcId="{07FA1AFF-E906-4353-B4AB-8C2213EA2A29}" destId="{D72B91DB-57D7-4811-A78D-44939ABCEC23}" srcOrd="1" destOrd="0" presId="urn:microsoft.com/office/officeart/2005/8/layout/orgChart1"/>
    <dgm:cxn modelId="{9CAA9D2F-A5A8-459C-8552-1BE040D4C760}" type="presParOf" srcId="{EFCE5A0E-F38B-49F9-94EF-5FCDF597B208}" destId="{01D538FF-22EA-40E3-9453-EFB668155463}" srcOrd="1" destOrd="0" presId="urn:microsoft.com/office/officeart/2005/8/layout/orgChart1"/>
    <dgm:cxn modelId="{2610A6D7-439D-447C-8E5F-5B349813A375}" type="presParOf" srcId="{EFCE5A0E-F38B-49F9-94EF-5FCDF597B208}" destId="{8ED8ED3A-CF76-4F20-AFFA-7EFCAA3793EF}" srcOrd="2" destOrd="0" presId="urn:microsoft.com/office/officeart/2005/8/layout/orgChart1"/>
    <dgm:cxn modelId="{F2142FB3-614C-47FA-9359-39C8346FB04D}" type="presParOf" srcId="{6334894B-B436-48C2-B529-3CC28CEE0EF9}" destId="{D3911C8B-025A-48C9-89B9-5C2E68092A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0CDC2-3825-4F01-9ECE-AEC366C52908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B47C3-B5BB-49A4-8D24-C6FA322E35A8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B8BE-D0CE-4A69-96B1-44D5FB7CD01B}">
      <dsp:nvSpPr>
        <dsp:cNvPr id="0" name=""/>
        <dsp:cNvSpPr/>
      </dsp:nvSpPr>
      <dsp:spPr>
        <a:xfrm>
          <a:off x="1728771" y="11168"/>
          <a:ext cx="4772057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Представительный орган муниципального района</a:t>
          </a:r>
          <a:endParaRPr lang="ru-RU" sz="2200" kern="1200" dirty="0"/>
        </a:p>
      </dsp:txBody>
      <dsp:txXfrm>
        <a:off x="1728771" y="11168"/>
        <a:ext cx="4772057" cy="1861002"/>
      </dsp:txXfrm>
    </dsp:sp>
    <dsp:sp modelId="{57460995-0FE1-4298-8960-AA902B03F39B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Состоять из глав поселений и из части депутатов, входящих в состав района поселений</a:t>
          </a:r>
          <a:endParaRPr lang="ru-RU" sz="2200" kern="1200" dirty="0"/>
        </a:p>
      </dsp:txBody>
      <dsp:txXfrm>
        <a:off x="1984" y="2653792"/>
        <a:ext cx="3722005" cy="1861002"/>
      </dsp:txXfrm>
    </dsp:sp>
    <dsp:sp modelId="{37038293-5651-4BD1-83A8-FA7F53E8F274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Избираться на муниципальных выборах</a:t>
          </a:r>
          <a:endParaRPr lang="ru-RU" sz="2200" kern="1200" dirty="0"/>
        </a:p>
      </dsp:txBody>
      <dsp:txXfrm>
        <a:off x="4505610" y="2653792"/>
        <a:ext cx="3722005" cy="1861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CB0040-1D9B-4589-85D5-BE40CB4F9712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11CF-3F22-491A-BDAF-2909928ECD61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CECC-7C6B-4FDB-998E-E5C172A4851C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C244-4E92-4C85-9B8B-CCCB84E5F14D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5BD2B-3907-47FF-B2CA-07583C1B0228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53B90F-75E6-48B5-A325-C47CFD99C279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E97EFB-C860-4F59-8FB6-0278562137F5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58D91-5D2C-421C-B890-32EA442771B5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EB1C-EE35-4819-9093-7D60D236F4B2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9F5FB0-B743-46EE-9AAD-D9241D56D805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D85451-C8B7-4B65-9F22-ACCDA35040A4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B5AA4E-3DBD-4ECD-93B4-08B98FA40C18}" type="datetimeFigureOut">
              <a:rPr lang="ru-RU"/>
              <a:pPr>
                <a:defRPr/>
              </a:pPr>
              <a:t>24.02.2016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может достигать 300 тысяч человек</a:t>
            </a:r>
          </a:p>
          <a:p>
            <a:r>
              <a:rPr lang="ru-RU" dirty="0" smtClean="0"/>
              <a:t>Организация медицины и образования, обеспечение поселений подключением к коммуникациям, развитие и содержание сети автомобильных дорог на территории района, сбор мусора</a:t>
            </a:r>
          </a:p>
          <a:p>
            <a:r>
              <a:rPr lang="ru-RU" dirty="0" smtClean="0"/>
              <a:t>В России около 1800 муниципальных районов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Муниципальный район</a:t>
            </a:r>
            <a:endParaRPr lang="ru-RU" dirty="0"/>
          </a:p>
        </p:txBody>
      </p:sp>
      <p:pic>
        <p:nvPicPr>
          <p:cNvPr id="22530" name="Picture 2" descr="Flag of Lyuberetsky rayon (Moscow oblast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00636"/>
            <a:ext cx="2250297" cy="1500198"/>
          </a:xfrm>
          <a:prstGeom prst="rect">
            <a:avLst/>
          </a:prstGeom>
          <a:noFill/>
        </p:spPr>
      </p:pic>
      <p:pic>
        <p:nvPicPr>
          <p:cNvPr id="22532" name="Picture 4" descr="Flag of Ramenskoye (Moscow 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21495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2"/>
          </a:xfrm>
        </p:spPr>
        <p:txBody>
          <a:bodyPr/>
          <a:lstStyle/>
          <a:p>
            <a:r>
              <a:rPr lang="ru-RU" dirty="0" smtClean="0"/>
              <a:t>Население – 33 тысячи человек</a:t>
            </a:r>
          </a:p>
          <a:p>
            <a:r>
              <a:rPr lang="ru-RU" dirty="0" smtClean="0"/>
              <a:t>Административный центр – г.Дудинка</a:t>
            </a:r>
          </a:p>
          <a:p>
            <a:r>
              <a:rPr lang="ru-RU" dirty="0" smtClean="0"/>
              <a:t>Площадь - 879 900 км²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Таймырский Долгано-Ненецкий район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upload.wikimedia.org/wikipedia/commons/thumb/0/00/Location_Map_of_Taymyrsky_District.png/300px-Location_Map_of_Taymyrsky_Distr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2857500" cy="3619500"/>
          </a:xfrm>
          <a:prstGeom prst="rect">
            <a:avLst/>
          </a:prstGeom>
          <a:noFill/>
        </p:spPr>
      </p:pic>
      <p:pic>
        <p:nvPicPr>
          <p:cNvPr id="1028" name="Picture 4" descr="http://www.heraldicum.ru/russia/subjects/images/taym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184785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Городское поселение, которое не входит в состав муниципального района</a:t>
            </a:r>
          </a:p>
          <a:p>
            <a:r>
              <a:rPr lang="ru-RU" dirty="0" smtClean="0"/>
              <a:t>Численность населения может достигать свыше 1,5 млн. человек</a:t>
            </a:r>
          </a:p>
          <a:p>
            <a:r>
              <a:rPr lang="ru-RU" dirty="0" smtClean="0"/>
              <a:t>Общее количество городских округов 520</a:t>
            </a:r>
          </a:p>
          <a:p>
            <a:r>
              <a:rPr lang="ru-RU" dirty="0" smtClean="0"/>
              <a:t>Крупнейший городской округ - Новосибирск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округ</a:t>
            </a:r>
            <a:endParaRPr lang="ru-RU" dirty="0"/>
          </a:p>
        </p:txBody>
      </p:sp>
      <p:pic>
        <p:nvPicPr>
          <p:cNvPr id="27650" name="Picture 2" descr="http://www.ligakvartir.ru/images/podrobnee/novosibirsk/Novosibi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3518111" cy="233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Городской округ, в котором в соответствии с законом субъекта Российской Федерации образованы внутригородские районы как внутригородские муниципальные образования</a:t>
            </a:r>
          </a:p>
          <a:p>
            <a:r>
              <a:rPr lang="ru-RU" dirty="0" smtClean="0"/>
              <a:t>Численность населения может быть выше 1 миллиона человек</a:t>
            </a:r>
          </a:p>
          <a:p>
            <a:r>
              <a:rPr lang="ru-RU" dirty="0" smtClean="0"/>
              <a:t>Примеры Самара и Челябинск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Городской округ с внутригородским делением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http://www.art-medica.ru/uploads/chelyab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636"/>
            <a:ext cx="2572761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2"/>
          </a:xfrm>
        </p:spPr>
        <p:txBody>
          <a:bodyPr/>
          <a:lstStyle/>
          <a:p>
            <a:r>
              <a:rPr lang="ru-RU" dirty="0" smtClean="0"/>
              <a:t>Часть территории города федерального значения</a:t>
            </a:r>
          </a:p>
          <a:p>
            <a:r>
              <a:rPr lang="ru-RU" dirty="0" smtClean="0"/>
              <a:t>В Москве существует 146 </a:t>
            </a:r>
            <a:r>
              <a:rPr lang="ru-RU" u="sng" dirty="0" smtClean="0"/>
              <a:t>муниципальных образований</a:t>
            </a:r>
            <a:endParaRPr lang="en-US" u="sng" dirty="0" smtClean="0"/>
          </a:p>
          <a:p>
            <a:r>
              <a:rPr lang="ru-RU" dirty="0" smtClean="0"/>
              <a:t> в Санкт-Петербурге — 111</a:t>
            </a:r>
            <a:endParaRPr lang="en-US" dirty="0" smtClean="0"/>
          </a:p>
          <a:p>
            <a:r>
              <a:rPr lang="ru-RU" dirty="0" smtClean="0"/>
              <a:t> в Севастополе — 10 </a:t>
            </a:r>
          </a:p>
          <a:p>
            <a:pPr algn="ctr">
              <a:buNone/>
            </a:pPr>
            <a:r>
              <a:rPr lang="ru-RU" dirty="0" smtClean="0"/>
              <a:t>НЕ ПУТАТЬ С АДМИНИСТРАТИВНЫМИ ОКРУГАМИ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Внутригородская территория города федерального значения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543956" cy="4525962"/>
          </a:xfrm>
        </p:spPr>
        <p:txBody>
          <a:bodyPr/>
          <a:lstStyle/>
          <a:p>
            <a:r>
              <a:rPr lang="ru-RU" dirty="0" smtClean="0"/>
              <a:t>Территориальная единица города Москвы, образуемая для административного управления соответствующей территорией</a:t>
            </a:r>
          </a:p>
          <a:p>
            <a:r>
              <a:rPr lang="ru-RU" dirty="0" smtClean="0"/>
              <a:t>Статус административных округов определяется Уставом города, актами Мэра</a:t>
            </a:r>
          </a:p>
          <a:p>
            <a:r>
              <a:rPr lang="ru-RU" dirty="0" smtClean="0"/>
              <a:t> и Правительства Москвы</a:t>
            </a:r>
          </a:p>
          <a:p>
            <a:r>
              <a:rPr lang="ru-RU" dirty="0" smtClean="0"/>
              <a:t>Округа управляются префектами</a:t>
            </a:r>
          </a:p>
          <a:p>
            <a:r>
              <a:rPr lang="ru-RU" dirty="0" smtClean="0"/>
              <a:t>В Москве 12 округов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Административные округа</a:t>
            </a:r>
            <a:br>
              <a:rPr lang="ru-RU" dirty="0" smtClean="0"/>
            </a:br>
            <a:r>
              <a:rPr lang="ru-RU" dirty="0" smtClean="0"/>
              <a:t>(на примере Москвы)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501121" cy="612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4408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Административный</a:t>
                      </a:r>
                      <a:r>
                        <a:rPr lang="ru-RU" baseline="0" dirty="0" smtClean="0"/>
                        <a:t> округ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по площади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Население</a:t>
                      </a:r>
                      <a:endParaRPr lang="ru-RU" dirty="0"/>
                    </a:p>
                  </a:txBody>
                  <a:tcPr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1141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Северо-Восточный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1398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Восточный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1489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Юго-Восточный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1352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Южный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1754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Юго-Западный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1407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Западный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1333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973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Зеленоградский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Троицкий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 тыс.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44081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Новомосковский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 тыс.</a:t>
                      </a:r>
                    </a:p>
                    <a:p>
                      <a:pPr algn="ctr"/>
                      <a:endParaRPr kumimoji="0" lang="ru-RU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429684" cy="489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6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Население</a:t>
                      </a:r>
                      <a:endParaRPr lang="ru-RU" dirty="0"/>
                    </a:p>
                  </a:txBody>
                  <a:tcPr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Выхино-Жулебино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222 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Капотня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Кузьминки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144 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Лефортово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Люблино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Марьино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Некрасовка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Нижегородское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Печатники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Рязанское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Текстильщики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  <a:tr h="3763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Южнопортовое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kumimoji="0" lang="ru-RU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73 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endParaRPr kumimoji="0" lang="ru-RU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Юго-Восточный </a:t>
            </a:r>
            <a:r>
              <a:rPr lang="ru-RU" dirty="0" smtClean="0"/>
              <a:t>округ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Местный референдум</a:t>
            </a:r>
          </a:p>
          <a:p>
            <a:r>
              <a:rPr lang="ru-RU" dirty="0" smtClean="0"/>
              <a:t>Местные выборы</a:t>
            </a:r>
          </a:p>
          <a:p>
            <a:r>
              <a:rPr lang="ru-RU" dirty="0" smtClean="0"/>
              <a:t>Голосование по отзыву депутата и члена выборного органа местного самоуправления</a:t>
            </a:r>
          </a:p>
          <a:p>
            <a:r>
              <a:rPr lang="ru-RU" dirty="0" smtClean="0"/>
              <a:t>Сход граждан</a:t>
            </a:r>
          </a:p>
          <a:p>
            <a:r>
              <a:rPr lang="ru-RU" dirty="0" smtClean="0"/>
              <a:t>Правотворческая инициатива граждан</a:t>
            </a:r>
          </a:p>
          <a:p>
            <a:r>
              <a:rPr lang="ru-RU" dirty="0" smtClean="0"/>
              <a:t>Публичные слушания </a:t>
            </a:r>
          </a:p>
          <a:p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непосредственного осуществления населением МСУ</a:t>
            </a:r>
            <a:endParaRPr lang="ru-RU" dirty="0"/>
          </a:p>
        </p:txBody>
      </p:sp>
      <p:pic>
        <p:nvPicPr>
          <p:cNvPr id="31746" name="Picture 2" descr="https://g-a.d-cd.net/66cce64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572008"/>
            <a:ext cx="3433914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Основание для отзыва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Нарушение прав человека и гражданина</a:t>
            </a:r>
          </a:p>
          <a:p>
            <a:r>
              <a:rPr lang="ru-RU" sz="2400" dirty="0" smtClean="0"/>
              <a:t>Нарушение законов и иных правовых актов</a:t>
            </a:r>
          </a:p>
          <a:p>
            <a:r>
              <a:rPr lang="ru-RU" sz="2400" dirty="0" smtClean="0"/>
              <a:t>Систематическое неисполнение своих обязанностей</a:t>
            </a:r>
          </a:p>
          <a:p>
            <a:pPr>
              <a:buNone/>
            </a:pPr>
            <a:r>
              <a:rPr lang="ru-RU" sz="2400" dirty="0" smtClean="0"/>
              <a:t>Требуется судебное подтверждение оснований для отзыва</a:t>
            </a:r>
          </a:p>
          <a:p>
            <a:r>
              <a:rPr lang="ru-RU" sz="2400" dirty="0" smtClean="0"/>
              <a:t>Необходимо собрать 30% подписей от общего числа избирателей (примерно 41 тыс.)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Отзыв депутата</a:t>
            </a:r>
            <a:br>
              <a:rPr lang="ru-RU" dirty="0" smtClean="0"/>
            </a:br>
            <a:r>
              <a:rPr lang="ru-RU" sz="2700" dirty="0" smtClean="0"/>
              <a:t>(Устав МО </a:t>
            </a:r>
            <a:r>
              <a:rPr lang="ru-RU" sz="2700" dirty="0" err="1" smtClean="0"/>
              <a:t>Выхино-Жулебино</a:t>
            </a:r>
            <a:r>
              <a:rPr lang="ru-RU" sz="270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6866" name="Picture 2" descr="http://maxpark.com/static/u/article_image/13/02/04/tmpCWnuS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86322"/>
            <a:ext cx="262178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Местное самоуправление в Росси</a:t>
            </a:r>
            <a:br>
              <a:rPr lang="ru-RU" dirty="0" smtClean="0"/>
            </a:b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200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25962"/>
          </a:xfrm>
        </p:spPr>
        <p:txBody>
          <a:bodyPr/>
          <a:lstStyle/>
          <a:p>
            <a:r>
              <a:rPr lang="ru-RU" sz="2400" dirty="0" smtClean="0"/>
              <a:t>Число жителей поселения, обладающих избирательным правом не более 100 чел.</a:t>
            </a:r>
          </a:p>
          <a:p>
            <a:r>
              <a:rPr lang="ru-RU" sz="2400" dirty="0" smtClean="0"/>
              <a:t>Если предусмотрено Уставом, то и от 100 до 300 чел.</a:t>
            </a:r>
          </a:p>
          <a:p>
            <a:r>
              <a:rPr lang="ru-RU" sz="2400" dirty="0" smtClean="0"/>
              <a:t>Сход осуществляет полномочия представительного органа</a:t>
            </a:r>
          </a:p>
          <a:p>
            <a:r>
              <a:rPr lang="ru-RU" sz="2400" dirty="0" smtClean="0"/>
              <a:t>Председательствует глава муниципального образования или иное лицо, избираемое сходом граждан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Сход граждан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2" name="Picture 4" descr="http://bezformata.ru/content/Images/000/043/199/image43199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384410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правотворческой инициативой может выступить инициативная группа граждан, обладающих избирательным правом</a:t>
            </a:r>
          </a:p>
          <a:p>
            <a:r>
              <a:rPr lang="ru-RU" dirty="0" smtClean="0"/>
              <a:t>Минимальная численность инициативной группы не может превышать 3%  от числа жителей муниципального образования обладающих правом голоса</a:t>
            </a:r>
          </a:p>
          <a:p>
            <a:r>
              <a:rPr lang="ru-RU" dirty="0" smtClean="0"/>
              <a:t>Проект муниципального правового акта подлежит обязательному рассмотрению органами местного самоуправления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Правотворческая инициатива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публичные слушания должны выноситься</a:t>
            </a:r>
            <a:r>
              <a:rPr lang="en-US" dirty="0" smtClean="0"/>
              <a:t>:</a:t>
            </a:r>
          </a:p>
          <a:p>
            <a:r>
              <a:rPr lang="ru-RU" dirty="0" smtClean="0"/>
              <a:t>Проект устава муниципального образования</a:t>
            </a:r>
          </a:p>
          <a:p>
            <a:r>
              <a:rPr lang="ru-RU" dirty="0" smtClean="0"/>
              <a:t>Проект местного бюджета</a:t>
            </a:r>
          </a:p>
          <a:p>
            <a:r>
              <a:rPr lang="ru-RU" dirty="0" smtClean="0"/>
              <a:t>Программы развития муниципального образования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Публичные слушания</a:t>
            </a:r>
            <a:endParaRPr lang="ru-RU" dirty="0"/>
          </a:p>
        </p:txBody>
      </p:sp>
      <p:pic>
        <p:nvPicPr>
          <p:cNvPr id="36866" name="Picture 2" descr="http://www.nakhodka-city.ru/files/admnews/L00008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43380"/>
            <a:ext cx="303453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2"/>
          </a:xfrm>
        </p:spPr>
        <p:txBody>
          <a:bodyPr/>
          <a:lstStyle/>
          <a:p>
            <a:r>
              <a:rPr lang="ru-RU" dirty="0" smtClean="0"/>
              <a:t>Численность от 7 до 35 человек</a:t>
            </a:r>
          </a:p>
          <a:p>
            <a:pPr algn="ctr">
              <a:buNone/>
            </a:pPr>
            <a:r>
              <a:rPr lang="ru-RU" dirty="0" smtClean="0"/>
              <a:t>Представительный орган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Принимает устав</a:t>
            </a:r>
          </a:p>
          <a:p>
            <a:r>
              <a:rPr lang="ru-RU" dirty="0" smtClean="0"/>
              <a:t>Утверждает местный бюджет</a:t>
            </a:r>
          </a:p>
          <a:p>
            <a:r>
              <a:rPr lang="ru-RU" dirty="0" smtClean="0"/>
              <a:t>Определяет порядок управления имуществом</a:t>
            </a:r>
          </a:p>
          <a:p>
            <a:r>
              <a:rPr lang="ru-RU" dirty="0" smtClean="0"/>
              <a:t>Принимает </a:t>
            </a:r>
            <a:r>
              <a:rPr lang="ru-RU" b="1" dirty="0" smtClean="0">
                <a:solidFill>
                  <a:srgbClr val="C00000"/>
                </a:solidFill>
              </a:rPr>
              <a:t>нормативно-правовые акты представительного органа муниципального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Представительны орган МСУ</a:t>
            </a:r>
            <a:endParaRPr lang="ru-RU" dirty="0"/>
          </a:p>
        </p:txBody>
      </p:sp>
      <p:pic>
        <p:nvPicPr>
          <p:cNvPr id="35842" name="Picture 2" descr="http://skachate.ru/pars_docs/refs/70/69385/69385_html_88baf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857760"/>
            <a:ext cx="4413023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8572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Представляет муниципальное образование в отношениях с органами МСУ,  органами государственной власти, гражданами и организациями</a:t>
            </a:r>
          </a:p>
          <a:p>
            <a:r>
              <a:rPr lang="ru-RU" dirty="0" smtClean="0"/>
              <a:t>Подписывает и обнародует акты представительного органа власти</a:t>
            </a:r>
          </a:p>
          <a:p>
            <a:r>
              <a:rPr lang="ru-RU" dirty="0" smtClean="0"/>
              <a:t>Издает собственные акты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Глава муниципального образования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357188"/>
          <a:ext cx="8229600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Возглавляет местную администрацию либо глава муниципального образования либо городской управляющий</a:t>
            </a:r>
          </a:p>
          <a:p>
            <a:r>
              <a:rPr lang="ru-RU" dirty="0" smtClean="0"/>
              <a:t>Является исполнительно-распорядительный орган муниципального образования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Местная администрация</a:t>
            </a:r>
            <a:endParaRPr lang="ru-RU" dirty="0"/>
          </a:p>
        </p:txBody>
      </p:sp>
      <p:pic>
        <p:nvPicPr>
          <p:cNvPr id="39938" name="Picture 2" descr="https://vyhino-zhulebino.mos.ru/upload/iblock/59b/logos_vyhgy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286256"/>
            <a:ext cx="2286000" cy="79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496"/>
          </a:xfrm>
        </p:spPr>
        <p:txBody>
          <a:bodyPr/>
          <a:lstStyle/>
          <a:p>
            <a:r>
              <a:rPr lang="ru-RU" b="1" i="1" dirty="0" smtClean="0"/>
              <a:t>Местное самоуправление </a:t>
            </a:r>
            <a:r>
              <a:rPr lang="ru-RU" dirty="0" smtClean="0"/>
              <a:t>в Российской Федерации - форма осуществления народом своей власти, самостоятельное и под свою ответственность решение населением непосредственно и (или) через органы местного самоуправления вопросов местного значения исходя из интересов населения с учетом исторических и иных местных традиций.</a:t>
            </a:r>
          </a:p>
          <a:p>
            <a:pPr algn="ctr">
              <a:buNone/>
            </a:pPr>
            <a:r>
              <a:rPr lang="ru-RU" sz="2400" dirty="0" smtClean="0"/>
              <a:t>Базируется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1)</a:t>
            </a:r>
            <a:r>
              <a:rPr lang="ru-RU" sz="2400" dirty="0" smtClean="0"/>
              <a:t>Конституции </a:t>
            </a:r>
          </a:p>
          <a:p>
            <a:pPr>
              <a:buNone/>
            </a:pPr>
            <a:r>
              <a:rPr lang="ru-RU" sz="2400" dirty="0" smtClean="0"/>
              <a:t>2)ФЗ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2"/>
          </a:xfrm>
        </p:spPr>
        <p:txBody>
          <a:bodyPr/>
          <a:lstStyle/>
          <a:p>
            <a:r>
              <a:rPr lang="ru-RU" dirty="0" smtClean="0"/>
              <a:t>Сельское поселение</a:t>
            </a:r>
          </a:p>
          <a:p>
            <a:r>
              <a:rPr lang="ru-RU" dirty="0" smtClean="0"/>
              <a:t>Городское поселение</a:t>
            </a:r>
          </a:p>
          <a:p>
            <a:r>
              <a:rPr lang="ru-RU" dirty="0" smtClean="0"/>
              <a:t>Муниципальный район</a:t>
            </a:r>
          </a:p>
          <a:p>
            <a:r>
              <a:rPr lang="ru-RU" dirty="0" smtClean="0"/>
              <a:t>Городской округ</a:t>
            </a:r>
          </a:p>
          <a:p>
            <a:r>
              <a:rPr lang="ru-RU" dirty="0" smtClean="0"/>
              <a:t>Городской округ с внутригородским делением</a:t>
            </a:r>
          </a:p>
          <a:p>
            <a:r>
              <a:rPr lang="ru-RU" dirty="0" smtClean="0"/>
              <a:t>Внутригородской район</a:t>
            </a:r>
          </a:p>
          <a:p>
            <a:r>
              <a:rPr lang="ru-RU" dirty="0" smtClean="0"/>
              <a:t>Внутригородская территория города федерального значения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муниципальных образований</a:t>
            </a:r>
            <a:endParaRPr lang="ru-RU" dirty="0"/>
          </a:p>
        </p:txBody>
      </p:sp>
      <p:pic>
        <p:nvPicPr>
          <p:cNvPr id="1026" name="Picture 2" descr="http://toamsterdam.ru/wp-content/uploads/toamsterdam/2012/09/%D0%94%D0%B5%D1%80%D0%B5%D0%B2%D0%BD%D1%8F-%D0%BC%D1%83%D0%B7%D0%B5%D0%B9-%D0%97%D0%B0%D0%B0%D0%BD%D1%81%D0%B5-%D0%A1%D1%85%D0%B0%D0%BD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957794"/>
            <a:ext cx="2895552" cy="190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 местного бюджета и местных налогов</a:t>
            </a:r>
          </a:p>
          <a:p>
            <a:r>
              <a:rPr lang="ru-RU" dirty="0" smtClean="0"/>
              <a:t>Коммунальное хозяйство и дороги местного значения</a:t>
            </a:r>
          </a:p>
          <a:p>
            <a:r>
              <a:rPr lang="ru-RU" dirty="0" smtClean="0"/>
              <a:t>Библиотеки и объекты культуры и спорта</a:t>
            </a:r>
          </a:p>
          <a:p>
            <a:r>
              <a:rPr lang="ru-RU" dirty="0" smtClean="0"/>
              <a:t>Правила землепользования и застройки</a:t>
            </a:r>
          </a:p>
          <a:p>
            <a:r>
              <a:rPr lang="ru-RU" dirty="0" smtClean="0"/>
              <a:t>Присвоение наименований улицам</a:t>
            </a:r>
          </a:p>
          <a:p>
            <a:r>
              <a:rPr lang="ru-RU" dirty="0" smtClean="0"/>
              <a:t>Ритуальные услуги</a:t>
            </a:r>
          </a:p>
          <a:p>
            <a:r>
              <a:rPr lang="ru-RU" dirty="0" smtClean="0"/>
              <a:t>И др.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Компетенция муниципальных образований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или несколько (</a:t>
            </a:r>
            <a:r>
              <a:rPr lang="ru-RU" b="1" dirty="0" smtClean="0">
                <a:solidFill>
                  <a:srgbClr val="FF0000"/>
                </a:solidFill>
              </a:rPr>
              <a:t>иногда и несколько десятков</a:t>
            </a:r>
            <a:r>
              <a:rPr lang="ru-RU" dirty="0" smtClean="0"/>
              <a:t>) объединенных общей территорией сельских населенных пунктов</a:t>
            </a:r>
          </a:p>
          <a:p>
            <a:r>
              <a:rPr lang="ru-RU" dirty="0" smtClean="0"/>
              <a:t>Численность населения от нескольких десятков до 20 тысяч человек</a:t>
            </a:r>
          </a:p>
          <a:p>
            <a:r>
              <a:rPr lang="ru-RU" dirty="0" smtClean="0"/>
              <a:t>В России около 18,5 тысяч сельских поселений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Сельское поселение</a:t>
            </a:r>
            <a:endParaRPr lang="ru-RU" dirty="0"/>
          </a:p>
        </p:txBody>
      </p:sp>
      <p:pic>
        <p:nvPicPr>
          <p:cNvPr id="19458" name="Picture 2" descr="http://specagro.ru/wyswyg/image/4904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000504"/>
            <a:ext cx="4044126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2"/>
          </a:xfrm>
        </p:spPr>
        <p:txBody>
          <a:bodyPr/>
          <a:lstStyle/>
          <a:p>
            <a:r>
              <a:rPr lang="ru-RU" dirty="0" smtClean="0"/>
              <a:t>Городское поселение - город или поселок городского типа</a:t>
            </a:r>
          </a:p>
          <a:p>
            <a:r>
              <a:rPr lang="ru-RU" dirty="0" smtClean="0"/>
              <a:t>Численность населения может достигать более 100 тысяч. человек</a:t>
            </a:r>
          </a:p>
          <a:p>
            <a:r>
              <a:rPr lang="ru-RU" dirty="0" smtClean="0"/>
              <a:t>В России около 1,7 тысяч городских поселений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Городское поселение</a:t>
            </a:r>
            <a:endParaRPr lang="ru-RU" dirty="0"/>
          </a:p>
        </p:txBody>
      </p:sp>
      <p:pic>
        <p:nvPicPr>
          <p:cNvPr id="20482" name="Picture 2" descr="http://mytischi-city.ru/doc/gp/new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87124"/>
            <a:ext cx="4500594" cy="322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85728"/>
          <a:ext cx="878687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1614</TotalTime>
  <Words>719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Школа Права при Юридическом факультете МГУ</vt:lpstr>
      <vt:lpstr>Местное самоуправление в Росси </vt:lpstr>
      <vt:lpstr>Презентация PowerPoint</vt:lpstr>
      <vt:lpstr>Презентация PowerPoint</vt:lpstr>
      <vt:lpstr>Виды муниципальных образований</vt:lpstr>
      <vt:lpstr>Компетенция муниципальных образований</vt:lpstr>
      <vt:lpstr>Сельское поселение</vt:lpstr>
      <vt:lpstr>Городское поселение</vt:lpstr>
      <vt:lpstr>Презентация PowerPoint</vt:lpstr>
      <vt:lpstr>Муниципальный район</vt:lpstr>
      <vt:lpstr>Таймырский Долгано-Ненецкий район </vt:lpstr>
      <vt:lpstr>Городской округ</vt:lpstr>
      <vt:lpstr>Городской округ с внутригородским делением </vt:lpstr>
      <vt:lpstr>Внутригородская территория города федерального значения </vt:lpstr>
      <vt:lpstr>Административные округа (на примере Москвы)</vt:lpstr>
      <vt:lpstr>Презентация PowerPoint</vt:lpstr>
      <vt:lpstr>Юго-Восточный округ</vt:lpstr>
      <vt:lpstr>Формы непосредственного осуществления населением МСУ</vt:lpstr>
      <vt:lpstr>Отзыв депутата (Устав МО Выхино-Жулебино)</vt:lpstr>
      <vt:lpstr>Сход граждан </vt:lpstr>
      <vt:lpstr>Правотворческая инициатива</vt:lpstr>
      <vt:lpstr>Публичные слушания</vt:lpstr>
      <vt:lpstr>Представительны орган МСУ</vt:lpstr>
      <vt:lpstr>Презентация PowerPoint</vt:lpstr>
      <vt:lpstr>Глава муниципального образования</vt:lpstr>
      <vt:lpstr>Презентация PowerPoint</vt:lpstr>
      <vt:lpstr>Местная администрация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Пользователь</cp:lastModifiedBy>
  <cp:revision>128</cp:revision>
  <dcterms:created xsi:type="dcterms:W3CDTF">2014-11-15T05:55:52Z</dcterms:created>
  <dcterms:modified xsi:type="dcterms:W3CDTF">2016-02-24T07:14:36Z</dcterms:modified>
</cp:coreProperties>
</file>