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56" r:id="rId2"/>
    <p:sldId id="265" r:id="rId3"/>
    <p:sldId id="338" r:id="rId4"/>
    <p:sldId id="355" r:id="rId5"/>
    <p:sldId id="340" r:id="rId6"/>
    <p:sldId id="342" r:id="rId7"/>
    <p:sldId id="344" r:id="rId8"/>
    <p:sldId id="284" r:id="rId9"/>
    <p:sldId id="286" r:id="rId10"/>
    <p:sldId id="337" r:id="rId11"/>
    <p:sldId id="311" r:id="rId12"/>
    <p:sldId id="289" r:id="rId13"/>
    <p:sldId id="290" r:id="rId14"/>
    <p:sldId id="291" r:id="rId15"/>
    <p:sldId id="351" r:id="rId16"/>
    <p:sldId id="345" r:id="rId17"/>
    <p:sldId id="294" r:id="rId18"/>
    <p:sldId id="359" r:id="rId19"/>
    <p:sldId id="297" r:id="rId20"/>
    <p:sldId id="298" r:id="rId21"/>
    <p:sldId id="300" r:id="rId22"/>
    <p:sldId id="301" r:id="rId23"/>
    <p:sldId id="303" r:id="rId24"/>
    <p:sldId id="305" r:id="rId25"/>
    <p:sldId id="346" r:id="rId26"/>
    <p:sldId id="306" r:id="rId27"/>
    <p:sldId id="308" r:id="rId28"/>
    <p:sldId id="318" r:id="rId29"/>
    <p:sldId id="347" r:id="rId30"/>
    <p:sldId id="319" r:id="rId31"/>
    <p:sldId id="310" r:id="rId32"/>
    <p:sldId id="354" r:id="rId33"/>
    <p:sldId id="352" r:id="rId34"/>
    <p:sldId id="353" r:id="rId35"/>
    <p:sldId id="357" r:id="rId36"/>
    <p:sldId id="328" r:id="rId37"/>
    <p:sldId id="358" r:id="rId38"/>
    <p:sldId id="330" r:id="rId39"/>
    <p:sldId id="343" r:id="rId4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F9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7" autoAdjust="0"/>
    <p:restoredTop sz="94676" autoAdjust="0"/>
  </p:normalViewPr>
  <p:slideViewPr>
    <p:cSldViewPr>
      <p:cViewPr>
        <p:scale>
          <a:sx n="60" d="100"/>
          <a:sy n="60" d="100"/>
        </p:scale>
        <p:origin x="-1770" y="-618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37CA4-8E1F-4737-9153-2A968A941E55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4742C-7CB9-4D63-956F-0C682AC8C2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0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7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45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28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16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74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38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72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93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91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93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453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482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70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2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085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475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128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947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32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265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720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82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99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3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4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53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5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46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467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4742C-7CB9-4D63-956F-0C682AC8C22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6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eg"/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2.png"/><Relationship Id="rId15" Type="http://schemas.openxmlformats.org/officeDocument/2006/relationships/image" Target="../media/image89.png"/><Relationship Id="rId10" Type="http://schemas.openxmlformats.org/officeDocument/2006/relationships/image" Target="../media/image84.jpeg"/><Relationship Id="rId4" Type="http://schemas.openxmlformats.org/officeDocument/2006/relationships/image" Target="../media/image79.jpe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3200"/>
            <a:ext cx="22860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16016" y="1707654"/>
            <a:ext cx="3972004" cy="1735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Р</a:t>
            </a:r>
            <a:r>
              <a:rPr lang="ru-RU" sz="6000" b="1" dirty="0" smtClean="0">
                <a:solidFill>
                  <a:srgbClr val="00153E"/>
                </a:solidFill>
                <a:effectLst>
                  <a:glow rad="127000">
                    <a:schemeClr val="bg1"/>
                  </a:glow>
                </a:effectLst>
                <a:latin typeface="Arial" pitchFamily="34" charset="0"/>
                <a:ea typeface="Roboto Slab" pitchFamily="2" charset="0"/>
                <a:cs typeface="Arial" pitchFamily="34" charset="0"/>
              </a:rPr>
              <a:t>еки</a:t>
            </a:r>
            <a:endParaRPr lang="en-US" sz="6000" b="1" dirty="0" smtClean="0">
              <a:solidFill>
                <a:srgbClr val="00153E"/>
              </a:solidFill>
              <a:effectLst>
                <a:glow rad="127000">
                  <a:schemeClr val="bg1"/>
                </a:glow>
              </a:effectLst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http://mirgif.com/priroda/peyzazh3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73574"/>
            <a:ext cx="2286000" cy="22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" y="0"/>
            <a:ext cx="9142903" cy="51441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5364088" y="2427734"/>
            <a:ext cx="3456384" cy="144016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Приток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поток, который приносит в нее свои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803849" y="1419622"/>
            <a:ext cx="792633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72000" y="1419622"/>
            <a:ext cx="1280917" cy="7352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3923928" y="944842"/>
            <a:ext cx="1440160" cy="4320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745586" y="843558"/>
            <a:ext cx="175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128362">
            <a:off x="6194274" y="170580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Левый </a:t>
            </a:r>
            <a:r>
              <a:rPr lang="ru-RU" sz="20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приток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3688" y="2150457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Правый </a:t>
            </a:r>
            <a:r>
              <a:rPr lang="ru-RU" sz="20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20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67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8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0" y="0"/>
            <a:ext cx="915435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25" y="2139702"/>
            <a:ext cx="2179852" cy="25091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3768" y="38189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евый приток</a:t>
            </a:r>
            <a:endParaRPr lang="ru-RU" sz="24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6372200" y="38189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правый приток</a:t>
            </a:r>
            <a:endParaRPr lang="ru-RU" sz="2400" b="1" dirty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 flipH="1">
            <a:off x="3275856" y="843558"/>
            <a:ext cx="43204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481179" y="843558"/>
            <a:ext cx="437716" cy="5870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3491880" y="3219822"/>
            <a:ext cx="1008112" cy="157655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46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олилиния 5"/>
          <p:cNvSpPr/>
          <p:nvPr/>
        </p:nvSpPr>
        <p:spPr>
          <a:xfrm>
            <a:off x="4583906" y="4436269"/>
            <a:ext cx="264319" cy="88148"/>
          </a:xfrm>
          <a:custGeom>
            <a:avLst/>
            <a:gdLst>
              <a:gd name="connsiteX0" fmla="*/ 0 w 264319"/>
              <a:gd name="connsiteY0" fmla="*/ 0 h 88148"/>
              <a:gd name="connsiteX1" fmla="*/ 35719 w 264319"/>
              <a:gd name="connsiteY1" fmla="*/ 35719 h 88148"/>
              <a:gd name="connsiteX2" fmla="*/ 45244 w 264319"/>
              <a:gd name="connsiteY2" fmla="*/ 59531 h 88148"/>
              <a:gd name="connsiteX3" fmla="*/ 83344 w 264319"/>
              <a:gd name="connsiteY3" fmla="*/ 57150 h 88148"/>
              <a:gd name="connsiteX4" fmla="*/ 95250 w 264319"/>
              <a:gd name="connsiteY4" fmla="*/ 80962 h 88148"/>
              <a:gd name="connsiteX5" fmla="*/ 121444 w 264319"/>
              <a:gd name="connsiteY5" fmla="*/ 88106 h 88148"/>
              <a:gd name="connsiteX6" fmla="*/ 178594 w 264319"/>
              <a:gd name="connsiteY6" fmla="*/ 78581 h 88148"/>
              <a:gd name="connsiteX7" fmla="*/ 211932 w 264319"/>
              <a:gd name="connsiteY7" fmla="*/ 45244 h 88148"/>
              <a:gd name="connsiteX8" fmla="*/ 235744 w 264319"/>
              <a:gd name="connsiteY8" fmla="*/ 14287 h 88148"/>
              <a:gd name="connsiteX9" fmla="*/ 259557 w 264319"/>
              <a:gd name="connsiteY9" fmla="*/ 14287 h 88148"/>
              <a:gd name="connsiteX10" fmla="*/ 264319 w 264319"/>
              <a:gd name="connsiteY10" fmla="*/ 47625 h 88148"/>
              <a:gd name="connsiteX11" fmla="*/ 264319 w 264319"/>
              <a:gd name="connsiteY11" fmla="*/ 47625 h 88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4319" h="88148">
                <a:moveTo>
                  <a:pt x="0" y="0"/>
                </a:moveTo>
                <a:cubicBezTo>
                  <a:pt x="14089" y="12898"/>
                  <a:pt x="28178" y="25797"/>
                  <a:pt x="35719" y="35719"/>
                </a:cubicBezTo>
                <a:cubicBezTo>
                  <a:pt x="43260" y="45641"/>
                  <a:pt x="37307" y="55959"/>
                  <a:pt x="45244" y="59531"/>
                </a:cubicBezTo>
                <a:cubicBezTo>
                  <a:pt x="53181" y="63103"/>
                  <a:pt x="75010" y="53578"/>
                  <a:pt x="83344" y="57150"/>
                </a:cubicBezTo>
                <a:cubicBezTo>
                  <a:pt x="91678" y="60722"/>
                  <a:pt x="88900" y="75803"/>
                  <a:pt x="95250" y="80962"/>
                </a:cubicBezTo>
                <a:cubicBezTo>
                  <a:pt x="101600" y="86121"/>
                  <a:pt x="107553" y="88503"/>
                  <a:pt x="121444" y="88106"/>
                </a:cubicBezTo>
                <a:cubicBezTo>
                  <a:pt x="135335" y="87709"/>
                  <a:pt x="163513" y="85725"/>
                  <a:pt x="178594" y="78581"/>
                </a:cubicBezTo>
                <a:cubicBezTo>
                  <a:pt x="193675" y="71437"/>
                  <a:pt x="202407" y="55960"/>
                  <a:pt x="211932" y="45244"/>
                </a:cubicBezTo>
                <a:cubicBezTo>
                  <a:pt x="221457" y="34528"/>
                  <a:pt x="227807" y="19446"/>
                  <a:pt x="235744" y="14287"/>
                </a:cubicBezTo>
                <a:cubicBezTo>
                  <a:pt x="243681" y="9128"/>
                  <a:pt x="254795" y="8731"/>
                  <a:pt x="259557" y="14287"/>
                </a:cubicBezTo>
                <a:cubicBezTo>
                  <a:pt x="264320" y="19843"/>
                  <a:pt x="264319" y="47625"/>
                  <a:pt x="264319" y="47625"/>
                </a:cubicBezTo>
                <a:lnTo>
                  <a:pt x="264319" y="47625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4563572" y="3283744"/>
            <a:ext cx="715660" cy="1159669"/>
          </a:xfrm>
          <a:custGeom>
            <a:avLst/>
            <a:gdLst>
              <a:gd name="connsiteX0" fmla="*/ 22716 w 689466"/>
              <a:gd name="connsiteY0" fmla="*/ 1152525 h 1152525"/>
              <a:gd name="connsiteX1" fmla="*/ 22716 w 689466"/>
              <a:gd name="connsiteY1" fmla="*/ 1095375 h 1152525"/>
              <a:gd name="connsiteX2" fmla="*/ 3666 w 689466"/>
              <a:gd name="connsiteY2" fmla="*/ 1085850 h 1152525"/>
              <a:gd name="connsiteX3" fmla="*/ 3666 w 689466"/>
              <a:gd name="connsiteY3" fmla="*/ 1052512 h 1152525"/>
              <a:gd name="connsiteX4" fmla="*/ 41766 w 689466"/>
              <a:gd name="connsiteY4" fmla="*/ 1014412 h 1152525"/>
              <a:gd name="connsiteX5" fmla="*/ 56053 w 689466"/>
              <a:gd name="connsiteY5" fmla="*/ 947737 h 1152525"/>
              <a:gd name="connsiteX6" fmla="*/ 60816 w 689466"/>
              <a:gd name="connsiteY6" fmla="*/ 919162 h 1152525"/>
              <a:gd name="connsiteX7" fmla="*/ 46528 w 689466"/>
              <a:gd name="connsiteY7" fmla="*/ 862012 h 1152525"/>
              <a:gd name="connsiteX8" fmla="*/ 60816 w 689466"/>
              <a:gd name="connsiteY8" fmla="*/ 842962 h 1152525"/>
              <a:gd name="connsiteX9" fmla="*/ 84628 w 689466"/>
              <a:gd name="connsiteY9" fmla="*/ 819150 h 1152525"/>
              <a:gd name="connsiteX10" fmla="*/ 84628 w 689466"/>
              <a:gd name="connsiteY10" fmla="*/ 771525 h 1152525"/>
              <a:gd name="connsiteX11" fmla="*/ 46528 w 689466"/>
              <a:gd name="connsiteY11" fmla="*/ 771525 h 1152525"/>
              <a:gd name="connsiteX12" fmla="*/ 75103 w 689466"/>
              <a:gd name="connsiteY12" fmla="*/ 738187 h 1152525"/>
              <a:gd name="connsiteX13" fmla="*/ 98916 w 689466"/>
              <a:gd name="connsiteY13" fmla="*/ 714375 h 1152525"/>
              <a:gd name="connsiteX14" fmla="*/ 117966 w 689466"/>
              <a:gd name="connsiteY14" fmla="*/ 714375 h 1152525"/>
              <a:gd name="connsiteX15" fmla="*/ 137016 w 689466"/>
              <a:gd name="connsiteY15" fmla="*/ 676275 h 1152525"/>
              <a:gd name="connsiteX16" fmla="*/ 151303 w 689466"/>
              <a:gd name="connsiteY16" fmla="*/ 671512 h 1152525"/>
              <a:gd name="connsiteX17" fmla="*/ 213216 w 689466"/>
              <a:gd name="connsiteY17" fmla="*/ 661987 h 1152525"/>
              <a:gd name="connsiteX18" fmla="*/ 217978 w 689466"/>
              <a:gd name="connsiteY18" fmla="*/ 614362 h 1152525"/>
              <a:gd name="connsiteX19" fmla="*/ 217978 w 689466"/>
              <a:gd name="connsiteY19" fmla="*/ 585787 h 1152525"/>
              <a:gd name="connsiteX20" fmla="*/ 241791 w 689466"/>
              <a:gd name="connsiteY20" fmla="*/ 571500 h 1152525"/>
              <a:gd name="connsiteX21" fmla="*/ 246553 w 689466"/>
              <a:gd name="connsiteY21" fmla="*/ 538162 h 1152525"/>
              <a:gd name="connsiteX22" fmla="*/ 260841 w 689466"/>
              <a:gd name="connsiteY22" fmla="*/ 528637 h 1152525"/>
              <a:gd name="connsiteX23" fmla="*/ 275128 w 689466"/>
              <a:gd name="connsiteY23" fmla="*/ 500062 h 1152525"/>
              <a:gd name="connsiteX24" fmla="*/ 313228 w 689466"/>
              <a:gd name="connsiteY24" fmla="*/ 490537 h 1152525"/>
              <a:gd name="connsiteX25" fmla="*/ 322753 w 689466"/>
              <a:gd name="connsiteY25" fmla="*/ 471487 h 1152525"/>
              <a:gd name="connsiteX26" fmla="*/ 327516 w 689466"/>
              <a:gd name="connsiteY26" fmla="*/ 452437 h 1152525"/>
              <a:gd name="connsiteX27" fmla="*/ 351328 w 689466"/>
              <a:gd name="connsiteY27" fmla="*/ 452437 h 1152525"/>
              <a:gd name="connsiteX28" fmla="*/ 370378 w 689466"/>
              <a:gd name="connsiteY28" fmla="*/ 423862 h 1152525"/>
              <a:gd name="connsiteX29" fmla="*/ 384666 w 689466"/>
              <a:gd name="connsiteY29" fmla="*/ 414337 h 1152525"/>
              <a:gd name="connsiteX30" fmla="*/ 418003 w 689466"/>
              <a:gd name="connsiteY30" fmla="*/ 409575 h 1152525"/>
              <a:gd name="connsiteX31" fmla="*/ 437053 w 689466"/>
              <a:gd name="connsiteY31" fmla="*/ 395287 h 1152525"/>
              <a:gd name="connsiteX32" fmla="*/ 451341 w 689466"/>
              <a:gd name="connsiteY32" fmla="*/ 357187 h 1152525"/>
              <a:gd name="connsiteX33" fmla="*/ 460866 w 689466"/>
              <a:gd name="connsiteY33" fmla="*/ 323850 h 1152525"/>
              <a:gd name="connsiteX34" fmla="*/ 494203 w 689466"/>
              <a:gd name="connsiteY34" fmla="*/ 285750 h 1152525"/>
              <a:gd name="connsiteX35" fmla="*/ 527541 w 689466"/>
              <a:gd name="connsiteY35" fmla="*/ 271462 h 1152525"/>
              <a:gd name="connsiteX36" fmla="*/ 541828 w 689466"/>
              <a:gd name="connsiteY36" fmla="*/ 228600 h 1152525"/>
              <a:gd name="connsiteX37" fmla="*/ 594216 w 689466"/>
              <a:gd name="connsiteY37" fmla="*/ 180975 h 1152525"/>
              <a:gd name="connsiteX38" fmla="*/ 622791 w 689466"/>
              <a:gd name="connsiteY38" fmla="*/ 100012 h 1152525"/>
              <a:gd name="connsiteX39" fmla="*/ 641841 w 689466"/>
              <a:gd name="connsiteY39" fmla="*/ 52387 h 1152525"/>
              <a:gd name="connsiteX40" fmla="*/ 689466 w 689466"/>
              <a:gd name="connsiteY40" fmla="*/ 0 h 1152525"/>
              <a:gd name="connsiteX41" fmla="*/ 689466 w 689466"/>
              <a:gd name="connsiteY41" fmla="*/ 0 h 1152525"/>
              <a:gd name="connsiteX0" fmla="*/ 22716 w 715660"/>
              <a:gd name="connsiteY0" fmla="*/ 1159669 h 1159669"/>
              <a:gd name="connsiteX1" fmla="*/ 22716 w 715660"/>
              <a:gd name="connsiteY1" fmla="*/ 1102519 h 1159669"/>
              <a:gd name="connsiteX2" fmla="*/ 3666 w 715660"/>
              <a:gd name="connsiteY2" fmla="*/ 1092994 h 1159669"/>
              <a:gd name="connsiteX3" fmla="*/ 3666 w 715660"/>
              <a:gd name="connsiteY3" fmla="*/ 1059656 h 1159669"/>
              <a:gd name="connsiteX4" fmla="*/ 41766 w 715660"/>
              <a:gd name="connsiteY4" fmla="*/ 1021556 h 1159669"/>
              <a:gd name="connsiteX5" fmla="*/ 56053 w 715660"/>
              <a:gd name="connsiteY5" fmla="*/ 954881 h 1159669"/>
              <a:gd name="connsiteX6" fmla="*/ 60816 w 715660"/>
              <a:gd name="connsiteY6" fmla="*/ 926306 h 1159669"/>
              <a:gd name="connsiteX7" fmla="*/ 46528 w 715660"/>
              <a:gd name="connsiteY7" fmla="*/ 869156 h 1159669"/>
              <a:gd name="connsiteX8" fmla="*/ 60816 w 715660"/>
              <a:gd name="connsiteY8" fmla="*/ 850106 h 1159669"/>
              <a:gd name="connsiteX9" fmla="*/ 84628 w 715660"/>
              <a:gd name="connsiteY9" fmla="*/ 826294 h 1159669"/>
              <a:gd name="connsiteX10" fmla="*/ 84628 w 715660"/>
              <a:gd name="connsiteY10" fmla="*/ 778669 h 1159669"/>
              <a:gd name="connsiteX11" fmla="*/ 46528 w 715660"/>
              <a:gd name="connsiteY11" fmla="*/ 778669 h 1159669"/>
              <a:gd name="connsiteX12" fmla="*/ 75103 w 715660"/>
              <a:gd name="connsiteY12" fmla="*/ 745331 h 1159669"/>
              <a:gd name="connsiteX13" fmla="*/ 98916 w 715660"/>
              <a:gd name="connsiteY13" fmla="*/ 721519 h 1159669"/>
              <a:gd name="connsiteX14" fmla="*/ 117966 w 715660"/>
              <a:gd name="connsiteY14" fmla="*/ 721519 h 1159669"/>
              <a:gd name="connsiteX15" fmla="*/ 137016 w 715660"/>
              <a:gd name="connsiteY15" fmla="*/ 683419 h 1159669"/>
              <a:gd name="connsiteX16" fmla="*/ 151303 w 715660"/>
              <a:gd name="connsiteY16" fmla="*/ 678656 h 1159669"/>
              <a:gd name="connsiteX17" fmla="*/ 213216 w 715660"/>
              <a:gd name="connsiteY17" fmla="*/ 669131 h 1159669"/>
              <a:gd name="connsiteX18" fmla="*/ 217978 w 715660"/>
              <a:gd name="connsiteY18" fmla="*/ 621506 h 1159669"/>
              <a:gd name="connsiteX19" fmla="*/ 217978 w 715660"/>
              <a:gd name="connsiteY19" fmla="*/ 592931 h 1159669"/>
              <a:gd name="connsiteX20" fmla="*/ 241791 w 715660"/>
              <a:gd name="connsiteY20" fmla="*/ 578644 h 1159669"/>
              <a:gd name="connsiteX21" fmla="*/ 246553 w 715660"/>
              <a:gd name="connsiteY21" fmla="*/ 545306 h 1159669"/>
              <a:gd name="connsiteX22" fmla="*/ 260841 w 715660"/>
              <a:gd name="connsiteY22" fmla="*/ 535781 h 1159669"/>
              <a:gd name="connsiteX23" fmla="*/ 275128 w 715660"/>
              <a:gd name="connsiteY23" fmla="*/ 507206 h 1159669"/>
              <a:gd name="connsiteX24" fmla="*/ 313228 w 715660"/>
              <a:gd name="connsiteY24" fmla="*/ 497681 h 1159669"/>
              <a:gd name="connsiteX25" fmla="*/ 322753 w 715660"/>
              <a:gd name="connsiteY25" fmla="*/ 478631 h 1159669"/>
              <a:gd name="connsiteX26" fmla="*/ 327516 w 715660"/>
              <a:gd name="connsiteY26" fmla="*/ 459581 h 1159669"/>
              <a:gd name="connsiteX27" fmla="*/ 351328 w 715660"/>
              <a:gd name="connsiteY27" fmla="*/ 459581 h 1159669"/>
              <a:gd name="connsiteX28" fmla="*/ 370378 w 715660"/>
              <a:gd name="connsiteY28" fmla="*/ 431006 h 1159669"/>
              <a:gd name="connsiteX29" fmla="*/ 384666 w 715660"/>
              <a:gd name="connsiteY29" fmla="*/ 421481 h 1159669"/>
              <a:gd name="connsiteX30" fmla="*/ 418003 w 715660"/>
              <a:gd name="connsiteY30" fmla="*/ 416719 h 1159669"/>
              <a:gd name="connsiteX31" fmla="*/ 437053 w 715660"/>
              <a:gd name="connsiteY31" fmla="*/ 402431 h 1159669"/>
              <a:gd name="connsiteX32" fmla="*/ 451341 w 715660"/>
              <a:gd name="connsiteY32" fmla="*/ 364331 h 1159669"/>
              <a:gd name="connsiteX33" fmla="*/ 460866 w 715660"/>
              <a:gd name="connsiteY33" fmla="*/ 330994 h 1159669"/>
              <a:gd name="connsiteX34" fmla="*/ 494203 w 715660"/>
              <a:gd name="connsiteY34" fmla="*/ 292894 h 1159669"/>
              <a:gd name="connsiteX35" fmla="*/ 527541 w 715660"/>
              <a:gd name="connsiteY35" fmla="*/ 278606 h 1159669"/>
              <a:gd name="connsiteX36" fmla="*/ 541828 w 715660"/>
              <a:gd name="connsiteY36" fmla="*/ 235744 h 1159669"/>
              <a:gd name="connsiteX37" fmla="*/ 594216 w 715660"/>
              <a:gd name="connsiteY37" fmla="*/ 188119 h 1159669"/>
              <a:gd name="connsiteX38" fmla="*/ 622791 w 715660"/>
              <a:gd name="connsiteY38" fmla="*/ 107156 h 1159669"/>
              <a:gd name="connsiteX39" fmla="*/ 641841 w 715660"/>
              <a:gd name="connsiteY39" fmla="*/ 59531 h 1159669"/>
              <a:gd name="connsiteX40" fmla="*/ 689466 w 715660"/>
              <a:gd name="connsiteY40" fmla="*/ 7144 h 1159669"/>
              <a:gd name="connsiteX41" fmla="*/ 715660 w 715660"/>
              <a:gd name="connsiteY41" fmla="*/ 0 h 115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5660" h="1159669">
                <a:moveTo>
                  <a:pt x="22716" y="1159669"/>
                </a:moveTo>
                <a:cubicBezTo>
                  <a:pt x="24303" y="1136650"/>
                  <a:pt x="25891" y="1113632"/>
                  <a:pt x="22716" y="1102519"/>
                </a:cubicBezTo>
                <a:cubicBezTo>
                  <a:pt x="19541" y="1091406"/>
                  <a:pt x="6841" y="1100138"/>
                  <a:pt x="3666" y="1092994"/>
                </a:cubicBezTo>
                <a:cubicBezTo>
                  <a:pt x="491" y="1085850"/>
                  <a:pt x="-2684" y="1071562"/>
                  <a:pt x="3666" y="1059656"/>
                </a:cubicBezTo>
                <a:cubicBezTo>
                  <a:pt x="10016" y="1047750"/>
                  <a:pt x="33035" y="1039018"/>
                  <a:pt x="41766" y="1021556"/>
                </a:cubicBezTo>
                <a:cubicBezTo>
                  <a:pt x="50497" y="1004094"/>
                  <a:pt x="52878" y="970756"/>
                  <a:pt x="56053" y="954881"/>
                </a:cubicBezTo>
                <a:cubicBezTo>
                  <a:pt x="59228" y="939006"/>
                  <a:pt x="62403" y="940593"/>
                  <a:pt x="60816" y="926306"/>
                </a:cubicBezTo>
                <a:cubicBezTo>
                  <a:pt x="59229" y="912019"/>
                  <a:pt x="46528" y="881856"/>
                  <a:pt x="46528" y="869156"/>
                </a:cubicBezTo>
                <a:cubicBezTo>
                  <a:pt x="46528" y="856456"/>
                  <a:pt x="54466" y="857250"/>
                  <a:pt x="60816" y="850106"/>
                </a:cubicBezTo>
                <a:cubicBezTo>
                  <a:pt x="67166" y="842962"/>
                  <a:pt x="80659" y="838200"/>
                  <a:pt x="84628" y="826294"/>
                </a:cubicBezTo>
                <a:cubicBezTo>
                  <a:pt x="88597" y="814388"/>
                  <a:pt x="90978" y="786606"/>
                  <a:pt x="84628" y="778669"/>
                </a:cubicBezTo>
                <a:cubicBezTo>
                  <a:pt x="78278" y="770732"/>
                  <a:pt x="48115" y="784225"/>
                  <a:pt x="46528" y="778669"/>
                </a:cubicBezTo>
                <a:cubicBezTo>
                  <a:pt x="44941" y="773113"/>
                  <a:pt x="66372" y="754856"/>
                  <a:pt x="75103" y="745331"/>
                </a:cubicBezTo>
                <a:cubicBezTo>
                  <a:pt x="83834" y="735806"/>
                  <a:pt x="91772" y="725488"/>
                  <a:pt x="98916" y="721519"/>
                </a:cubicBezTo>
                <a:cubicBezTo>
                  <a:pt x="106060" y="717550"/>
                  <a:pt x="111616" y="727869"/>
                  <a:pt x="117966" y="721519"/>
                </a:cubicBezTo>
                <a:cubicBezTo>
                  <a:pt x="124316" y="715169"/>
                  <a:pt x="131460" y="690563"/>
                  <a:pt x="137016" y="683419"/>
                </a:cubicBezTo>
                <a:cubicBezTo>
                  <a:pt x="142572" y="676275"/>
                  <a:pt x="138603" y="681037"/>
                  <a:pt x="151303" y="678656"/>
                </a:cubicBezTo>
                <a:cubicBezTo>
                  <a:pt x="164003" y="676275"/>
                  <a:pt x="202104" y="678656"/>
                  <a:pt x="213216" y="669131"/>
                </a:cubicBezTo>
                <a:cubicBezTo>
                  <a:pt x="224329" y="659606"/>
                  <a:pt x="217184" y="634206"/>
                  <a:pt x="217978" y="621506"/>
                </a:cubicBezTo>
                <a:cubicBezTo>
                  <a:pt x="218772" y="608806"/>
                  <a:pt x="214009" y="600074"/>
                  <a:pt x="217978" y="592931"/>
                </a:cubicBezTo>
                <a:cubicBezTo>
                  <a:pt x="221947" y="585788"/>
                  <a:pt x="237029" y="586581"/>
                  <a:pt x="241791" y="578644"/>
                </a:cubicBezTo>
                <a:cubicBezTo>
                  <a:pt x="246554" y="570706"/>
                  <a:pt x="243378" y="552450"/>
                  <a:pt x="246553" y="545306"/>
                </a:cubicBezTo>
                <a:cubicBezTo>
                  <a:pt x="249728" y="538162"/>
                  <a:pt x="256079" y="542131"/>
                  <a:pt x="260841" y="535781"/>
                </a:cubicBezTo>
                <a:cubicBezTo>
                  <a:pt x="265603" y="529431"/>
                  <a:pt x="266397" y="513556"/>
                  <a:pt x="275128" y="507206"/>
                </a:cubicBezTo>
                <a:cubicBezTo>
                  <a:pt x="283859" y="500856"/>
                  <a:pt x="305291" y="502443"/>
                  <a:pt x="313228" y="497681"/>
                </a:cubicBezTo>
                <a:cubicBezTo>
                  <a:pt x="321166" y="492918"/>
                  <a:pt x="320372" y="484981"/>
                  <a:pt x="322753" y="478631"/>
                </a:cubicBezTo>
                <a:cubicBezTo>
                  <a:pt x="325134" y="472281"/>
                  <a:pt x="322754" y="462756"/>
                  <a:pt x="327516" y="459581"/>
                </a:cubicBezTo>
                <a:cubicBezTo>
                  <a:pt x="332278" y="456406"/>
                  <a:pt x="344184" y="464343"/>
                  <a:pt x="351328" y="459581"/>
                </a:cubicBezTo>
                <a:cubicBezTo>
                  <a:pt x="358472" y="454819"/>
                  <a:pt x="364822" y="437356"/>
                  <a:pt x="370378" y="431006"/>
                </a:cubicBezTo>
                <a:cubicBezTo>
                  <a:pt x="375934" y="424656"/>
                  <a:pt x="376729" y="423862"/>
                  <a:pt x="384666" y="421481"/>
                </a:cubicBezTo>
                <a:cubicBezTo>
                  <a:pt x="392603" y="419100"/>
                  <a:pt x="409272" y="419894"/>
                  <a:pt x="418003" y="416719"/>
                </a:cubicBezTo>
                <a:cubicBezTo>
                  <a:pt x="426734" y="413544"/>
                  <a:pt x="431497" y="411162"/>
                  <a:pt x="437053" y="402431"/>
                </a:cubicBezTo>
                <a:cubicBezTo>
                  <a:pt x="442609" y="393700"/>
                  <a:pt x="447372" y="376237"/>
                  <a:pt x="451341" y="364331"/>
                </a:cubicBezTo>
                <a:cubicBezTo>
                  <a:pt x="455310" y="352425"/>
                  <a:pt x="453722" y="342900"/>
                  <a:pt x="460866" y="330994"/>
                </a:cubicBezTo>
                <a:cubicBezTo>
                  <a:pt x="468010" y="319088"/>
                  <a:pt x="483091" y="301625"/>
                  <a:pt x="494203" y="292894"/>
                </a:cubicBezTo>
                <a:cubicBezTo>
                  <a:pt x="505315" y="284163"/>
                  <a:pt x="519604" y="288131"/>
                  <a:pt x="527541" y="278606"/>
                </a:cubicBezTo>
                <a:cubicBezTo>
                  <a:pt x="535478" y="269081"/>
                  <a:pt x="530715" y="250825"/>
                  <a:pt x="541828" y="235744"/>
                </a:cubicBezTo>
                <a:cubicBezTo>
                  <a:pt x="552941" y="220663"/>
                  <a:pt x="580722" y="209550"/>
                  <a:pt x="594216" y="188119"/>
                </a:cubicBezTo>
                <a:cubicBezTo>
                  <a:pt x="607710" y="166688"/>
                  <a:pt x="614854" y="128587"/>
                  <a:pt x="622791" y="107156"/>
                </a:cubicBezTo>
                <a:cubicBezTo>
                  <a:pt x="630728" y="85725"/>
                  <a:pt x="630729" y="76200"/>
                  <a:pt x="641841" y="59531"/>
                </a:cubicBezTo>
                <a:cubicBezTo>
                  <a:pt x="652953" y="42862"/>
                  <a:pt x="677163" y="17066"/>
                  <a:pt x="689466" y="7144"/>
                </a:cubicBezTo>
                <a:cubicBezTo>
                  <a:pt x="701769" y="-2778"/>
                  <a:pt x="706929" y="2381"/>
                  <a:pt x="715660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5298281" y="1119188"/>
            <a:ext cx="26277" cy="109538"/>
          </a:xfrm>
          <a:custGeom>
            <a:avLst/>
            <a:gdLst>
              <a:gd name="connsiteX0" fmla="*/ 30957 w 30957"/>
              <a:gd name="connsiteY0" fmla="*/ 95250 h 95250"/>
              <a:gd name="connsiteX1" fmla="*/ 23813 w 30957"/>
              <a:gd name="connsiteY1" fmla="*/ 28575 h 95250"/>
              <a:gd name="connsiteX2" fmla="*/ 0 w 30957"/>
              <a:gd name="connsiteY2" fmla="*/ 0 h 95250"/>
              <a:gd name="connsiteX3" fmla="*/ 0 w 30957"/>
              <a:gd name="connsiteY3" fmla="*/ 0 h 95250"/>
              <a:gd name="connsiteX0" fmla="*/ 26194 w 26277"/>
              <a:gd name="connsiteY0" fmla="*/ 109538 h 109538"/>
              <a:gd name="connsiteX1" fmla="*/ 23813 w 26277"/>
              <a:gd name="connsiteY1" fmla="*/ 28575 h 109538"/>
              <a:gd name="connsiteX2" fmla="*/ 0 w 26277"/>
              <a:gd name="connsiteY2" fmla="*/ 0 h 109538"/>
              <a:gd name="connsiteX3" fmla="*/ 0 w 26277"/>
              <a:gd name="connsiteY3" fmla="*/ 0 h 109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77" h="109538">
                <a:moveTo>
                  <a:pt x="26194" y="109538"/>
                </a:moveTo>
                <a:cubicBezTo>
                  <a:pt x="25201" y="84138"/>
                  <a:pt x="28179" y="46831"/>
                  <a:pt x="23813" y="28575"/>
                </a:cubicBezTo>
                <a:cubicBezTo>
                  <a:pt x="19447" y="10319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361775" y="1135856"/>
            <a:ext cx="48425" cy="147637"/>
          </a:xfrm>
          <a:custGeom>
            <a:avLst/>
            <a:gdLst>
              <a:gd name="connsiteX0" fmla="*/ 4899 w 42999"/>
              <a:gd name="connsiteY0" fmla="*/ 133350 h 133350"/>
              <a:gd name="connsiteX1" fmla="*/ 137 w 42999"/>
              <a:gd name="connsiteY1" fmla="*/ 59532 h 133350"/>
              <a:gd name="connsiteX2" fmla="*/ 9662 w 42999"/>
              <a:gd name="connsiteY2" fmla="*/ 33338 h 133350"/>
              <a:gd name="connsiteX3" fmla="*/ 42999 w 42999"/>
              <a:gd name="connsiteY3" fmla="*/ 0 h 133350"/>
              <a:gd name="connsiteX4" fmla="*/ 42999 w 42999"/>
              <a:gd name="connsiteY4" fmla="*/ 0 h 133350"/>
              <a:gd name="connsiteX0" fmla="*/ 800 w 48425"/>
              <a:gd name="connsiteY0" fmla="*/ 147637 h 147637"/>
              <a:gd name="connsiteX1" fmla="*/ 5563 w 48425"/>
              <a:gd name="connsiteY1" fmla="*/ 59532 h 147637"/>
              <a:gd name="connsiteX2" fmla="*/ 15088 w 48425"/>
              <a:gd name="connsiteY2" fmla="*/ 33338 h 147637"/>
              <a:gd name="connsiteX3" fmla="*/ 48425 w 48425"/>
              <a:gd name="connsiteY3" fmla="*/ 0 h 147637"/>
              <a:gd name="connsiteX4" fmla="*/ 48425 w 48425"/>
              <a:gd name="connsiteY4" fmla="*/ 0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25" h="147637">
                <a:moveTo>
                  <a:pt x="800" y="147637"/>
                </a:moveTo>
                <a:cubicBezTo>
                  <a:pt x="-1978" y="119062"/>
                  <a:pt x="3182" y="78582"/>
                  <a:pt x="5563" y="59532"/>
                </a:cubicBezTo>
                <a:cubicBezTo>
                  <a:pt x="7944" y="40482"/>
                  <a:pt x="7944" y="43260"/>
                  <a:pt x="15088" y="33338"/>
                </a:cubicBezTo>
                <a:cubicBezTo>
                  <a:pt x="22232" y="23416"/>
                  <a:pt x="48425" y="0"/>
                  <a:pt x="48425" y="0"/>
                </a:cubicBezTo>
                <a:lnTo>
                  <a:pt x="48425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145881" y="1242436"/>
            <a:ext cx="211932" cy="33914"/>
          </a:xfrm>
          <a:custGeom>
            <a:avLst/>
            <a:gdLst>
              <a:gd name="connsiteX0" fmla="*/ 192882 w 192882"/>
              <a:gd name="connsiteY0" fmla="*/ 33914 h 33914"/>
              <a:gd name="connsiteX1" fmla="*/ 140494 w 192882"/>
              <a:gd name="connsiteY1" fmla="*/ 24389 h 33914"/>
              <a:gd name="connsiteX2" fmla="*/ 126207 w 192882"/>
              <a:gd name="connsiteY2" fmla="*/ 17245 h 33914"/>
              <a:gd name="connsiteX3" fmla="*/ 97632 w 192882"/>
              <a:gd name="connsiteY3" fmla="*/ 12483 h 33914"/>
              <a:gd name="connsiteX4" fmla="*/ 83344 w 192882"/>
              <a:gd name="connsiteY4" fmla="*/ 2958 h 33914"/>
              <a:gd name="connsiteX5" fmla="*/ 61913 w 192882"/>
              <a:gd name="connsiteY5" fmla="*/ 577 h 33914"/>
              <a:gd name="connsiteX6" fmla="*/ 45244 w 192882"/>
              <a:gd name="connsiteY6" fmla="*/ 12483 h 33914"/>
              <a:gd name="connsiteX7" fmla="*/ 14288 w 192882"/>
              <a:gd name="connsiteY7" fmla="*/ 17245 h 33914"/>
              <a:gd name="connsiteX8" fmla="*/ 0 w 192882"/>
              <a:gd name="connsiteY8" fmla="*/ 7720 h 33914"/>
              <a:gd name="connsiteX9" fmla="*/ 0 w 192882"/>
              <a:gd name="connsiteY9" fmla="*/ 7720 h 33914"/>
              <a:gd name="connsiteX0" fmla="*/ 211932 w 211932"/>
              <a:gd name="connsiteY0" fmla="*/ 33914 h 33914"/>
              <a:gd name="connsiteX1" fmla="*/ 140494 w 211932"/>
              <a:gd name="connsiteY1" fmla="*/ 24389 h 33914"/>
              <a:gd name="connsiteX2" fmla="*/ 126207 w 211932"/>
              <a:gd name="connsiteY2" fmla="*/ 17245 h 33914"/>
              <a:gd name="connsiteX3" fmla="*/ 97632 w 211932"/>
              <a:gd name="connsiteY3" fmla="*/ 12483 h 33914"/>
              <a:gd name="connsiteX4" fmla="*/ 83344 w 211932"/>
              <a:gd name="connsiteY4" fmla="*/ 2958 h 33914"/>
              <a:gd name="connsiteX5" fmla="*/ 61913 w 211932"/>
              <a:gd name="connsiteY5" fmla="*/ 577 h 33914"/>
              <a:gd name="connsiteX6" fmla="*/ 45244 w 211932"/>
              <a:gd name="connsiteY6" fmla="*/ 12483 h 33914"/>
              <a:gd name="connsiteX7" fmla="*/ 14288 w 211932"/>
              <a:gd name="connsiteY7" fmla="*/ 17245 h 33914"/>
              <a:gd name="connsiteX8" fmla="*/ 0 w 211932"/>
              <a:gd name="connsiteY8" fmla="*/ 7720 h 33914"/>
              <a:gd name="connsiteX9" fmla="*/ 0 w 211932"/>
              <a:gd name="connsiteY9" fmla="*/ 7720 h 3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1932" h="33914">
                <a:moveTo>
                  <a:pt x="211932" y="33914"/>
                </a:moveTo>
                <a:cubicBezTo>
                  <a:pt x="191294" y="30540"/>
                  <a:pt x="154782" y="27167"/>
                  <a:pt x="140494" y="24389"/>
                </a:cubicBezTo>
                <a:cubicBezTo>
                  <a:pt x="126207" y="21611"/>
                  <a:pt x="133351" y="19229"/>
                  <a:pt x="126207" y="17245"/>
                </a:cubicBezTo>
                <a:cubicBezTo>
                  <a:pt x="119063" y="15261"/>
                  <a:pt x="104776" y="14864"/>
                  <a:pt x="97632" y="12483"/>
                </a:cubicBezTo>
                <a:cubicBezTo>
                  <a:pt x="90488" y="10102"/>
                  <a:pt x="89297" y="4942"/>
                  <a:pt x="83344" y="2958"/>
                </a:cubicBezTo>
                <a:cubicBezTo>
                  <a:pt x="77391" y="974"/>
                  <a:pt x="68263" y="-1011"/>
                  <a:pt x="61913" y="577"/>
                </a:cubicBezTo>
                <a:cubicBezTo>
                  <a:pt x="55563" y="2164"/>
                  <a:pt x="53181" y="9705"/>
                  <a:pt x="45244" y="12483"/>
                </a:cubicBezTo>
                <a:cubicBezTo>
                  <a:pt x="37307" y="15261"/>
                  <a:pt x="21829" y="18039"/>
                  <a:pt x="14288" y="17245"/>
                </a:cubicBezTo>
                <a:cubicBezTo>
                  <a:pt x="6747" y="16451"/>
                  <a:pt x="0" y="7720"/>
                  <a:pt x="0" y="7720"/>
                </a:cubicBezTo>
                <a:lnTo>
                  <a:pt x="0" y="772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5374481" y="1240631"/>
            <a:ext cx="64294" cy="14288"/>
          </a:xfrm>
          <a:custGeom>
            <a:avLst/>
            <a:gdLst>
              <a:gd name="connsiteX0" fmla="*/ 0 w 64294"/>
              <a:gd name="connsiteY0" fmla="*/ 0 h 14288"/>
              <a:gd name="connsiteX1" fmla="*/ 64294 w 64294"/>
              <a:gd name="connsiteY1" fmla="*/ 14288 h 14288"/>
              <a:gd name="connsiteX2" fmla="*/ 64294 w 64294"/>
              <a:gd name="connsiteY2" fmla="*/ 14288 h 1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94" h="14288">
                <a:moveTo>
                  <a:pt x="0" y="0"/>
                </a:moveTo>
                <a:lnTo>
                  <a:pt x="64294" y="14288"/>
                </a:lnTo>
                <a:lnTo>
                  <a:pt x="64294" y="14288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374481" y="1190625"/>
            <a:ext cx="76200" cy="9525"/>
          </a:xfrm>
          <a:custGeom>
            <a:avLst/>
            <a:gdLst>
              <a:gd name="connsiteX0" fmla="*/ 0 w 76200"/>
              <a:gd name="connsiteY0" fmla="*/ 9525 h 9525"/>
              <a:gd name="connsiteX1" fmla="*/ 76200 w 76200"/>
              <a:gd name="connsiteY1" fmla="*/ 0 h 9525"/>
              <a:gd name="connsiteX2" fmla="*/ 76200 w 76200"/>
              <a:gd name="connsiteY2" fmla="*/ 0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" h="9525">
                <a:moveTo>
                  <a:pt x="0" y="9525"/>
                </a:moveTo>
                <a:lnTo>
                  <a:pt x="76200" y="0"/>
                </a:lnTo>
                <a:lnTo>
                  <a:pt x="7620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010261" y="2783681"/>
            <a:ext cx="592945" cy="970069"/>
          </a:xfrm>
          <a:custGeom>
            <a:avLst/>
            <a:gdLst>
              <a:gd name="connsiteX0" fmla="*/ 83358 w 592945"/>
              <a:gd name="connsiteY0" fmla="*/ 969169 h 970069"/>
              <a:gd name="connsiteX1" fmla="*/ 19064 w 592945"/>
              <a:gd name="connsiteY1" fmla="*/ 964407 h 970069"/>
              <a:gd name="connsiteX2" fmla="*/ 16683 w 592945"/>
              <a:gd name="connsiteY2" fmla="*/ 926307 h 970069"/>
              <a:gd name="connsiteX3" fmla="*/ 26208 w 592945"/>
              <a:gd name="connsiteY3" fmla="*/ 895350 h 970069"/>
              <a:gd name="connsiteX4" fmla="*/ 11920 w 592945"/>
              <a:gd name="connsiteY4" fmla="*/ 869157 h 970069"/>
              <a:gd name="connsiteX5" fmla="*/ 11920 w 592945"/>
              <a:gd name="connsiteY5" fmla="*/ 842963 h 970069"/>
              <a:gd name="connsiteX6" fmla="*/ 9539 w 592945"/>
              <a:gd name="connsiteY6" fmla="*/ 819150 h 970069"/>
              <a:gd name="connsiteX7" fmla="*/ 14 w 592945"/>
              <a:gd name="connsiteY7" fmla="*/ 792957 h 970069"/>
              <a:gd name="connsiteX8" fmla="*/ 11920 w 592945"/>
              <a:gd name="connsiteY8" fmla="*/ 759619 h 970069"/>
              <a:gd name="connsiteX9" fmla="*/ 7158 w 592945"/>
              <a:gd name="connsiteY9" fmla="*/ 726282 h 970069"/>
              <a:gd name="connsiteX10" fmla="*/ 2395 w 592945"/>
              <a:gd name="connsiteY10" fmla="*/ 676275 h 970069"/>
              <a:gd name="connsiteX11" fmla="*/ 21445 w 592945"/>
              <a:gd name="connsiteY11" fmla="*/ 635794 h 970069"/>
              <a:gd name="connsiteX12" fmla="*/ 21445 w 592945"/>
              <a:gd name="connsiteY12" fmla="*/ 609600 h 970069"/>
              <a:gd name="connsiteX13" fmla="*/ 45258 w 592945"/>
              <a:gd name="connsiteY13" fmla="*/ 564357 h 970069"/>
              <a:gd name="connsiteX14" fmla="*/ 102408 w 592945"/>
              <a:gd name="connsiteY14" fmla="*/ 528638 h 970069"/>
              <a:gd name="connsiteX15" fmla="*/ 114314 w 592945"/>
              <a:gd name="connsiteY15" fmla="*/ 492919 h 970069"/>
              <a:gd name="connsiteX16" fmla="*/ 133364 w 592945"/>
              <a:gd name="connsiteY16" fmla="*/ 502444 h 970069"/>
              <a:gd name="connsiteX17" fmla="*/ 183370 w 592945"/>
              <a:gd name="connsiteY17" fmla="*/ 516732 h 970069"/>
              <a:gd name="connsiteX18" fmla="*/ 207183 w 592945"/>
              <a:gd name="connsiteY18" fmla="*/ 504825 h 970069"/>
              <a:gd name="connsiteX19" fmla="*/ 228614 w 592945"/>
              <a:gd name="connsiteY19" fmla="*/ 481013 h 970069"/>
              <a:gd name="connsiteX20" fmla="*/ 254808 w 592945"/>
              <a:gd name="connsiteY20" fmla="*/ 497682 h 970069"/>
              <a:gd name="connsiteX21" fmla="*/ 290527 w 592945"/>
              <a:gd name="connsiteY21" fmla="*/ 488157 h 970069"/>
              <a:gd name="connsiteX22" fmla="*/ 292908 w 592945"/>
              <a:gd name="connsiteY22" fmla="*/ 469107 h 970069"/>
              <a:gd name="connsiteX23" fmla="*/ 307195 w 592945"/>
              <a:gd name="connsiteY23" fmla="*/ 459582 h 970069"/>
              <a:gd name="connsiteX24" fmla="*/ 345295 w 592945"/>
              <a:gd name="connsiteY24" fmla="*/ 476250 h 970069"/>
              <a:gd name="connsiteX25" fmla="*/ 359583 w 592945"/>
              <a:gd name="connsiteY25" fmla="*/ 490538 h 970069"/>
              <a:gd name="connsiteX26" fmla="*/ 402445 w 592945"/>
              <a:gd name="connsiteY26" fmla="*/ 459582 h 970069"/>
              <a:gd name="connsiteX27" fmla="*/ 440545 w 592945"/>
              <a:gd name="connsiteY27" fmla="*/ 438150 h 970069"/>
              <a:gd name="connsiteX28" fmla="*/ 454833 w 592945"/>
              <a:gd name="connsiteY28" fmla="*/ 414338 h 970069"/>
              <a:gd name="connsiteX29" fmla="*/ 466739 w 592945"/>
              <a:gd name="connsiteY29" fmla="*/ 364332 h 970069"/>
              <a:gd name="connsiteX30" fmla="*/ 523889 w 592945"/>
              <a:gd name="connsiteY30" fmla="*/ 311944 h 970069"/>
              <a:gd name="connsiteX31" fmla="*/ 538177 w 592945"/>
              <a:gd name="connsiteY31" fmla="*/ 242888 h 970069"/>
              <a:gd name="connsiteX32" fmla="*/ 545320 w 592945"/>
              <a:gd name="connsiteY32" fmla="*/ 219075 h 970069"/>
              <a:gd name="connsiteX33" fmla="*/ 559608 w 592945"/>
              <a:gd name="connsiteY33" fmla="*/ 190500 h 970069"/>
              <a:gd name="connsiteX34" fmla="*/ 566752 w 592945"/>
              <a:gd name="connsiteY34" fmla="*/ 157163 h 970069"/>
              <a:gd name="connsiteX35" fmla="*/ 571514 w 592945"/>
              <a:gd name="connsiteY35" fmla="*/ 107157 h 970069"/>
              <a:gd name="connsiteX36" fmla="*/ 592945 w 592945"/>
              <a:gd name="connsiteY36" fmla="*/ 0 h 970069"/>
              <a:gd name="connsiteX37" fmla="*/ 592945 w 592945"/>
              <a:gd name="connsiteY37" fmla="*/ 0 h 97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92945" h="970069">
                <a:moveTo>
                  <a:pt x="83358" y="969169"/>
                </a:moveTo>
                <a:cubicBezTo>
                  <a:pt x="56767" y="970360"/>
                  <a:pt x="30176" y="971551"/>
                  <a:pt x="19064" y="964407"/>
                </a:cubicBezTo>
                <a:cubicBezTo>
                  <a:pt x="7951" y="957263"/>
                  <a:pt x="15492" y="937816"/>
                  <a:pt x="16683" y="926307"/>
                </a:cubicBezTo>
                <a:cubicBezTo>
                  <a:pt x="17874" y="914798"/>
                  <a:pt x="27002" y="904875"/>
                  <a:pt x="26208" y="895350"/>
                </a:cubicBezTo>
                <a:cubicBezTo>
                  <a:pt x="25414" y="885825"/>
                  <a:pt x="14301" y="877888"/>
                  <a:pt x="11920" y="869157"/>
                </a:cubicBezTo>
                <a:cubicBezTo>
                  <a:pt x="9539" y="860426"/>
                  <a:pt x="12317" y="851297"/>
                  <a:pt x="11920" y="842963"/>
                </a:cubicBezTo>
                <a:cubicBezTo>
                  <a:pt x="11523" y="834629"/>
                  <a:pt x="11523" y="827484"/>
                  <a:pt x="9539" y="819150"/>
                </a:cubicBezTo>
                <a:cubicBezTo>
                  <a:pt x="7555" y="810816"/>
                  <a:pt x="-383" y="802879"/>
                  <a:pt x="14" y="792957"/>
                </a:cubicBezTo>
                <a:cubicBezTo>
                  <a:pt x="411" y="783035"/>
                  <a:pt x="10729" y="770731"/>
                  <a:pt x="11920" y="759619"/>
                </a:cubicBezTo>
                <a:cubicBezTo>
                  <a:pt x="13111" y="748506"/>
                  <a:pt x="8746" y="740173"/>
                  <a:pt x="7158" y="726282"/>
                </a:cubicBezTo>
                <a:cubicBezTo>
                  <a:pt x="5570" y="712391"/>
                  <a:pt x="14" y="691356"/>
                  <a:pt x="2395" y="676275"/>
                </a:cubicBezTo>
                <a:cubicBezTo>
                  <a:pt x="4776" y="661194"/>
                  <a:pt x="18270" y="646907"/>
                  <a:pt x="21445" y="635794"/>
                </a:cubicBezTo>
                <a:cubicBezTo>
                  <a:pt x="24620" y="624681"/>
                  <a:pt x="17476" y="621506"/>
                  <a:pt x="21445" y="609600"/>
                </a:cubicBezTo>
                <a:cubicBezTo>
                  <a:pt x="25414" y="597694"/>
                  <a:pt x="31764" y="577851"/>
                  <a:pt x="45258" y="564357"/>
                </a:cubicBezTo>
                <a:cubicBezTo>
                  <a:pt x="58752" y="550863"/>
                  <a:pt x="90899" y="540544"/>
                  <a:pt x="102408" y="528638"/>
                </a:cubicBezTo>
                <a:cubicBezTo>
                  <a:pt x="113917" y="516732"/>
                  <a:pt x="109155" y="497285"/>
                  <a:pt x="114314" y="492919"/>
                </a:cubicBezTo>
                <a:cubicBezTo>
                  <a:pt x="119473" y="488553"/>
                  <a:pt x="121855" y="498475"/>
                  <a:pt x="133364" y="502444"/>
                </a:cubicBezTo>
                <a:cubicBezTo>
                  <a:pt x="144873" y="506413"/>
                  <a:pt x="171067" y="516335"/>
                  <a:pt x="183370" y="516732"/>
                </a:cubicBezTo>
                <a:cubicBezTo>
                  <a:pt x="195673" y="517129"/>
                  <a:pt x="199642" y="510778"/>
                  <a:pt x="207183" y="504825"/>
                </a:cubicBezTo>
                <a:cubicBezTo>
                  <a:pt x="214724" y="498872"/>
                  <a:pt x="220677" y="482203"/>
                  <a:pt x="228614" y="481013"/>
                </a:cubicBezTo>
                <a:cubicBezTo>
                  <a:pt x="236551" y="479823"/>
                  <a:pt x="244489" y="496491"/>
                  <a:pt x="254808" y="497682"/>
                </a:cubicBezTo>
                <a:cubicBezTo>
                  <a:pt x="265127" y="498873"/>
                  <a:pt x="284177" y="492919"/>
                  <a:pt x="290527" y="488157"/>
                </a:cubicBezTo>
                <a:cubicBezTo>
                  <a:pt x="296877" y="483395"/>
                  <a:pt x="290130" y="473869"/>
                  <a:pt x="292908" y="469107"/>
                </a:cubicBezTo>
                <a:cubicBezTo>
                  <a:pt x="295686" y="464345"/>
                  <a:pt x="298464" y="458392"/>
                  <a:pt x="307195" y="459582"/>
                </a:cubicBezTo>
                <a:cubicBezTo>
                  <a:pt x="315926" y="460772"/>
                  <a:pt x="336564" y="471091"/>
                  <a:pt x="345295" y="476250"/>
                </a:cubicBezTo>
                <a:cubicBezTo>
                  <a:pt x="354026" y="481409"/>
                  <a:pt x="350058" y="493316"/>
                  <a:pt x="359583" y="490538"/>
                </a:cubicBezTo>
                <a:cubicBezTo>
                  <a:pt x="369108" y="487760"/>
                  <a:pt x="388951" y="468313"/>
                  <a:pt x="402445" y="459582"/>
                </a:cubicBezTo>
                <a:cubicBezTo>
                  <a:pt x="415939" y="450851"/>
                  <a:pt x="431814" y="445691"/>
                  <a:pt x="440545" y="438150"/>
                </a:cubicBezTo>
                <a:cubicBezTo>
                  <a:pt x="449276" y="430609"/>
                  <a:pt x="450467" y="426641"/>
                  <a:pt x="454833" y="414338"/>
                </a:cubicBezTo>
                <a:cubicBezTo>
                  <a:pt x="459199" y="402035"/>
                  <a:pt x="455230" y="381398"/>
                  <a:pt x="466739" y="364332"/>
                </a:cubicBezTo>
                <a:cubicBezTo>
                  <a:pt x="478248" y="347266"/>
                  <a:pt x="511983" y="332185"/>
                  <a:pt x="523889" y="311944"/>
                </a:cubicBezTo>
                <a:cubicBezTo>
                  <a:pt x="535795" y="291703"/>
                  <a:pt x="534605" y="258366"/>
                  <a:pt x="538177" y="242888"/>
                </a:cubicBezTo>
                <a:cubicBezTo>
                  <a:pt x="541749" y="227410"/>
                  <a:pt x="541748" y="227806"/>
                  <a:pt x="545320" y="219075"/>
                </a:cubicBezTo>
                <a:cubicBezTo>
                  <a:pt x="548892" y="210344"/>
                  <a:pt x="556036" y="200819"/>
                  <a:pt x="559608" y="190500"/>
                </a:cubicBezTo>
                <a:cubicBezTo>
                  <a:pt x="563180" y="180181"/>
                  <a:pt x="564768" y="171054"/>
                  <a:pt x="566752" y="157163"/>
                </a:cubicBezTo>
                <a:cubicBezTo>
                  <a:pt x="568736" y="143272"/>
                  <a:pt x="567148" y="133351"/>
                  <a:pt x="571514" y="107157"/>
                </a:cubicBezTo>
                <a:cubicBezTo>
                  <a:pt x="575880" y="80963"/>
                  <a:pt x="592945" y="0"/>
                  <a:pt x="592945" y="0"/>
                </a:cubicBezTo>
                <a:lnTo>
                  <a:pt x="592945" y="0"/>
                </a:ln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6082779" y="2374605"/>
            <a:ext cx="572737" cy="413839"/>
          </a:xfrm>
          <a:custGeom>
            <a:avLst/>
            <a:gdLst>
              <a:gd name="connsiteX0" fmla="*/ 511969 w 569042"/>
              <a:gd name="connsiteY0" fmla="*/ 413839 h 413839"/>
              <a:gd name="connsiteX1" fmla="*/ 564356 w 569042"/>
              <a:gd name="connsiteY1" fmla="*/ 387645 h 413839"/>
              <a:gd name="connsiteX2" fmla="*/ 564356 w 569042"/>
              <a:gd name="connsiteY2" fmla="*/ 370976 h 413839"/>
              <a:gd name="connsiteX3" fmla="*/ 545306 w 569042"/>
              <a:gd name="connsiteY3" fmla="*/ 356689 h 413839"/>
              <a:gd name="connsiteX4" fmla="*/ 528638 w 569042"/>
              <a:gd name="connsiteY4" fmla="*/ 340020 h 413839"/>
              <a:gd name="connsiteX5" fmla="*/ 531019 w 569042"/>
              <a:gd name="connsiteY5" fmla="*/ 290014 h 413839"/>
              <a:gd name="connsiteX6" fmla="*/ 531019 w 569042"/>
              <a:gd name="connsiteY6" fmla="*/ 240008 h 413839"/>
              <a:gd name="connsiteX7" fmla="*/ 514350 w 569042"/>
              <a:gd name="connsiteY7" fmla="*/ 228101 h 413839"/>
              <a:gd name="connsiteX8" fmla="*/ 492919 w 569042"/>
              <a:gd name="connsiteY8" fmla="*/ 213814 h 413839"/>
              <a:gd name="connsiteX9" fmla="*/ 490538 w 569042"/>
              <a:gd name="connsiteY9" fmla="*/ 190001 h 413839"/>
              <a:gd name="connsiteX10" fmla="*/ 483394 w 569042"/>
              <a:gd name="connsiteY10" fmla="*/ 180476 h 413839"/>
              <a:gd name="connsiteX11" fmla="*/ 459581 w 569042"/>
              <a:gd name="connsiteY11" fmla="*/ 173333 h 413839"/>
              <a:gd name="connsiteX12" fmla="*/ 471488 w 569042"/>
              <a:gd name="connsiteY12" fmla="*/ 144758 h 413839"/>
              <a:gd name="connsiteX13" fmla="*/ 459581 w 569042"/>
              <a:gd name="connsiteY13" fmla="*/ 106658 h 413839"/>
              <a:gd name="connsiteX14" fmla="*/ 459581 w 569042"/>
              <a:gd name="connsiteY14" fmla="*/ 78083 h 413839"/>
              <a:gd name="connsiteX15" fmla="*/ 440531 w 569042"/>
              <a:gd name="connsiteY15" fmla="*/ 49508 h 413839"/>
              <a:gd name="connsiteX16" fmla="*/ 411956 w 569042"/>
              <a:gd name="connsiteY16" fmla="*/ 35220 h 413839"/>
              <a:gd name="connsiteX17" fmla="*/ 378619 w 569042"/>
              <a:gd name="connsiteY17" fmla="*/ 49508 h 413839"/>
              <a:gd name="connsiteX18" fmla="*/ 323850 w 569042"/>
              <a:gd name="connsiteY18" fmla="*/ 63795 h 413839"/>
              <a:gd name="connsiteX19" fmla="*/ 285750 w 569042"/>
              <a:gd name="connsiteY19" fmla="*/ 49508 h 413839"/>
              <a:gd name="connsiteX20" fmla="*/ 292894 w 569042"/>
              <a:gd name="connsiteY20" fmla="*/ 9026 h 413839"/>
              <a:gd name="connsiteX21" fmla="*/ 276225 w 569042"/>
              <a:gd name="connsiteY21" fmla="*/ 1883 h 413839"/>
              <a:gd name="connsiteX22" fmla="*/ 259556 w 569042"/>
              <a:gd name="connsiteY22" fmla="*/ 35220 h 413839"/>
              <a:gd name="connsiteX23" fmla="*/ 242888 w 569042"/>
              <a:gd name="connsiteY23" fmla="*/ 56651 h 413839"/>
              <a:gd name="connsiteX24" fmla="*/ 228600 w 569042"/>
              <a:gd name="connsiteY24" fmla="*/ 66176 h 413839"/>
              <a:gd name="connsiteX25" fmla="*/ 219075 w 569042"/>
              <a:gd name="connsiteY25" fmla="*/ 51889 h 413839"/>
              <a:gd name="connsiteX26" fmla="*/ 240506 w 569042"/>
              <a:gd name="connsiteY26" fmla="*/ 16170 h 413839"/>
              <a:gd name="connsiteX27" fmla="*/ 221456 w 569042"/>
              <a:gd name="connsiteY27" fmla="*/ 1883 h 413839"/>
              <a:gd name="connsiteX28" fmla="*/ 192881 w 569042"/>
              <a:gd name="connsiteY28" fmla="*/ 20933 h 413839"/>
              <a:gd name="connsiteX29" fmla="*/ 190500 w 569042"/>
              <a:gd name="connsiteY29" fmla="*/ 66176 h 413839"/>
              <a:gd name="connsiteX30" fmla="*/ 166688 w 569042"/>
              <a:gd name="connsiteY30" fmla="*/ 70939 h 413839"/>
              <a:gd name="connsiteX31" fmla="*/ 147638 w 569042"/>
              <a:gd name="connsiteY31" fmla="*/ 66176 h 413839"/>
              <a:gd name="connsiteX32" fmla="*/ 128588 w 569042"/>
              <a:gd name="connsiteY32" fmla="*/ 78083 h 413839"/>
              <a:gd name="connsiteX33" fmla="*/ 85725 w 569042"/>
              <a:gd name="connsiteY33" fmla="*/ 92370 h 413839"/>
              <a:gd name="connsiteX34" fmla="*/ 69056 w 569042"/>
              <a:gd name="connsiteY34" fmla="*/ 109039 h 413839"/>
              <a:gd name="connsiteX35" fmla="*/ 40481 w 569042"/>
              <a:gd name="connsiteY35" fmla="*/ 130470 h 413839"/>
              <a:gd name="connsiteX36" fmla="*/ 0 w 569042"/>
              <a:gd name="connsiteY36" fmla="*/ 125708 h 413839"/>
              <a:gd name="connsiteX37" fmla="*/ 0 w 569042"/>
              <a:gd name="connsiteY37" fmla="*/ 125708 h 413839"/>
              <a:gd name="connsiteX0" fmla="*/ 515664 w 572737"/>
              <a:gd name="connsiteY0" fmla="*/ 413839 h 413839"/>
              <a:gd name="connsiteX1" fmla="*/ 568051 w 572737"/>
              <a:gd name="connsiteY1" fmla="*/ 387645 h 413839"/>
              <a:gd name="connsiteX2" fmla="*/ 568051 w 572737"/>
              <a:gd name="connsiteY2" fmla="*/ 370976 h 413839"/>
              <a:gd name="connsiteX3" fmla="*/ 549001 w 572737"/>
              <a:gd name="connsiteY3" fmla="*/ 356689 h 413839"/>
              <a:gd name="connsiteX4" fmla="*/ 532333 w 572737"/>
              <a:gd name="connsiteY4" fmla="*/ 340020 h 413839"/>
              <a:gd name="connsiteX5" fmla="*/ 534714 w 572737"/>
              <a:gd name="connsiteY5" fmla="*/ 290014 h 413839"/>
              <a:gd name="connsiteX6" fmla="*/ 534714 w 572737"/>
              <a:gd name="connsiteY6" fmla="*/ 240008 h 413839"/>
              <a:gd name="connsiteX7" fmla="*/ 518045 w 572737"/>
              <a:gd name="connsiteY7" fmla="*/ 228101 h 413839"/>
              <a:gd name="connsiteX8" fmla="*/ 496614 w 572737"/>
              <a:gd name="connsiteY8" fmla="*/ 213814 h 413839"/>
              <a:gd name="connsiteX9" fmla="*/ 494233 w 572737"/>
              <a:gd name="connsiteY9" fmla="*/ 190001 h 413839"/>
              <a:gd name="connsiteX10" fmla="*/ 487089 w 572737"/>
              <a:gd name="connsiteY10" fmla="*/ 180476 h 413839"/>
              <a:gd name="connsiteX11" fmla="*/ 463276 w 572737"/>
              <a:gd name="connsiteY11" fmla="*/ 173333 h 413839"/>
              <a:gd name="connsiteX12" fmla="*/ 475183 w 572737"/>
              <a:gd name="connsiteY12" fmla="*/ 144758 h 413839"/>
              <a:gd name="connsiteX13" fmla="*/ 463276 w 572737"/>
              <a:gd name="connsiteY13" fmla="*/ 106658 h 413839"/>
              <a:gd name="connsiteX14" fmla="*/ 463276 w 572737"/>
              <a:gd name="connsiteY14" fmla="*/ 78083 h 413839"/>
              <a:gd name="connsiteX15" fmla="*/ 444226 w 572737"/>
              <a:gd name="connsiteY15" fmla="*/ 49508 h 413839"/>
              <a:gd name="connsiteX16" fmla="*/ 415651 w 572737"/>
              <a:gd name="connsiteY16" fmla="*/ 35220 h 413839"/>
              <a:gd name="connsiteX17" fmla="*/ 382314 w 572737"/>
              <a:gd name="connsiteY17" fmla="*/ 49508 h 413839"/>
              <a:gd name="connsiteX18" fmla="*/ 327545 w 572737"/>
              <a:gd name="connsiteY18" fmla="*/ 63795 h 413839"/>
              <a:gd name="connsiteX19" fmla="*/ 289445 w 572737"/>
              <a:gd name="connsiteY19" fmla="*/ 49508 h 413839"/>
              <a:gd name="connsiteX20" fmla="*/ 296589 w 572737"/>
              <a:gd name="connsiteY20" fmla="*/ 9026 h 413839"/>
              <a:gd name="connsiteX21" fmla="*/ 279920 w 572737"/>
              <a:gd name="connsiteY21" fmla="*/ 1883 h 413839"/>
              <a:gd name="connsiteX22" fmla="*/ 263251 w 572737"/>
              <a:gd name="connsiteY22" fmla="*/ 35220 h 413839"/>
              <a:gd name="connsiteX23" fmla="*/ 246583 w 572737"/>
              <a:gd name="connsiteY23" fmla="*/ 56651 h 413839"/>
              <a:gd name="connsiteX24" fmla="*/ 232295 w 572737"/>
              <a:gd name="connsiteY24" fmla="*/ 66176 h 413839"/>
              <a:gd name="connsiteX25" fmla="*/ 222770 w 572737"/>
              <a:gd name="connsiteY25" fmla="*/ 51889 h 413839"/>
              <a:gd name="connsiteX26" fmla="*/ 244201 w 572737"/>
              <a:gd name="connsiteY26" fmla="*/ 16170 h 413839"/>
              <a:gd name="connsiteX27" fmla="*/ 225151 w 572737"/>
              <a:gd name="connsiteY27" fmla="*/ 1883 h 413839"/>
              <a:gd name="connsiteX28" fmla="*/ 196576 w 572737"/>
              <a:gd name="connsiteY28" fmla="*/ 20933 h 413839"/>
              <a:gd name="connsiteX29" fmla="*/ 194195 w 572737"/>
              <a:gd name="connsiteY29" fmla="*/ 66176 h 413839"/>
              <a:gd name="connsiteX30" fmla="*/ 170383 w 572737"/>
              <a:gd name="connsiteY30" fmla="*/ 70939 h 413839"/>
              <a:gd name="connsiteX31" fmla="*/ 151333 w 572737"/>
              <a:gd name="connsiteY31" fmla="*/ 66176 h 413839"/>
              <a:gd name="connsiteX32" fmla="*/ 132283 w 572737"/>
              <a:gd name="connsiteY32" fmla="*/ 78083 h 413839"/>
              <a:gd name="connsiteX33" fmla="*/ 89420 w 572737"/>
              <a:gd name="connsiteY33" fmla="*/ 92370 h 413839"/>
              <a:gd name="connsiteX34" fmla="*/ 72751 w 572737"/>
              <a:gd name="connsiteY34" fmla="*/ 109039 h 413839"/>
              <a:gd name="connsiteX35" fmla="*/ 44176 w 572737"/>
              <a:gd name="connsiteY35" fmla="*/ 130470 h 413839"/>
              <a:gd name="connsiteX36" fmla="*/ 3695 w 572737"/>
              <a:gd name="connsiteY36" fmla="*/ 125708 h 413839"/>
              <a:gd name="connsiteX37" fmla="*/ 1314 w 572737"/>
              <a:gd name="connsiteY37" fmla="*/ 137614 h 41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572737" h="413839">
                <a:moveTo>
                  <a:pt x="515664" y="413839"/>
                </a:moveTo>
                <a:cubicBezTo>
                  <a:pt x="537492" y="404314"/>
                  <a:pt x="559320" y="394789"/>
                  <a:pt x="568051" y="387645"/>
                </a:cubicBezTo>
                <a:cubicBezTo>
                  <a:pt x="576782" y="380501"/>
                  <a:pt x="571226" y="376135"/>
                  <a:pt x="568051" y="370976"/>
                </a:cubicBezTo>
                <a:cubicBezTo>
                  <a:pt x="564876" y="365817"/>
                  <a:pt x="554954" y="361848"/>
                  <a:pt x="549001" y="356689"/>
                </a:cubicBezTo>
                <a:cubicBezTo>
                  <a:pt x="543048" y="351530"/>
                  <a:pt x="534714" y="351132"/>
                  <a:pt x="532333" y="340020"/>
                </a:cubicBezTo>
                <a:cubicBezTo>
                  <a:pt x="529952" y="328907"/>
                  <a:pt x="534317" y="306683"/>
                  <a:pt x="534714" y="290014"/>
                </a:cubicBezTo>
                <a:cubicBezTo>
                  <a:pt x="535111" y="273345"/>
                  <a:pt x="537492" y="250327"/>
                  <a:pt x="534714" y="240008"/>
                </a:cubicBezTo>
                <a:cubicBezTo>
                  <a:pt x="531936" y="229689"/>
                  <a:pt x="524395" y="232467"/>
                  <a:pt x="518045" y="228101"/>
                </a:cubicBezTo>
                <a:cubicBezTo>
                  <a:pt x="511695" y="223735"/>
                  <a:pt x="500583" y="220164"/>
                  <a:pt x="496614" y="213814"/>
                </a:cubicBezTo>
                <a:cubicBezTo>
                  <a:pt x="492645" y="207464"/>
                  <a:pt x="495820" y="195557"/>
                  <a:pt x="494233" y="190001"/>
                </a:cubicBezTo>
                <a:cubicBezTo>
                  <a:pt x="492646" y="184445"/>
                  <a:pt x="492248" y="183254"/>
                  <a:pt x="487089" y="180476"/>
                </a:cubicBezTo>
                <a:cubicBezTo>
                  <a:pt x="481930" y="177698"/>
                  <a:pt x="465260" y="179286"/>
                  <a:pt x="463276" y="173333"/>
                </a:cubicBezTo>
                <a:cubicBezTo>
                  <a:pt x="461292" y="167380"/>
                  <a:pt x="475183" y="155870"/>
                  <a:pt x="475183" y="144758"/>
                </a:cubicBezTo>
                <a:cubicBezTo>
                  <a:pt x="475183" y="133646"/>
                  <a:pt x="465260" y="117770"/>
                  <a:pt x="463276" y="106658"/>
                </a:cubicBezTo>
                <a:cubicBezTo>
                  <a:pt x="461292" y="95546"/>
                  <a:pt x="466451" y="87608"/>
                  <a:pt x="463276" y="78083"/>
                </a:cubicBezTo>
                <a:cubicBezTo>
                  <a:pt x="460101" y="68558"/>
                  <a:pt x="452163" y="56652"/>
                  <a:pt x="444226" y="49508"/>
                </a:cubicBezTo>
                <a:cubicBezTo>
                  <a:pt x="436288" y="42364"/>
                  <a:pt x="425970" y="35220"/>
                  <a:pt x="415651" y="35220"/>
                </a:cubicBezTo>
                <a:cubicBezTo>
                  <a:pt x="405332" y="35220"/>
                  <a:pt x="396998" y="44745"/>
                  <a:pt x="382314" y="49508"/>
                </a:cubicBezTo>
                <a:cubicBezTo>
                  <a:pt x="367630" y="54271"/>
                  <a:pt x="343023" y="63795"/>
                  <a:pt x="327545" y="63795"/>
                </a:cubicBezTo>
                <a:cubicBezTo>
                  <a:pt x="312067" y="63795"/>
                  <a:pt x="294604" y="58636"/>
                  <a:pt x="289445" y="49508"/>
                </a:cubicBezTo>
                <a:cubicBezTo>
                  <a:pt x="284286" y="40380"/>
                  <a:pt x="298177" y="16964"/>
                  <a:pt x="296589" y="9026"/>
                </a:cubicBezTo>
                <a:cubicBezTo>
                  <a:pt x="295001" y="1088"/>
                  <a:pt x="285476" y="-2483"/>
                  <a:pt x="279920" y="1883"/>
                </a:cubicBezTo>
                <a:cubicBezTo>
                  <a:pt x="274364" y="6249"/>
                  <a:pt x="268807" y="26092"/>
                  <a:pt x="263251" y="35220"/>
                </a:cubicBezTo>
                <a:cubicBezTo>
                  <a:pt x="257695" y="44348"/>
                  <a:pt x="251742" y="51492"/>
                  <a:pt x="246583" y="56651"/>
                </a:cubicBezTo>
                <a:cubicBezTo>
                  <a:pt x="241424" y="61810"/>
                  <a:pt x="236264" y="66970"/>
                  <a:pt x="232295" y="66176"/>
                </a:cubicBezTo>
                <a:cubicBezTo>
                  <a:pt x="228326" y="65382"/>
                  <a:pt x="220786" y="60223"/>
                  <a:pt x="222770" y="51889"/>
                </a:cubicBezTo>
                <a:cubicBezTo>
                  <a:pt x="224754" y="43555"/>
                  <a:pt x="243804" y="24504"/>
                  <a:pt x="244201" y="16170"/>
                </a:cubicBezTo>
                <a:cubicBezTo>
                  <a:pt x="244598" y="7836"/>
                  <a:pt x="233088" y="1089"/>
                  <a:pt x="225151" y="1883"/>
                </a:cubicBezTo>
                <a:cubicBezTo>
                  <a:pt x="217214" y="2677"/>
                  <a:pt x="201735" y="10217"/>
                  <a:pt x="196576" y="20933"/>
                </a:cubicBezTo>
                <a:cubicBezTo>
                  <a:pt x="191417" y="31649"/>
                  <a:pt x="198561" y="57842"/>
                  <a:pt x="194195" y="66176"/>
                </a:cubicBezTo>
                <a:cubicBezTo>
                  <a:pt x="189829" y="74510"/>
                  <a:pt x="177527" y="70939"/>
                  <a:pt x="170383" y="70939"/>
                </a:cubicBezTo>
                <a:cubicBezTo>
                  <a:pt x="163239" y="70939"/>
                  <a:pt x="157683" y="64985"/>
                  <a:pt x="151333" y="66176"/>
                </a:cubicBezTo>
                <a:cubicBezTo>
                  <a:pt x="144983" y="67367"/>
                  <a:pt x="142602" y="73717"/>
                  <a:pt x="132283" y="78083"/>
                </a:cubicBezTo>
                <a:cubicBezTo>
                  <a:pt x="121964" y="82449"/>
                  <a:pt x="99342" y="87211"/>
                  <a:pt x="89420" y="92370"/>
                </a:cubicBezTo>
                <a:cubicBezTo>
                  <a:pt x="79498" y="97529"/>
                  <a:pt x="80292" y="102689"/>
                  <a:pt x="72751" y="109039"/>
                </a:cubicBezTo>
                <a:cubicBezTo>
                  <a:pt x="65210" y="115389"/>
                  <a:pt x="55685" y="127692"/>
                  <a:pt x="44176" y="130470"/>
                </a:cubicBezTo>
                <a:cubicBezTo>
                  <a:pt x="32667" y="133248"/>
                  <a:pt x="10839" y="124517"/>
                  <a:pt x="3695" y="125708"/>
                </a:cubicBezTo>
                <a:cubicBezTo>
                  <a:pt x="-3449" y="126899"/>
                  <a:pt x="2108" y="133645"/>
                  <a:pt x="1314" y="137614"/>
                </a:cubicBez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4338638" y="2481263"/>
            <a:ext cx="1488281" cy="582929"/>
          </a:xfrm>
          <a:custGeom>
            <a:avLst/>
            <a:gdLst>
              <a:gd name="connsiteX0" fmla="*/ 0 w 1488281"/>
              <a:gd name="connsiteY0" fmla="*/ 83343 h 582929"/>
              <a:gd name="connsiteX1" fmla="*/ 45243 w 1488281"/>
              <a:gd name="connsiteY1" fmla="*/ 126206 h 582929"/>
              <a:gd name="connsiteX2" fmla="*/ 47625 w 1488281"/>
              <a:gd name="connsiteY2" fmla="*/ 133350 h 582929"/>
              <a:gd name="connsiteX3" fmla="*/ 80962 w 1488281"/>
              <a:gd name="connsiteY3" fmla="*/ 126206 h 582929"/>
              <a:gd name="connsiteX4" fmla="*/ 102393 w 1488281"/>
              <a:gd name="connsiteY4" fmla="*/ 133350 h 582929"/>
              <a:gd name="connsiteX5" fmla="*/ 126206 w 1488281"/>
              <a:gd name="connsiteY5" fmla="*/ 114300 h 582929"/>
              <a:gd name="connsiteX6" fmla="*/ 157162 w 1488281"/>
              <a:gd name="connsiteY6" fmla="*/ 130968 h 582929"/>
              <a:gd name="connsiteX7" fmla="*/ 178593 w 1488281"/>
              <a:gd name="connsiteY7" fmla="*/ 161925 h 582929"/>
              <a:gd name="connsiteX8" fmla="*/ 202406 w 1488281"/>
              <a:gd name="connsiteY8" fmla="*/ 150018 h 582929"/>
              <a:gd name="connsiteX9" fmla="*/ 257175 w 1488281"/>
              <a:gd name="connsiteY9" fmla="*/ 128587 h 582929"/>
              <a:gd name="connsiteX10" fmla="*/ 276225 w 1488281"/>
              <a:gd name="connsiteY10" fmla="*/ 154781 h 582929"/>
              <a:gd name="connsiteX11" fmla="*/ 302418 w 1488281"/>
              <a:gd name="connsiteY11" fmla="*/ 173831 h 582929"/>
              <a:gd name="connsiteX12" fmla="*/ 342900 w 1488281"/>
              <a:gd name="connsiteY12" fmla="*/ 188118 h 582929"/>
              <a:gd name="connsiteX13" fmla="*/ 381000 w 1488281"/>
              <a:gd name="connsiteY13" fmla="*/ 190500 h 582929"/>
              <a:gd name="connsiteX14" fmla="*/ 388143 w 1488281"/>
              <a:gd name="connsiteY14" fmla="*/ 226218 h 582929"/>
              <a:gd name="connsiteX15" fmla="*/ 383381 w 1488281"/>
              <a:gd name="connsiteY15" fmla="*/ 245268 h 582929"/>
              <a:gd name="connsiteX16" fmla="*/ 402431 w 1488281"/>
              <a:gd name="connsiteY16" fmla="*/ 261937 h 582929"/>
              <a:gd name="connsiteX17" fmla="*/ 400050 w 1488281"/>
              <a:gd name="connsiteY17" fmla="*/ 283368 h 582929"/>
              <a:gd name="connsiteX18" fmla="*/ 385762 w 1488281"/>
              <a:gd name="connsiteY18" fmla="*/ 302418 h 582929"/>
              <a:gd name="connsiteX19" fmla="*/ 392906 w 1488281"/>
              <a:gd name="connsiteY19" fmla="*/ 330993 h 582929"/>
              <a:gd name="connsiteX20" fmla="*/ 419100 w 1488281"/>
              <a:gd name="connsiteY20" fmla="*/ 342900 h 582929"/>
              <a:gd name="connsiteX21" fmla="*/ 428625 w 1488281"/>
              <a:gd name="connsiteY21" fmla="*/ 364331 h 582929"/>
              <a:gd name="connsiteX22" fmla="*/ 409575 w 1488281"/>
              <a:gd name="connsiteY22" fmla="*/ 397668 h 582929"/>
              <a:gd name="connsiteX23" fmla="*/ 404812 w 1488281"/>
              <a:gd name="connsiteY23" fmla="*/ 433387 h 582929"/>
              <a:gd name="connsiteX24" fmla="*/ 447675 w 1488281"/>
              <a:gd name="connsiteY24" fmla="*/ 459581 h 582929"/>
              <a:gd name="connsiteX25" fmla="*/ 466725 w 1488281"/>
              <a:gd name="connsiteY25" fmla="*/ 442912 h 582929"/>
              <a:gd name="connsiteX26" fmla="*/ 523875 w 1488281"/>
              <a:gd name="connsiteY26" fmla="*/ 452437 h 582929"/>
              <a:gd name="connsiteX27" fmla="*/ 559593 w 1488281"/>
              <a:gd name="connsiteY27" fmla="*/ 495300 h 582929"/>
              <a:gd name="connsiteX28" fmla="*/ 588168 w 1488281"/>
              <a:gd name="connsiteY28" fmla="*/ 511968 h 582929"/>
              <a:gd name="connsiteX29" fmla="*/ 604837 w 1488281"/>
              <a:gd name="connsiteY29" fmla="*/ 478631 h 582929"/>
              <a:gd name="connsiteX30" fmla="*/ 626268 w 1488281"/>
              <a:gd name="connsiteY30" fmla="*/ 478631 h 582929"/>
              <a:gd name="connsiteX31" fmla="*/ 661987 w 1488281"/>
              <a:gd name="connsiteY31" fmla="*/ 495300 h 582929"/>
              <a:gd name="connsiteX32" fmla="*/ 683418 w 1488281"/>
              <a:gd name="connsiteY32" fmla="*/ 483393 h 582929"/>
              <a:gd name="connsiteX33" fmla="*/ 700087 w 1488281"/>
              <a:gd name="connsiteY33" fmla="*/ 502443 h 582929"/>
              <a:gd name="connsiteX34" fmla="*/ 714375 w 1488281"/>
              <a:gd name="connsiteY34" fmla="*/ 481012 h 582929"/>
              <a:gd name="connsiteX35" fmla="*/ 711993 w 1488281"/>
              <a:gd name="connsiteY35" fmla="*/ 445293 h 582929"/>
              <a:gd name="connsiteX36" fmla="*/ 738187 w 1488281"/>
              <a:gd name="connsiteY36" fmla="*/ 440531 h 582929"/>
              <a:gd name="connsiteX37" fmla="*/ 766762 w 1488281"/>
              <a:gd name="connsiteY37" fmla="*/ 431006 h 582929"/>
              <a:gd name="connsiteX38" fmla="*/ 783431 w 1488281"/>
              <a:gd name="connsiteY38" fmla="*/ 431006 h 582929"/>
              <a:gd name="connsiteX39" fmla="*/ 795337 w 1488281"/>
              <a:gd name="connsiteY39" fmla="*/ 459581 h 582929"/>
              <a:gd name="connsiteX40" fmla="*/ 819150 w 1488281"/>
              <a:gd name="connsiteY40" fmla="*/ 457200 h 582929"/>
              <a:gd name="connsiteX41" fmla="*/ 835818 w 1488281"/>
              <a:gd name="connsiteY41" fmla="*/ 473868 h 582929"/>
              <a:gd name="connsiteX42" fmla="*/ 864393 w 1488281"/>
              <a:gd name="connsiteY42" fmla="*/ 507206 h 582929"/>
              <a:gd name="connsiteX43" fmla="*/ 885825 w 1488281"/>
              <a:gd name="connsiteY43" fmla="*/ 507206 h 582929"/>
              <a:gd name="connsiteX44" fmla="*/ 885825 w 1488281"/>
              <a:gd name="connsiteY44" fmla="*/ 528637 h 582929"/>
              <a:gd name="connsiteX45" fmla="*/ 931068 w 1488281"/>
              <a:gd name="connsiteY45" fmla="*/ 552450 h 582929"/>
              <a:gd name="connsiteX46" fmla="*/ 952500 w 1488281"/>
              <a:gd name="connsiteY46" fmla="*/ 578643 h 582929"/>
              <a:gd name="connsiteX47" fmla="*/ 983456 w 1488281"/>
              <a:gd name="connsiteY47" fmla="*/ 581025 h 582929"/>
              <a:gd name="connsiteX48" fmla="*/ 1014412 w 1488281"/>
              <a:gd name="connsiteY48" fmla="*/ 559593 h 582929"/>
              <a:gd name="connsiteX49" fmla="*/ 1031081 w 1488281"/>
              <a:gd name="connsiteY49" fmla="*/ 538162 h 582929"/>
              <a:gd name="connsiteX50" fmla="*/ 1004887 w 1488281"/>
              <a:gd name="connsiteY50" fmla="*/ 509587 h 582929"/>
              <a:gd name="connsiteX51" fmla="*/ 983456 w 1488281"/>
              <a:gd name="connsiteY51" fmla="*/ 419100 h 582929"/>
              <a:gd name="connsiteX52" fmla="*/ 981075 w 1488281"/>
              <a:gd name="connsiteY52" fmla="*/ 378618 h 582929"/>
              <a:gd name="connsiteX53" fmla="*/ 990600 w 1488281"/>
              <a:gd name="connsiteY53" fmla="*/ 347662 h 582929"/>
              <a:gd name="connsiteX54" fmla="*/ 1012031 w 1488281"/>
              <a:gd name="connsiteY54" fmla="*/ 338137 h 582929"/>
              <a:gd name="connsiteX55" fmla="*/ 1035843 w 1488281"/>
              <a:gd name="connsiteY55" fmla="*/ 340518 h 582929"/>
              <a:gd name="connsiteX56" fmla="*/ 1062037 w 1488281"/>
              <a:gd name="connsiteY56" fmla="*/ 304800 h 582929"/>
              <a:gd name="connsiteX57" fmla="*/ 1088231 w 1488281"/>
              <a:gd name="connsiteY57" fmla="*/ 276225 h 582929"/>
              <a:gd name="connsiteX58" fmla="*/ 1116806 w 1488281"/>
              <a:gd name="connsiteY58" fmla="*/ 276225 h 582929"/>
              <a:gd name="connsiteX59" fmla="*/ 1150143 w 1488281"/>
              <a:gd name="connsiteY59" fmla="*/ 285750 h 582929"/>
              <a:gd name="connsiteX60" fmla="*/ 1154906 w 1488281"/>
              <a:gd name="connsiteY60" fmla="*/ 254793 h 582929"/>
              <a:gd name="connsiteX61" fmla="*/ 1154906 w 1488281"/>
              <a:gd name="connsiteY61" fmla="*/ 219075 h 582929"/>
              <a:gd name="connsiteX62" fmla="*/ 1202531 w 1488281"/>
              <a:gd name="connsiteY62" fmla="*/ 185737 h 582929"/>
              <a:gd name="connsiteX63" fmla="*/ 1264443 w 1488281"/>
              <a:gd name="connsiteY63" fmla="*/ 188118 h 582929"/>
              <a:gd name="connsiteX64" fmla="*/ 1281112 w 1488281"/>
              <a:gd name="connsiteY64" fmla="*/ 159543 h 582929"/>
              <a:gd name="connsiteX65" fmla="*/ 1297781 w 1488281"/>
              <a:gd name="connsiteY65" fmla="*/ 140493 h 582929"/>
              <a:gd name="connsiteX66" fmla="*/ 1326356 w 1488281"/>
              <a:gd name="connsiteY66" fmla="*/ 135731 h 582929"/>
              <a:gd name="connsiteX67" fmla="*/ 1328737 w 1488281"/>
              <a:gd name="connsiteY67" fmla="*/ 102393 h 582929"/>
              <a:gd name="connsiteX68" fmla="*/ 1362075 w 1488281"/>
              <a:gd name="connsiteY68" fmla="*/ 90487 h 582929"/>
              <a:gd name="connsiteX69" fmla="*/ 1409700 w 1488281"/>
              <a:gd name="connsiteY69" fmla="*/ 92868 h 582929"/>
              <a:gd name="connsiteX70" fmla="*/ 1445418 w 1488281"/>
              <a:gd name="connsiteY70" fmla="*/ 88106 h 582929"/>
              <a:gd name="connsiteX71" fmla="*/ 1476375 w 1488281"/>
              <a:gd name="connsiteY71" fmla="*/ 57150 h 582929"/>
              <a:gd name="connsiteX72" fmla="*/ 1488281 w 1488281"/>
              <a:gd name="connsiteY72" fmla="*/ 0 h 582929"/>
              <a:gd name="connsiteX73" fmla="*/ 1488281 w 1488281"/>
              <a:gd name="connsiteY73" fmla="*/ 0 h 58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488281" h="582929">
                <a:moveTo>
                  <a:pt x="0" y="83343"/>
                </a:moveTo>
                <a:cubicBezTo>
                  <a:pt x="18653" y="100607"/>
                  <a:pt x="37306" y="117872"/>
                  <a:pt x="45243" y="126206"/>
                </a:cubicBezTo>
                <a:cubicBezTo>
                  <a:pt x="53181" y="134541"/>
                  <a:pt x="41672" y="133350"/>
                  <a:pt x="47625" y="133350"/>
                </a:cubicBezTo>
                <a:cubicBezTo>
                  <a:pt x="53578" y="133350"/>
                  <a:pt x="71834" y="126206"/>
                  <a:pt x="80962" y="126206"/>
                </a:cubicBezTo>
                <a:cubicBezTo>
                  <a:pt x="90090" y="126206"/>
                  <a:pt x="94852" y="135334"/>
                  <a:pt x="102393" y="133350"/>
                </a:cubicBezTo>
                <a:cubicBezTo>
                  <a:pt x="109934" y="131366"/>
                  <a:pt x="117078" y="114697"/>
                  <a:pt x="126206" y="114300"/>
                </a:cubicBezTo>
                <a:cubicBezTo>
                  <a:pt x="135334" y="113903"/>
                  <a:pt x="148431" y="123031"/>
                  <a:pt x="157162" y="130968"/>
                </a:cubicBezTo>
                <a:cubicBezTo>
                  <a:pt x="165893" y="138905"/>
                  <a:pt x="171052" y="158750"/>
                  <a:pt x="178593" y="161925"/>
                </a:cubicBezTo>
                <a:cubicBezTo>
                  <a:pt x="186134" y="165100"/>
                  <a:pt x="189309" y="155574"/>
                  <a:pt x="202406" y="150018"/>
                </a:cubicBezTo>
                <a:cubicBezTo>
                  <a:pt x="215503" y="144462"/>
                  <a:pt x="244872" y="127793"/>
                  <a:pt x="257175" y="128587"/>
                </a:cubicBezTo>
                <a:cubicBezTo>
                  <a:pt x="269478" y="129381"/>
                  <a:pt x="268685" y="147240"/>
                  <a:pt x="276225" y="154781"/>
                </a:cubicBezTo>
                <a:cubicBezTo>
                  <a:pt x="283765" y="162322"/>
                  <a:pt x="291306" y="168275"/>
                  <a:pt x="302418" y="173831"/>
                </a:cubicBezTo>
                <a:cubicBezTo>
                  <a:pt x="313531" y="179387"/>
                  <a:pt x="329803" y="185340"/>
                  <a:pt x="342900" y="188118"/>
                </a:cubicBezTo>
                <a:cubicBezTo>
                  <a:pt x="355997" y="190896"/>
                  <a:pt x="373460" y="184150"/>
                  <a:pt x="381000" y="190500"/>
                </a:cubicBezTo>
                <a:cubicBezTo>
                  <a:pt x="388540" y="196850"/>
                  <a:pt x="387746" y="217090"/>
                  <a:pt x="388143" y="226218"/>
                </a:cubicBezTo>
                <a:cubicBezTo>
                  <a:pt x="388540" y="235346"/>
                  <a:pt x="381000" y="239315"/>
                  <a:pt x="383381" y="245268"/>
                </a:cubicBezTo>
                <a:cubicBezTo>
                  <a:pt x="385762" y="251221"/>
                  <a:pt x="399653" y="255587"/>
                  <a:pt x="402431" y="261937"/>
                </a:cubicBezTo>
                <a:cubicBezTo>
                  <a:pt x="405209" y="268287"/>
                  <a:pt x="402828" y="276621"/>
                  <a:pt x="400050" y="283368"/>
                </a:cubicBezTo>
                <a:cubicBezTo>
                  <a:pt x="397272" y="290115"/>
                  <a:pt x="386953" y="294480"/>
                  <a:pt x="385762" y="302418"/>
                </a:cubicBezTo>
                <a:cubicBezTo>
                  <a:pt x="384571" y="310356"/>
                  <a:pt x="387350" y="324246"/>
                  <a:pt x="392906" y="330993"/>
                </a:cubicBezTo>
                <a:cubicBezTo>
                  <a:pt x="398462" y="337740"/>
                  <a:pt x="413147" y="337344"/>
                  <a:pt x="419100" y="342900"/>
                </a:cubicBezTo>
                <a:cubicBezTo>
                  <a:pt x="425053" y="348456"/>
                  <a:pt x="430213" y="355203"/>
                  <a:pt x="428625" y="364331"/>
                </a:cubicBezTo>
                <a:cubicBezTo>
                  <a:pt x="427038" y="373459"/>
                  <a:pt x="413544" y="386159"/>
                  <a:pt x="409575" y="397668"/>
                </a:cubicBezTo>
                <a:cubicBezTo>
                  <a:pt x="405606" y="409177"/>
                  <a:pt x="398462" y="423068"/>
                  <a:pt x="404812" y="433387"/>
                </a:cubicBezTo>
                <a:cubicBezTo>
                  <a:pt x="411162" y="443706"/>
                  <a:pt x="437356" y="457994"/>
                  <a:pt x="447675" y="459581"/>
                </a:cubicBezTo>
                <a:cubicBezTo>
                  <a:pt x="457994" y="461169"/>
                  <a:pt x="454025" y="444103"/>
                  <a:pt x="466725" y="442912"/>
                </a:cubicBezTo>
                <a:cubicBezTo>
                  <a:pt x="479425" y="441721"/>
                  <a:pt x="508397" y="443706"/>
                  <a:pt x="523875" y="452437"/>
                </a:cubicBezTo>
                <a:cubicBezTo>
                  <a:pt x="539353" y="461168"/>
                  <a:pt x="548878" y="485378"/>
                  <a:pt x="559593" y="495300"/>
                </a:cubicBezTo>
                <a:cubicBezTo>
                  <a:pt x="570308" y="505222"/>
                  <a:pt x="580627" y="514746"/>
                  <a:pt x="588168" y="511968"/>
                </a:cubicBezTo>
                <a:cubicBezTo>
                  <a:pt x="595709" y="509190"/>
                  <a:pt x="598487" y="484187"/>
                  <a:pt x="604837" y="478631"/>
                </a:cubicBezTo>
                <a:cubicBezTo>
                  <a:pt x="611187" y="473075"/>
                  <a:pt x="616743" y="475853"/>
                  <a:pt x="626268" y="478631"/>
                </a:cubicBezTo>
                <a:cubicBezTo>
                  <a:pt x="635793" y="481409"/>
                  <a:pt x="652462" y="494506"/>
                  <a:pt x="661987" y="495300"/>
                </a:cubicBezTo>
                <a:cubicBezTo>
                  <a:pt x="671512" y="496094"/>
                  <a:pt x="677068" y="482203"/>
                  <a:pt x="683418" y="483393"/>
                </a:cubicBezTo>
                <a:cubicBezTo>
                  <a:pt x="689768" y="484583"/>
                  <a:pt x="694928" y="502840"/>
                  <a:pt x="700087" y="502443"/>
                </a:cubicBezTo>
                <a:cubicBezTo>
                  <a:pt x="705246" y="502046"/>
                  <a:pt x="712391" y="490537"/>
                  <a:pt x="714375" y="481012"/>
                </a:cubicBezTo>
                <a:cubicBezTo>
                  <a:pt x="716359" y="471487"/>
                  <a:pt x="708024" y="452040"/>
                  <a:pt x="711993" y="445293"/>
                </a:cubicBezTo>
                <a:cubicBezTo>
                  <a:pt x="715962" y="438546"/>
                  <a:pt x="729059" y="442912"/>
                  <a:pt x="738187" y="440531"/>
                </a:cubicBezTo>
                <a:cubicBezTo>
                  <a:pt x="747315" y="438150"/>
                  <a:pt x="759221" y="432594"/>
                  <a:pt x="766762" y="431006"/>
                </a:cubicBezTo>
                <a:cubicBezTo>
                  <a:pt x="774303" y="429418"/>
                  <a:pt x="778669" y="426244"/>
                  <a:pt x="783431" y="431006"/>
                </a:cubicBezTo>
                <a:cubicBezTo>
                  <a:pt x="788193" y="435768"/>
                  <a:pt x="789384" y="455215"/>
                  <a:pt x="795337" y="459581"/>
                </a:cubicBezTo>
                <a:cubicBezTo>
                  <a:pt x="801290" y="463947"/>
                  <a:pt x="812403" y="454819"/>
                  <a:pt x="819150" y="457200"/>
                </a:cubicBezTo>
                <a:cubicBezTo>
                  <a:pt x="825897" y="459581"/>
                  <a:pt x="828278" y="465534"/>
                  <a:pt x="835818" y="473868"/>
                </a:cubicBezTo>
                <a:cubicBezTo>
                  <a:pt x="843358" y="482202"/>
                  <a:pt x="856059" y="501650"/>
                  <a:pt x="864393" y="507206"/>
                </a:cubicBezTo>
                <a:cubicBezTo>
                  <a:pt x="872728" y="512762"/>
                  <a:pt x="882253" y="503634"/>
                  <a:pt x="885825" y="507206"/>
                </a:cubicBezTo>
                <a:cubicBezTo>
                  <a:pt x="889397" y="510778"/>
                  <a:pt x="878285" y="521096"/>
                  <a:pt x="885825" y="528637"/>
                </a:cubicBezTo>
                <a:cubicBezTo>
                  <a:pt x="893365" y="536178"/>
                  <a:pt x="919956" y="544116"/>
                  <a:pt x="931068" y="552450"/>
                </a:cubicBezTo>
                <a:cubicBezTo>
                  <a:pt x="942181" y="560784"/>
                  <a:pt x="943769" y="573881"/>
                  <a:pt x="952500" y="578643"/>
                </a:cubicBezTo>
                <a:cubicBezTo>
                  <a:pt x="961231" y="583405"/>
                  <a:pt x="973137" y="584200"/>
                  <a:pt x="983456" y="581025"/>
                </a:cubicBezTo>
                <a:cubicBezTo>
                  <a:pt x="993775" y="577850"/>
                  <a:pt x="1006475" y="566737"/>
                  <a:pt x="1014412" y="559593"/>
                </a:cubicBezTo>
                <a:cubicBezTo>
                  <a:pt x="1022350" y="552449"/>
                  <a:pt x="1032668" y="546496"/>
                  <a:pt x="1031081" y="538162"/>
                </a:cubicBezTo>
                <a:cubicBezTo>
                  <a:pt x="1029494" y="529828"/>
                  <a:pt x="1012824" y="529431"/>
                  <a:pt x="1004887" y="509587"/>
                </a:cubicBezTo>
                <a:cubicBezTo>
                  <a:pt x="996950" y="489743"/>
                  <a:pt x="987425" y="440928"/>
                  <a:pt x="983456" y="419100"/>
                </a:cubicBezTo>
                <a:cubicBezTo>
                  <a:pt x="979487" y="397272"/>
                  <a:pt x="979884" y="390524"/>
                  <a:pt x="981075" y="378618"/>
                </a:cubicBezTo>
                <a:cubicBezTo>
                  <a:pt x="982266" y="366712"/>
                  <a:pt x="985441" y="354409"/>
                  <a:pt x="990600" y="347662"/>
                </a:cubicBezTo>
                <a:cubicBezTo>
                  <a:pt x="995759" y="340915"/>
                  <a:pt x="1004491" y="339328"/>
                  <a:pt x="1012031" y="338137"/>
                </a:cubicBezTo>
                <a:cubicBezTo>
                  <a:pt x="1019571" y="336946"/>
                  <a:pt x="1027509" y="346074"/>
                  <a:pt x="1035843" y="340518"/>
                </a:cubicBezTo>
                <a:cubicBezTo>
                  <a:pt x="1044177" y="334962"/>
                  <a:pt x="1053306" y="315515"/>
                  <a:pt x="1062037" y="304800"/>
                </a:cubicBezTo>
                <a:cubicBezTo>
                  <a:pt x="1070768" y="294085"/>
                  <a:pt x="1079103" y="280987"/>
                  <a:pt x="1088231" y="276225"/>
                </a:cubicBezTo>
                <a:cubicBezTo>
                  <a:pt x="1097359" y="271463"/>
                  <a:pt x="1106487" y="274638"/>
                  <a:pt x="1116806" y="276225"/>
                </a:cubicBezTo>
                <a:cubicBezTo>
                  <a:pt x="1127125" y="277813"/>
                  <a:pt x="1143793" y="289322"/>
                  <a:pt x="1150143" y="285750"/>
                </a:cubicBezTo>
                <a:cubicBezTo>
                  <a:pt x="1156493" y="282178"/>
                  <a:pt x="1154112" y="265905"/>
                  <a:pt x="1154906" y="254793"/>
                </a:cubicBezTo>
                <a:cubicBezTo>
                  <a:pt x="1155700" y="243681"/>
                  <a:pt x="1146969" y="230584"/>
                  <a:pt x="1154906" y="219075"/>
                </a:cubicBezTo>
                <a:cubicBezTo>
                  <a:pt x="1162844" y="207566"/>
                  <a:pt x="1184275" y="190897"/>
                  <a:pt x="1202531" y="185737"/>
                </a:cubicBezTo>
                <a:cubicBezTo>
                  <a:pt x="1220787" y="180578"/>
                  <a:pt x="1251346" y="192484"/>
                  <a:pt x="1264443" y="188118"/>
                </a:cubicBezTo>
                <a:cubicBezTo>
                  <a:pt x="1277540" y="183752"/>
                  <a:pt x="1275556" y="167481"/>
                  <a:pt x="1281112" y="159543"/>
                </a:cubicBezTo>
                <a:cubicBezTo>
                  <a:pt x="1286668" y="151606"/>
                  <a:pt x="1290240" y="144462"/>
                  <a:pt x="1297781" y="140493"/>
                </a:cubicBezTo>
                <a:cubicBezTo>
                  <a:pt x="1305322" y="136524"/>
                  <a:pt x="1321197" y="142081"/>
                  <a:pt x="1326356" y="135731"/>
                </a:cubicBezTo>
                <a:cubicBezTo>
                  <a:pt x="1331515" y="129381"/>
                  <a:pt x="1322784" y="109934"/>
                  <a:pt x="1328737" y="102393"/>
                </a:cubicBezTo>
                <a:cubicBezTo>
                  <a:pt x="1334690" y="94852"/>
                  <a:pt x="1348581" y="92074"/>
                  <a:pt x="1362075" y="90487"/>
                </a:cubicBezTo>
                <a:cubicBezTo>
                  <a:pt x="1375569" y="88900"/>
                  <a:pt x="1395810" y="93265"/>
                  <a:pt x="1409700" y="92868"/>
                </a:cubicBezTo>
                <a:cubicBezTo>
                  <a:pt x="1423590" y="92471"/>
                  <a:pt x="1434306" y="94059"/>
                  <a:pt x="1445418" y="88106"/>
                </a:cubicBezTo>
                <a:cubicBezTo>
                  <a:pt x="1456530" y="82153"/>
                  <a:pt x="1469231" y="71834"/>
                  <a:pt x="1476375" y="57150"/>
                </a:cubicBezTo>
                <a:cubicBezTo>
                  <a:pt x="1483519" y="42466"/>
                  <a:pt x="1488281" y="0"/>
                  <a:pt x="1488281" y="0"/>
                </a:cubicBezTo>
                <a:lnTo>
                  <a:pt x="1488281" y="0"/>
                </a:ln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274468" y="2352675"/>
            <a:ext cx="917853" cy="1044000"/>
          </a:xfrm>
          <a:custGeom>
            <a:avLst/>
            <a:gdLst>
              <a:gd name="connsiteX0" fmla="*/ 0 w 944046"/>
              <a:gd name="connsiteY0" fmla="*/ 923925 h 1044000"/>
              <a:gd name="connsiteX1" fmla="*/ 100013 w 944046"/>
              <a:gd name="connsiteY1" fmla="*/ 947738 h 1044000"/>
              <a:gd name="connsiteX2" fmla="*/ 138113 w 944046"/>
              <a:gd name="connsiteY2" fmla="*/ 962025 h 1044000"/>
              <a:gd name="connsiteX3" fmla="*/ 171450 w 944046"/>
              <a:gd name="connsiteY3" fmla="*/ 990600 h 1044000"/>
              <a:gd name="connsiteX4" fmla="*/ 204788 w 944046"/>
              <a:gd name="connsiteY4" fmla="*/ 1014413 h 1044000"/>
              <a:gd name="connsiteX5" fmla="*/ 242888 w 944046"/>
              <a:gd name="connsiteY5" fmla="*/ 1019175 h 1044000"/>
              <a:gd name="connsiteX6" fmla="*/ 271463 w 944046"/>
              <a:gd name="connsiteY6" fmla="*/ 1042988 h 1044000"/>
              <a:gd name="connsiteX7" fmla="*/ 300038 w 944046"/>
              <a:gd name="connsiteY7" fmla="*/ 981075 h 1044000"/>
              <a:gd name="connsiteX8" fmla="*/ 328613 w 944046"/>
              <a:gd name="connsiteY8" fmla="*/ 938213 h 1044000"/>
              <a:gd name="connsiteX9" fmla="*/ 357188 w 944046"/>
              <a:gd name="connsiteY9" fmla="*/ 928688 h 1044000"/>
              <a:gd name="connsiteX10" fmla="*/ 400050 w 944046"/>
              <a:gd name="connsiteY10" fmla="*/ 890588 h 1044000"/>
              <a:gd name="connsiteX11" fmla="*/ 419100 w 944046"/>
              <a:gd name="connsiteY11" fmla="*/ 862013 h 1044000"/>
              <a:gd name="connsiteX12" fmla="*/ 419100 w 944046"/>
              <a:gd name="connsiteY12" fmla="*/ 833438 h 1044000"/>
              <a:gd name="connsiteX13" fmla="*/ 504825 w 944046"/>
              <a:gd name="connsiteY13" fmla="*/ 823913 h 1044000"/>
              <a:gd name="connsiteX14" fmla="*/ 542925 w 944046"/>
              <a:gd name="connsiteY14" fmla="*/ 790575 h 1044000"/>
              <a:gd name="connsiteX15" fmla="*/ 590550 w 944046"/>
              <a:gd name="connsiteY15" fmla="*/ 771525 h 1044000"/>
              <a:gd name="connsiteX16" fmla="*/ 619125 w 944046"/>
              <a:gd name="connsiteY16" fmla="*/ 762000 h 1044000"/>
              <a:gd name="connsiteX17" fmla="*/ 676275 w 944046"/>
              <a:gd name="connsiteY17" fmla="*/ 738188 h 1044000"/>
              <a:gd name="connsiteX18" fmla="*/ 704850 w 944046"/>
              <a:gd name="connsiteY18" fmla="*/ 700088 h 1044000"/>
              <a:gd name="connsiteX19" fmla="*/ 733425 w 944046"/>
              <a:gd name="connsiteY19" fmla="*/ 652463 h 1044000"/>
              <a:gd name="connsiteX20" fmla="*/ 766763 w 944046"/>
              <a:gd name="connsiteY20" fmla="*/ 604838 h 1044000"/>
              <a:gd name="connsiteX21" fmla="*/ 809625 w 944046"/>
              <a:gd name="connsiteY21" fmla="*/ 590550 h 1044000"/>
              <a:gd name="connsiteX22" fmla="*/ 866775 w 944046"/>
              <a:gd name="connsiteY22" fmla="*/ 557213 h 1044000"/>
              <a:gd name="connsiteX23" fmla="*/ 904875 w 944046"/>
              <a:gd name="connsiteY23" fmla="*/ 528638 h 1044000"/>
              <a:gd name="connsiteX24" fmla="*/ 923925 w 944046"/>
              <a:gd name="connsiteY24" fmla="*/ 452438 h 1044000"/>
              <a:gd name="connsiteX25" fmla="*/ 942975 w 944046"/>
              <a:gd name="connsiteY25" fmla="*/ 390525 h 1044000"/>
              <a:gd name="connsiteX26" fmla="*/ 938213 w 944046"/>
              <a:gd name="connsiteY26" fmla="*/ 333375 h 1044000"/>
              <a:gd name="connsiteX27" fmla="*/ 909638 w 944046"/>
              <a:gd name="connsiteY27" fmla="*/ 290513 h 1044000"/>
              <a:gd name="connsiteX28" fmla="*/ 866775 w 944046"/>
              <a:gd name="connsiteY28" fmla="*/ 238125 h 1044000"/>
              <a:gd name="connsiteX29" fmla="*/ 838200 w 944046"/>
              <a:gd name="connsiteY29" fmla="*/ 185738 h 1044000"/>
              <a:gd name="connsiteX30" fmla="*/ 819150 w 944046"/>
              <a:gd name="connsiteY30" fmla="*/ 157163 h 1044000"/>
              <a:gd name="connsiteX31" fmla="*/ 762000 w 944046"/>
              <a:gd name="connsiteY31" fmla="*/ 166688 h 1044000"/>
              <a:gd name="connsiteX32" fmla="*/ 728663 w 944046"/>
              <a:gd name="connsiteY32" fmla="*/ 185738 h 1044000"/>
              <a:gd name="connsiteX33" fmla="*/ 709613 w 944046"/>
              <a:gd name="connsiteY33" fmla="*/ 157163 h 1044000"/>
              <a:gd name="connsiteX34" fmla="*/ 671513 w 944046"/>
              <a:gd name="connsiteY34" fmla="*/ 157163 h 1044000"/>
              <a:gd name="connsiteX35" fmla="*/ 633413 w 944046"/>
              <a:gd name="connsiteY35" fmla="*/ 138113 h 1044000"/>
              <a:gd name="connsiteX36" fmla="*/ 590550 w 944046"/>
              <a:gd name="connsiteY36" fmla="*/ 123825 h 1044000"/>
              <a:gd name="connsiteX37" fmla="*/ 557213 w 944046"/>
              <a:gd name="connsiteY37" fmla="*/ 109538 h 1044000"/>
              <a:gd name="connsiteX38" fmla="*/ 490538 w 944046"/>
              <a:gd name="connsiteY38" fmla="*/ 80963 h 1044000"/>
              <a:gd name="connsiteX39" fmla="*/ 457200 w 944046"/>
              <a:gd name="connsiteY39" fmla="*/ 71438 h 1044000"/>
              <a:gd name="connsiteX40" fmla="*/ 452438 w 944046"/>
              <a:gd name="connsiteY40" fmla="*/ 57150 h 1044000"/>
              <a:gd name="connsiteX41" fmla="*/ 409575 w 944046"/>
              <a:gd name="connsiteY41" fmla="*/ 52388 h 1044000"/>
              <a:gd name="connsiteX42" fmla="*/ 385763 w 944046"/>
              <a:gd name="connsiteY42" fmla="*/ 0 h 1044000"/>
              <a:gd name="connsiteX43" fmla="*/ 385763 w 944046"/>
              <a:gd name="connsiteY43" fmla="*/ 0 h 1044000"/>
              <a:gd name="connsiteX0" fmla="*/ 0 w 939284"/>
              <a:gd name="connsiteY0" fmla="*/ 938213 h 1044000"/>
              <a:gd name="connsiteX1" fmla="*/ 95251 w 939284"/>
              <a:gd name="connsiteY1" fmla="*/ 947738 h 1044000"/>
              <a:gd name="connsiteX2" fmla="*/ 133351 w 939284"/>
              <a:gd name="connsiteY2" fmla="*/ 962025 h 1044000"/>
              <a:gd name="connsiteX3" fmla="*/ 166688 w 939284"/>
              <a:gd name="connsiteY3" fmla="*/ 990600 h 1044000"/>
              <a:gd name="connsiteX4" fmla="*/ 200026 w 939284"/>
              <a:gd name="connsiteY4" fmla="*/ 1014413 h 1044000"/>
              <a:gd name="connsiteX5" fmla="*/ 238126 w 939284"/>
              <a:gd name="connsiteY5" fmla="*/ 1019175 h 1044000"/>
              <a:gd name="connsiteX6" fmla="*/ 266701 w 939284"/>
              <a:gd name="connsiteY6" fmla="*/ 1042988 h 1044000"/>
              <a:gd name="connsiteX7" fmla="*/ 295276 w 939284"/>
              <a:gd name="connsiteY7" fmla="*/ 981075 h 1044000"/>
              <a:gd name="connsiteX8" fmla="*/ 323851 w 939284"/>
              <a:gd name="connsiteY8" fmla="*/ 938213 h 1044000"/>
              <a:gd name="connsiteX9" fmla="*/ 352426 w 939284"/>
              <a:gd name="connsiteY9" fmla="*/ 928688 h 1044000"/>
              <a:gd name="connsiteX10" fmla="*/ 395288 w 939284"/>
              <a:gd name="connsiteY10" fmla="*/ 890588 h 1044000"/>
              <a:gd name="connsiteX11" fmla="*/ 414338 w 939284"/>
              <a:gd name="connsiteY11" fmla="*/ 862013 h 1044000"/>
              <a:gd name="connsiteX12" fmla="*/ 414338 w 939284"/>
              <a:gd name="connsiteY12" fmla="*/ 833438 h 1044000"/>
              <a:gd name="connsiteX13" fmla="*/ 500063 w 939284"/>
              <a:gd name="connsiteY13" fmla="*/ 823913 h 1044000"/>
              <a:gd name="connsiteX14" fmla="*/ 538163 w 939284"/>
              <a:gd name="connsiteY14" fmla="*/ 790575 h 1044000"/>
              <a:gd name="connsiteX15" fmla="*/ 585788 w 939284"/>
              <a:gd name="connsiteY15" fmla="*/ 771525 h 1044000"/>
              <a:gd name="connsiteX16" fmla="*/ 614363 w 939284"/>
              <a:gd name="connsiteY16" fmla="*/ 762000 h 1044000"/>
              <a:gd name="connsiteX17" fmla="*/ 671513 w 939284"/>
              <a:gd name="connsiteY17" fmla="*/ 738188 h 1044000"/>
              <a:gd name="connsiteX18" fmla="*/ 700088 w 939284"/>
              <a:gd name="connsiteY18" fmla="*/ 700088 h 1044000"/>
              <a:gd name="connsiteX19" fmla="*/ 728663 w 939284"/>
              <a:gd name="connsiteY19" fmla="*/ 652463 h 1044000"/>
              <a:gd name="connsiteX20" fmla="*/ 762001 w 939284"/>
              <a:gd name="connsiteY20" fmla="*/ 604838 h 1044000"/>
              <a:gd name="connsiteX21" fmla="*/ 804863 w 939284"/>
              <a:gd name="connsiteY21" fmla="*/ 590550 h 1044000"/>
              <a:gd name="connsiteX22" fmla="*/ 862013 w 939284"/>
              <a:gd name="connsiteY22" fmla="*/ 557213 h 1044000"/>
              <a:gd name="connsiteX23" fmla="*/ 900113 w 939284"/>
              <a:gd name="connsiteY23" fmla="*/ 528638 h 1044000"/>
              <a:gd name="connsiteX24" fmla="*/ 919163 w 939284"/>
              <a:gd name="connsiteY24" fmla="*/ 452438 h 1044000"/>
              <a:gd name="connsiteX25" fmla="*/ 938213 w 939284"/>
              <a:gd name="connsiteY25" fmla="*/ 390525 h 1044000"/>
              <a:gd name="connsiteX26" fmla="*/ 933451 w 939284"/>
              <a:gd name="connsiteY26" fmla="*/ 333375 h 1044000"/>
              <a:gd name="connsiteX27" fmla="*/ 904876 w 939284"/>
              <a:gd name="connsiteY27" fmla="*/ 290513 h 1044000"/>
              <a:gd name="connsiteX28" fmla="*/ 862013 w 939284"/>
              <a:gd name="connsiteY28" fmla="*/ 238125 h 1044000"/>
              <a:gd name="connsiteX29" fmla="*/ 833438 w 939284"/>
              <a:gd name="connsiteY29" fmla="*/ 185738 h 1044000"/>
              <a:gd name="connsiteX30" fmla="*/ 814388 w 939284"/>
              <a:gd name="connsiteY30" fmla="*/ 157163 h 1044000"/>
              <a:gd name="connsiteX31" fmla="*/ 757238 w 939284"/>
              <a:gd name="connsiteY31" fmla="*/ 166688 h 1044000"/>
              <a:gd name="connsiteX32" fmla="*/ 723901 w 939284"/>
              <a:gd name="connsiteY32" fmla="*/ 185738 h 1044000"/>
              <a:gd name="connsiteX33" fmla="*/ 704851 w 939284"/>
              <a:gd name="connsiteY33" fmla="*/ 157163 h 1044000"/>
              <a:gd name="connsiteX34" fmla="*/ 666751 w 939284"/>
              <a:gd name="connsiteY34" fmla="*/ 157163 h 1044000"/>
              <a:gd name="connsiteX35" fmla="*/ 628651 w 939284"/>
              <a:gd name="connsiteY35" fmla="*/ 138113 h 1044000"/>
              <a:gd name="connsiteX36" fmla="*/ 585788 w 939284"/>
              <a:gd name="connsiteY36" fmla="*/ 123825 h 1044000"/>
              <a:gd name="connsiteX37" fmla="*/ 552451 w 939284"/>
              <a:gd name="connsiteY37" fmla="*/ 109538 h 1044000"/>
              <a:gd name="connsiteX38" fmla="*/ 485776 w 939284"/>
              <a:gd name="connsiteY38" fmla="*/ 80963 h 1044000"/>
              <a:gd name="connsiteX39" fmla="*/ 452438 w 939284"/>
              <a:gd name="connsiteY39" fmla="*/ 71438 h 1044000"/>
              <a:gd name="connsiteX40" fmla="*/ 447676 w 939284"/>
              <a:gd name="connsiteY40" fmla="*/ 57150 h 1044000"/>
              <a:gd name="connsiteX41" fmla="*/ 404813 w 939284"/>
              <a:gd name="connsiteY41" fmla="*/ 52388 h 1044000"/>
              <a:gd name="connsiteX42" fmla="*/ 381001 w 939284"/>
              <a:gd name="connsiteY42" fmla="*/ 0 h 1044000"/>
              <a:gd name="connsiteX43" fmla="*/ 381001 w 939284"/>
              <a:gd name="connsiteY43" fmla="*/ 0 h 1044000"/>
              <a:gd name="connsiteX0" fmla="*/ 0 w 924997"/>
              <a:gd name="connsiteY0" fmla="*/ 938213 h 1044000"/>
              <a:gd name="connsiteX1" fmla="*/ 80964 w 924997"/>
              <a:gd name="connsiteY1" fmla="*/ 947738 h 1044000"/>
              <a:gd name="connsiteX2" fmla="*/ 119064 w 924997"/>
              <a:gd name="connsiteY2" fmla="*/ 962025 h 1044000"/>
              <a:gd name="connsiteX3" fmla="*/ 152401 w 924997"/>
              <a:gd name="connsiteY3" fmla="*/ 990600 h 1044000"/>
              <a:gd name="connsiteX4" fmla="*/ 185739 w 924997"/>
              <a:gd name="connsiteY4" fmla="*/ 1014413 h 1044000"/>
              <a:gd name="connsiteX5" fmla="*/ 223839 w 924997"/>
              <a:gd name="connsiteY5" fmla="*/ 1019175 h 1044000"/>
              <a:gd name="connsiteX6" fmla="*/ 252414 w 924997"/>
              <a:gd name="connsiteY6" fmla="*/ 1042988 h 1044000"/>
              <a:gd name="connsiteX7" fmla="*/ 280989 w 924997"/>
              <a:gd name="connsiteY7" fmla="*/ 981075 h 1044000"/>
              <a:gd name="connsiteX8" fmla="*/ 309564 w 924997"/>
              <a:gd name="connsiteY8" fmla="*/ 938213 h 1044000"/>
              <a:gd name="connsiteX9" fmla="*/ 338139 w 924997"/>
              <a:gd name="connsiteY9" fmla="*/ 928688 h 1044000"/>
              <a:gd name="connsiteX10" fmla="*/ 381001 w 924997"/>
              <a:gd name="connsiteY10" fmla="*/ 890588 h 1044000"/>
              <a:gd name="connsiteX11" fmla="*/ 400051 w 924997"/>
              <a:gd name="connsiteY11" fmla="*/ 862013 h 1044000"/>
              <a:gd name="connsiteX12" fmla="*/ 400051 w 924997"/>
              <a:gd name="connsiteY12" fmla="*/ 833438 h 1044000"/>
              <a:gd name="connsiteX13" fmla="*/ 485776 w 924997"/>
              <a:gd name="connsiteY13" fmla="*/ 823913 h 1044000"/>
              <a:gd name="connsiteX14" fmla="*/ 523876 w 924997"/>
              <a:gd name="connsiteY14" fmla="*/ 790575 h 1044000"/>
              <a:gd name="connsiteX15" fmla="*/ 571501 w 924997"/>
              <a:gd name="connsiteY15" fmla="*/ 771525 h 1044000"/>
              <a:gd name="connsiteX16" fmla="*/ 600076 w 924997"/>
              <a:gd name="connsiteY16" fmla="*/ 762000 h 1044000"/>
              <a:gd name="connsiteX17" fmla="*/ 657226 w 924997"/>
              <a:gd name="connsiteY17" fmla="*/ 738188 h 1044000"/>
              <a:gd name="connsiteX18" fmla="*/ 685801 w 924997"/>
              <a:gd name="connsiteY18" fmla="*/ 700088 h 1044000"/>
              <a:gd name="connsiteX19" fmla="*/ 714376 w 924997"/>
              <a:gd name="connsiteY19" fmla="*/ 652463 h 1044000"/>
              <a:gd name="connsiteX20" fmla="*/ 747714 w 924997"/>
              <a:gd name="connsiteY20" fmla="*/ 604838 h 1044000"/>
              <a:gd name="connsiteX21" fmla="*/ 790576 w 924997"/>
              <a:gd name="connsiteY21" fmla="*/ 590550 h 1044000"/>
              <a:gd name="connsiteX22" fmla="*/ 847726 w 924997"/>
              <a:gd name="connsiteY22" fmla="*/ 557213 h 1044000"/>
              <a:gd name="connsiteX23" fmla="*/ 885826 w 924997"/>
              <a:gd name="connsiteY23" fmla="*/ 528638 h 1044000"/>
              <a:gd name="connsiteX24" fmla="*/ 904876 w 924997"/>
              <a:gd name="connsiteY24" fmla="*/ 452438 h 1044000"/>
              <a:gd name="connsiteX25" fmla="*/ 923926 w 924997"/>
              <a:gd name="connsiteY25" fmla="*/ 390525 h 1044000"/>
              <a:gd name="connsiteX26" fmla="*/ 919164 w 924997"/>
              <a:gd name="connsiteY26" fmla="*/ 333375 h 1044000"/>
              <a:gd name="connsiteX27" fmla="*/ 890589 w 924997"/>
              <a:gd name="connsiteY27" fmla="*/ 290513 h 1044000"/>
              <a:gd name="connsiteX28" fmla="*/ 847726 w 924997"/>
              <a:gd name="connsiteY28" fmla="*/ 238125 h 1044000"/>
              <a:gd name="connsiteX29" fmla="*/ 819151 w 924997"/>
              <a:gd name="connsiteY29" fmla="*/ 185738 h 1044000"/>
              <a:gd name="connsiteX30" fmla="*/ 800101 w 924997"/>
              <a:gd name="connsiteY30" fmla="*/ 157163 h 1044000"/>
              <a:gd name="connsiteX31" fmla="*/ 742951 w 924997"/>
              <a:gd name="connsiteY31" fmla="*/ 166688 h 1044000"/>
              <a:gd name="connsiteX32" fmla="*/ 709614 w 924997"/>
              <a:gd name="connsiteY32" fmla="*/ 185738 h 1044000"/>
              <a:gd name="connsiteX33" fmla="*/ 690564 w 924997"/>
              <a:gd name="connsiteY33" fmla="*/ 157163 h 1044000"/>
              <a:gd name="connsiteX34" fmla="*/ 652464 w 924997"/>
              <a:gd name="connsiteY34" fmla="*/ 157163 h 1044000"/>
              <a:gd name="connsiteX35" fmla="*/ 614364 w 924997"/>
              <a:gd name="connsiteY35" fmla="*/ 138113 h 1044000"/>
              <a:gd name="connsiteX36" fmla="*/ 571501 w 924997"/>
              <a:gd name="connsiteY36" fmla="*/ 123825 h 1044000"/>
              <a:gd name="connsiteX37" fmla="*/ 538164 w 924997"/>
              <a:gd name="connsiteY37" fmla="*/ 109538 h 1044000"/>
              <a:gd name="connsiteX38" fmla="*/ 471489 w 924997"/>
              <a:gd name="connsiteY38" fmla="*/ 80963 h 1044000"/>
              <a:gd name="connsiteX39" fmla="*/ 438151 w 924997"/>
              <a:gd name="connsiteY39" fmla="*/ 71438 h 1044000"/>
              <a:gd name="connsiteX40" fmla="*/ 433389 w 924997"/>
              <a:gd name="connsiteY40" fmla="*/ 57150 h 1044000"/>
              <a:gd name="connsiteX41" fmla="*/ 390526 w 924997"/>
              <a:gd name="connsiteY41" fmla="*/ 52388 h 1044000"/>
              <a:gd name="connsiteX42" fmla="*/ 366714 w 924997"/>
              <a:gd name="connsiteY42" fmla="*/ 0 h 1044000"/>
              <a:gd name="connsiteX43" fmla="*/ 366714 w 924997"/>
              <a:gd name="connsiteY43" fmla="*/ 0 h 1044000"/>
              <a:gd name="connsiteX0" fmla="*/ 0 w 917853"/>
              <a:gd name="connsiteY0" fmla="*/ 928688 h 1044000"/>
              <a:gd name="connsiteX1" fmla="*/ 73820 w 917853"/>
              <a:gd name="connsiteY1" fmla="*/ 947738 h 1044000"/>
              <a:gd name="connsiteX2" fmla="*/ 111920 w 917853"/>
              <a:gd name="connsiteY2" fmla="*/ 962025 h 1044000"/>
              <a:gd name="connsiteX3" fmla="*/ 145257 w 917853"/>
              <a:gd name="connsiteY3" fmla="*/ 990600 h 1044000"/>
              <a:gd name="connsiteX4" fmla="*/ 178595 w 917853"/>
              <a:gd name="connsiteY4" fmla="*/ 1014413 h 1044000"/>
              <a:gd name="connsiteX5" fmla="*/ 216695 w 917853"/>
              <a:gd name="connsiteY5" fmla="*/ 1019175 h 1044000"/>
              <a:gd name="connsiteX6" fmla="*/ 245270 w 917853"/>
              <a:gd name="connsiteY6" fmla="*/ 1042988 h 1044000"/>
              <a:gd name="connsiteX7" fmla="*/ 273845 w 917853"/>
              <a:gd name="connsiteY7" fmla="*/ 981075 h 1044000"/>
              <a:gd name="connsiteX8" fmla="*/ 302420 w 917853"/>
              <a:gd name="connsiteY8" fmla="*/ 938213 h 1044000"/>
              <a:gd name="connsiteX9" fmla="*/ 330995 w 917853"/>
              <a:gd name="connsiteY9" fmla="*/ 928688 h 1044000"/>
              <a:gd name="connsiteX10" fmla="*/ 373857 w 917853"/>
              <a:gd name="connsiteY10" fmla="*/ 890588 h 1044000"/>
              <a:gd name="connsiteX11" fmla="*/ 392907 w 917853"/>
              <a:gd name="connsiteY11" fmla="*/ 862013 h 1044000"/>
              <a:gd name="connsiteX12" fmla="*/ 392907 w 917853"/>
              <a:gd name="connsiteY12" fmla="*/ 833438 h 1044000"/>
              <a:gd name="connsiteX13" fmla="*/ 478632 w 917853"/>
              <a:gd name="connsiteY13" fmla="*/ 823913 h 1044000"/>
              <a:gd name="connsiteX14" fmla="*/ 516732 w 917853"/>
              <a:gd name="connsiteY14" fmla="*/ 790575 h 1044000"/>
              <a:gd name="connsiteX15" fmla="*/ 564357 w 917853"/>
              <a:gd name="connsiteY15" fmla="*/ 771525 h 1044000"/>
              <a:gd name="connsiteX16" fmla="*/ 592932 w 917853"/>
              <a:gd name="connsiteY16" fmla="*/ 762000 h 1044000"/>
              <a:gd name="connsiteX17" fmla="*/ 650082 w 917853"/>
              <a:gd name="connsiteY17" fmla="*/ 738188 h 1044000"/>
              <a:gd name="connsiteX18" fmla="*/ 678657 w 917853"/>
              <a:gd name="connsiteY18" fmla="*/ 700088 h 1044000"/>
              <a:gd name="connsiteX19" fmla="*/ 707232 w 917853"/>
              <a:gd name="connsiteY19" fmla="*/ 652463 h 1044000"/>
              <a:gd name="connsiteX20" fmla="*/ 740570 w 917853"/>
              <a:gd name="connsiteY20" fmla="*/ 604838 h 1044000"/>
              <a:gd name="connsiteX21" fmla="*/ 783432 w 917853"/>
              <a:gd name="connsiteY21" fmla="*/ 590550 h 1044000"/>
              <a:gd name="connsiteX22" fmla="*/ 840582 w 917853"/>
              <a:gd name="connsiteY22" fmla="*/ 557213 h 1044000"/>
              <a:gd name="connsiteX23" fmla="*/ 878682 w 917853"/>
              <a:gd name="connsiteY23" fmla="*/ 528638 h 1044000"/>
              <a:gd name="connsiteX24" fmla="*/ 897732 w 917853"/>
              <a:gd name="connsiteY24" fmla="*/ 452438 h 1044000"/>
              <a:gd name="connsiteX25" fmla="*/ 916782 w 917853"/>
              <a:gd name="connsiteY25" fmla="*/ 390525 h 1044000"/>
              <a:gd name="connsiteX26" fmla="*/ 912020 w 917853"/>
              <a:gd name="connsiteY26" fmla="*/ 333375 h 1044000"/>
              <a:gd name="connsiteX27" fmla="*/ 883445 w 917853"/>
              <a:gd name="connsiteY27" fmla="*/ 290513 h 1044000"/>
              <a:gd name="connsiteX28" fmla="*/ 840582 w 917853"/>
              <a:gd name="connsiteY28" fmla="*/ 238125 h 1044000"/>
              <a:gd name="connsiteX29" fmla="*/ 812007 w 917853"/>
              <a:gd name="connsiteY29" fmla="*/ 185738 h 1044000"/>
              <a:gd name="connsiteX30" fmla="*/ 792957 w 917853"/>
              <a:gd name="connsiteY30" fmla="*/ 157163 h 1044000"/>
              <a:gd name="connsiteX31" fmla="*/ 735807 w 917853"/>
              <a:gd name="connsiteY31" fmla="*/ 166688 h 1044000"/>
              <a:gd name="connsiteX32" fmla="*/ 702470 w 917853"/>
              <a:gd name="connsiteY32" fmla="*/ 185738 h 1044000"/>
              <a:gd name="connsiteX33" fmla="*/ 683420 w 917853"/>
              <a:gd name="connsiteY33" fmla="*/ 157163 h 1044000"/>
              <a:gd name="connsiteX34" fmla="*/ 645320 w 917853"/>
              <a:gd name="connsiteY34" fmla="*/ 157163 h 1044000"/>
              <a:gd name="connsiteX35" fmla="*/ 607220 w 917853"/>
              <a:gd name="connsiteY35" fmla="*/ 138113 h 1044000"/>
              <a:gd name="connsiteX36" fmla="*/ 564357 w 917853"/>
              <a:gd name="connsiteY36" fmla="*/ 123825 h 1044000"/>
              <a:gd name="connsiteX37" fmla="*/ 531020 w 917853"/>
              <a:gd name="connsiteY37" fmla="*/ 109538 h 1044000"/>
              <a:gd name="connsiteX38" fmla="*/ 464345 w 917853"/>
              <a:gd name="connsiteY38" fmla="*/ 80963 h 1044000"/>
              <a:gd name="connsiteX39" fmla="*/ 431007 w 917853"/>
              <a:gd name="connsiteY39" fmla="*/ 71438 h 1044000"/>
              <a:gd name="connsiteX40" fmla="*/ 426245 w 917853"/>
              <a:gd name="connsiteY40" fmla="*/ 57150 h 1044000"/>
              <a:gd name="connsiteX41" fmla="*/ 383382 w 917853"/>
              <a:gd name="connsiteY41" fmla="*/ 52388 h 1044000"/>
              <a:gd name="connsiteX42" fmla="*/ 359570 w 917853"/>
              <a:gd name="connsiteY42" fmla="*/ 0 h 1044000"/>
              <a:gd name="connsiteX43" fmla="*/ 359570 w 917853"/>
              <a:gd name="connsiteY43" fmla="*/ 0 h 10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17853" h="1044000">
                <a:moveTo>
                  <a:pt x="0" y="928688"/>
                </a:moveTo>
                <a:cubicBezTo>
                  <a:pt x="38497" y="937419"/>
                  <a:pt x="55167" y="942182"/>
                  <a:pt x="73820" y="947738"/>
                </a:cubicBezTo>
                <a:cubicBezTo>
                  <a:pt x="92473" y="953294"/>
                  <a:pt x="100014" y="954881"/>
                  <a:pt x="111920" y="962025"/>
                </a:cubicBezTo>
                <a:cubicBezTo>
                  <a:pt x="123826" y="969169"/>
                  <a:pt x="134145" y="981869"/>
                  <a:pt x="145257" y="990600"/>
                </a:cubicBezTo>
                <a:cubicBezTo>
                  <a:pt x="156369" y="999331"/>
                  <a:pt x="166689" y="1009651"/>
                  <a:pt x="178595" y="1014413"/>
                </a:cubicBezTo>
                <a:cubicBezTo>
                  <a:pt x="190501" y="1019175"/>
                  <a:pt x="205583" y="1014413"/>
                  <a:pt x="216695" y="1019175"/>
                </a:cubicBezTo>
                <a:cubicBezTo>
                  <a:pt x="227807" y="1023937"/>
                  <a:pt x="235745" y="1049338"/>
                  <a:pt x="245270" y="1042988"/>
                </a:cubicBezTo>
                <a:cubicBezTo>
                  <a:pt x="254795" y="1036638"/>
                  <a:pt x="264320" y="998538"/>
                  <a:pt x="273845" y="981075"/>
                </a:cubicBezTo>
                <a:cubicBezTo>
                  <a:pt x="283370" y="963613"/>
                  <a:pt x="292895" y="946944"/>
                  <a:pt x="302420" y="938213"/>
                </a:cubicBezTo>
                <a:cubicBezTo>
                  <a:pt x="311945" y="929482"/>
                  <a:pt x="319089" y="936625"/>
                  <a:pt x="330995" y="928688"/>
                </a:cubicBezTo>
                <a:cubicBezTo>
                  <a:pt x="342901" y="920751"/>
                  <a:pt x="363538" y="901701"/>
                  <a:pt x="373857" y="890588"/>
                </a:cubicBezTo>
                <a:cubicBezTo>
                  <a:pt x="384176" y="879475"/>
                  <a:pt x="389732" y="871538"/>
                  <a:pt x="392907" y="862013"/>
                </a:cubicBezTo>
                <a:cubicBezTo>
                  <a:pt x="396082" y="852488"/>
                  <a:pt x="378619" y="839788"/>
                  <a:pt x="392907" y="833438"/>
                </a:cubicBezTo>
                <a:cubicBezTo>
                  <a:pt x="407195" y="827088"/>
                  <a:pt x="457995" y="831057"/>
                  <a:pt x="478632" y="823913"/>
                </a:cubicBezTo>
                <a:cubicBezTo>
                  <a:pt x="499269" y="816769"/>
                  <a:pt x="502445" y="799306"/>
                  <a:pt x="516732" y="790575"/>
                </a:cubicBezTo>
                <a:cubicBezTo>
                  <a:pt x="531019" y="781844"/>
                  <a:pt x="551657" y="776288"/>
                  <a:pt x="564357" y="771525"/>
                </a:cubicBezTo>
                <a:cubicBezTo>
                  <a:pt x="577057" y="766762"/>
                  <a:pt x="578645" y="767556"/>
                  <a:pt x="592932" y="762000"/>
                </a:cubicBezTo>
                <a:cubicBezTo>
                  <a:pt x="607220" y="756444"/>
                  <a:pt x="635795" y="748507"/>
                  <a:pt x="650082" y="738188"/>
                </a:cubicBezTo>
                <a:cubicBezTo>
                  <a:pt x="664369" y="727869"/>
                  <a:pt x="669132" y="714375"/>
                  <a:pt x="678657" y="700088"/>
                </a:cubicBezTo>
                <a:cubicBezTo>
                  <a:pt x="688182" y="685801"/>
                  <a:pt x="696913" y="668338"/>
                  <a:pt x="707232" y="652463"/>
                </a:cubicBezTo>
                <a:cubicBezTo>
                  <a:pt x="717551" y="636588"/>
                  <a:pt x="727870" y="615157"/>
                  <a:pt x="740570" y="604838"/>
                </a:cubicBezTo>
                <a:cubicBezTo>
                  <a:pt x="753270" y="594519"/>
                  <a:pt x="766763" y="598487"/>
                  <a:pt x="783432" y="590550"/>
                </a:cubicBezTo>
                <a:cubicBezTo>
                  <a:pt x="800101" y="582613"/>
                  <a:pt x="824707" y="567532"/>
                  <a:pt x="840582" y="557213"/>
                </a:cubicBezTo>
                <a:cubicBezTo>
                  <a:pt x="856457" y="546894"/>
                  <a:pt x="869157" y="546100"/>
                  <a:pt x="878682" y="528638"/>
                </a:cubicBezTo>
                <a:cubicBezTo>
                  <a:pt x="888207" y="511175"/>
                  <a:pt x="891382" y="475457"/>
                  <a:pt x="897732" y="452438"/>
                </a:cubicBezTo>
                <a:cubicBezTo>
                  <a:pt x="904082" y="429419"/>
                  <a:pt x="914401" y="410369"/>
                  <a:pt x="916782" y="390525"/>
                </a:cubicBezTo>
                <a:cubicBezTo>
                  <a:pt x="919163" y="370681"/>
                  <a:pt x="917576" y="350044"/>
                  <a:pt x="912020" y="333375"/>
                </a:cubicBezTo>
                <a:cubicBezTo>
                  <a:pt x="906464" y="316706"/>
                  <a:pt x="895351" y="306388"/>
                  <a:pt x="883445" y="290513"/>
                </a:cubicBezTo>
                <a:cubicBezTo>
                  <a:pt x="871539" y="274638"/>
                  <a:pt x="852488" y="255587"/>
                  <a:pt x="840582" y="238125"/>
                </a:cubicBezTo>
                <a:cubicBezTo>
                  <a:pt x="828676" y="220662"/>
                  <a:pt x="819944" y="199232"/>
                  <a:pt x="812007" y="185738"/>
                </a:cubicBezTo>
                <a:cubicBezTo>
                  <a:pt x="804070" y="172244"/>
                  <a:pt x="805657" y="160338"/>
                  <a:pt x="792957" y="157163"/>
                </a:cubicBezTo>
                <a:cubicBezTo>
                  <a:pt x="780257" y="153988"/>
                  <a:pt x="750888" y="161926"/>
                  <a:pt x="735807" y="166688"/>
                </a:cubicBezTo>
                <a:cubicBezTo>
                  <a:pt x="720726" y="171450"/>
                  <a:pt x="711201" y="187326"/>
                  <a:pt x="702470" y="185738"/>
                </a:cubicBezTo>
                <a:cubicBezTo>
                  <a:pt x="693739" y="184150"/>
                  <a:pt x="692945" y="161926"/>
                  <a:pt x="683420" y="157163"/>
                </a:cubicBezTo>
                <a:cubicBezTo>
                  <a:pt x="673895" y="152400"/>
                  <a:pt x="658020" y="160338"/>
                  <a:pt x="645320" y="157163"/>
                </a:cubicBezTo>
                <a:cubicBezTo>
                  <a:pt x="632620" y="153988"/>
                  <a:pt x="620714" y="143669"/>
                  <a:pt x="607220" y="138113"/>
                </a:cubicBezTo>
                <a:cubicBezTo>
                  <a:pt x="593726" y="132557"/>
                  <a:pt x="577057" y="128588"/>
                  <a:pt x="564357" y="123825"/>
                </a:cubicBezTo>
                <a:cubicBezTo>
                  <a:pt x="551657" y="119062"/>
                  <a:pt x="531020" y="109538"/>
                  <a:pt x="531020" y="109538"/>
                </a:cubicBezTo>
                <a:cubicBezTo>
                  <a:pt x="514351" y="102394"/>
                  <a:pt x="481014" y="87313"/>
                  <a:pt x="464345" y="80963"/>
                </a:cubicBezTo>
                <a:cubicBezTo>
                  <a:pt x="447676" y="74613"/>
                  <a:pt x="437357" y="75407"/>
                  <a:pt x="431007" y="71438"/>
                </a:cubicBezTo>
                <a:cubicBezTo>
                  <a:pt x="424657" y="67469"/>
                  <a:pt x="434183" y="60325"/>
                  <a:pt x="426245" y="57150"/>
                </a:cubicBezTo>
                <a:cubicBezTo>
                  <a:pt x="418307" y="53975"/>
                  <a:pt x="394495" y="61913"/>
                  <a:pt x="383382" y="52388"/>
                </a:cubicBezTo>
                <a:cubicBezTo>
                  <a:pt x="372270" y="42863"/>
                  <a:pt x="359570" y="0"/>
                  <a:pt x="359570" y="0"/>
                </a:cubicBezTo>
                <a:lnTo>
                  <a:pt x="35957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186363" y="1190625"/>
            <a:ext cx="452438" cy="1181101"/>
          </a:xfrm>
          <a:custGeom>
            <a:avLst/>
            <a:gdLst>
              <a:gd name="connsiteX0" fmla="*/ 438150 w 438150"/>
              <a:gd name="connsiteY0" fmla="*/ 1169194 h 1169194"/>
              <a:gd name="connsiteX1" fmla="*/ 428625 w 438150"/>
              <a:gd name="connsiteY1" fmla="*/ 1112044 h 1169194"/>
              <a:gd name="connsiteX2" fmla="*/ 390525 w 438150"/>
              <a:gd name="connsiteY2" fmla="*/ 1081088 h 1169194"/>
              <a:gd name="connsiteX3" fmla="*/ 352425 w 438150"/>
              <a:gd name="connsiteY3" fmla="*/ 1050131 h 1169194"/>
              <a:gd name="connsiteX4" fmla="*/ 330993 w 438150"/>
              <a:gd name="connsiteY4" fmla="*/ 1007269 h 1169194"/>
              <a:gd name="connsiteX5" fmla="*/ 319087 w 438150"/>
              <a:gd name="connsiteY5" fmla="*/ 935831 h 1169194"/>
              <a:gd name="connsiteX6" fmla="*/ 300037 w 438150"/>
              <a:gd name="connsiteY6" fmla="*/ 919163 h 1169194"/>
              <a:gd name="connsiteX7" fmla="*/ 257175 w 438150"/>
              <a:gd name="connsiteY7" fmla="*/ 881063 h 1169194"/>
              <a:gd name="connsiteX8" fmla="*/ 240506 w 438150"/>
              <a:gd name="connsiteY8" fmla="*/ 807244 h 1169194"/>
              <a:gd name="connsiteX9" fmla="*/ 250031 w 438150"/>
              <a:gd name="connsiteY9" fmla="*/ 731044 h 1169194"/>
              <a:gd name="connsiteX10" fmla="*/ 247650 w 438150"/>
              <a:gd name="connsiteY10" fmla="*/ 681038 h 1169194"/>
              <a:gd name="connsiteX11" fmla="*/ 228600 w 438150"/>
              <a:gd name="connsiteY11" fmla="*/ 626269 h 1169194"/>
              <a:gd name="connsiteX12" fmla="*/ 259556 w 438150"/>
              <a:gd name="connsiteY12" fmla="*/ 554831 h 1169194"/>
              <a:gd name="connsiteX13" fmla="*/ 240506 w 438150"/>
              <a:gd name="connsiteY13" fmla="*/ 519113 h 1169194"/>
              <a:gd name="connsiteX14" fmla="*/ 245268 w 438150"/>
              <a:gd name="connsiteY14" fmla="*/ 471488 h 1169194"/>
              <a:gd name="connsiteX15" fmla="*/ 269081 w 438150"/>
              <a:gd name="connsiteY15" fmla="*/ 419100 h 1169194"/>
              <a:gd name="connsiteX16" fmla="*/ 254793 w 438150"/>
              <a:gd name="connsiteY16" fmla="*/ 388144 h 1169194"/>
              <a:gd name="connsiteX17" fmla="*/ 254793 w 438150"/>
              <a:gd name="connsiteY17" fmla="*/ 357188 h 1169194"/>
              <a:gd name="connsiteX18" fmla="*/ 304800 w 438150"/>
              <a:gd name="connsiteY18" fmla="*/ 340519 h 1169194"/>
              <a:gd name="connsiteX19" fmla="*/ 309562 w 438150"/>
              <a:gd name="connsiteY19" fmla="*/ 292894 h 1169194"/>
              <a:gd name="connsiteX20" fmla="*/ 285750 w 438150"/>
              <a:gd name="connsiteY20" fmla="*/ 238125 h 1169194"/>
              <a:gd name="connsiteX21" fmla="*/ 247650 w 438150"/>
              <a:gd name="connsiteY21" fmla="*/ 195263 h 1169194"/>
              <a:gd name="connsiteX22" fmla="*/ 228600 w 438150"/>
              <a:gd name="connsiteY22" fmla="*/ 126206 h 1169194"/>
              <a:gd name="connsiteX23" fmla="*/ 180975 w 438150"/>
              <a:gd name="connsiteY23" fmla="*/ 95250 h 1169194"/>
              <a:gd name="connsiteX24" fmla="*/ 154781 w 438150"/>
              <a:gd name="connsiteY24" fmla="*/ 66675 h 1169194"/>
              <a:gd name="connsiteX25" fmla="*/ 138112 w 438150"/>
              <a:gd name="connsiteY25" fmla="*/ 40481 h 1169194"/>
              <a:gd name="connsiteX26" fmla="*/ 121443 w 438150"/>
              <a:gd name="connsiteY26" fmla="*/ 19050 h 1169194"/>
              <a:gd name="connsiteX27" fmla="*/ 85725 w 438150"/>
              <a:gd name="connsiteY27" fmla="*/ 11906 h 1169194"/>
              <a:gd name="connsiteX28" fmla="*/ 50006 w 438150"/>
              <a:gd name="connsiteY28" fmla="*/ 14288 h 1169194"/>
              <a:gd name="connsiteX29" fmla="*/ 0 w 438150"/>
              <a:gd name="connsiteY29" fmla="*/ 0 h 1169194"/>
              <a:gd name="connsiteX30" fmla="*/ 0 w 438150"/>
              <a:gd name="connsiteY30" fmla="*/ 0 h 1169194"/>
              <a:gd name="connsiteX0" fmla="*/ 452438 w 452438"/>
              <a:gd name="connsiteY0" fmla="*/ 1181101 h 1181101"/>
              <a:gd name="connsiteX1" fmla="*/ 428625 w 452438"/>
              <a:gd name="connsiteY1" fmla="*/ 1112044 h 1181101"/>
              <a:gd name="connsiteX2" fmla="*/ 390525 w 452438"/>
              <a:gd name="connsiteY2" fmla="*/ 1081088 h 1181101"/>
              <a:gd name="connsiteX3" fmla="*/ 352425 w 452438"/>
              <a:gd name="connsiteY3" fmla="*/ 1050131 h 1181101"/>
              <a:gd name="connsiteX4" fmla="*/ 330993 w 452438"/>
              <a:gd name="connsiteY4" fmla="*/ 1007269 h 1181101"/>
              <a:gd name="connsiteX5" fmla="*/ 319087 w 452438"/>
              <a:gd name="connsiteY5" fmla="*/ 935831 h 1181101"/>
              <a:gd name="connsiteX6" fmla="*/ 300037 w 452438"/>
              <a:gd name="connsiteY6" fmla="*/ 919163 h 1181101"/>
              <a:gd name="connsiteX7" fmla="*/ 257175 w 452438"/>
              <a:gd name="connsiteY7" fmla="*/ 881063 h 1181101"/>
              <a:gd name="connsiteX8" fmla="*/ 240506 w 452438"/>
              <a:gd name="connsiteY8" fmla="*/ 807244 h 1181101"/>
              <a:gd name="connsiteX9" fmla="*/ 250031 w 452438"/>
              <a:gd name="connsiteY9" fmla="*/ 731044 h 1181101"/>
              <a:gd name="connsiteX10" fmla="*/ 247650 w 452438"/>
              <a:gd name="connsiteY10" fmla="*/ 681038 h 1181101"/>
              <a:gd name="connsiteX11" fmla="*/ 228600 w 452438"/>
              <a:gd name="connsiteY11" fmla="*/ 626269 h 1181101"/>
              <a:gd name="connsiteX12" fmla="*/ 259556 w 452438"/>
              <a:gd name="connsiteY12" fmla="*/ 554831 h 1181101"/>
              <a:gd name="connsiteX13" fmla="*/ 240506 w 452438"/>
              <a:gd name="connsiteY13" fmla="*/ 519113 h 1181101"/>
              <a:gd name="connsiteX14" fmla="*/ 245268 w 452438"/>
              <a:gd name="connsiteY14" fmla="*/ 471488 h 1181101"/>
              <a:gd name="connsiteX15" fmla="*/ 269081 w 452438"/>
              <a:gd name="connsiteY15" fmla="*/ 419100 h 1181101"/>
              <a:gd name="connsiteX16" fmla="*/ 254793 w 452438"/>
              <a:gd name="connsiteY16" fmla="*/ 388144 h 1181101"/>
              <a:gd name="connsiteX17" fmla="*/ 254793 w 452438"/>
              <a:gd name="connsiteY17" fmla="*/ 357188 h 1181101"/>
              <a:gd name="connsiteX18" fmla="*/ 304800 w 452438"/>
              <a:gd name="connsiteY18" fmla="*/ 340519 h 1181101"/>
              <a:gd name="connsiteX19" fmla="*/ 309562 w 452438"/>
              <a:gd name="connsiteY19" fmla="*/ 292894 h 1181101"/>
              <a:gd name="connsiteX20" fmla="*/ 285750 w 452438"/>
              <a:gd name="connsiteY20" fmla="*/ 238125 h 1181101"/>
              <a:gd name="connsiteX21" fmla="*/ 247650 w 452438"/>
              <a:gd name="connsiteY21" fmla="*/ 195263 h 1181101"/>
              <a:gd name="connsiteX22" fmla="*/ 228600 w 452438"/>
              <a:gd name="connsiteY22" fmla="*/ 126206 h 1181101"/>
              <a:gd name="connsiteX23" fmla="*/ 180975 w 452438"/>
              <a:gd name="connsiteY23" fmla="*/ 95250 h 1181101"/>
              <a:gd name="connsiteX24" fmla="*/ 154781 w 452438"/>
              <a:gd name="connsiteY24" fmla="*/ 66675 h 1181101"/>
              <a:gd name="connsiteX25" fmla="*/ 138112 w 452438"/>
              <a:gd name="connsiteY25" fmla="*/ 40481 h 1181101"/>
              <a:gd name="connsiteX26" fmla="*/ 121443 w 452438"/>
              <a:gd name="connsiteY26" fmla="*/ 19050 h 1181101"/>
              <a:gd name="connsiteX27" fmla="*/ 85725 w 452438"/>
              <a:gd name="connsiteY27" fmla="*/ 11906 h 1181101"/>
              <a:gd name="connsiteX28" fmla="*/ 50006 w 452438"/>
              <a:gd name="connsiteY28" fmla="*/ 14288 h 1181101"/>
              <a:gd name="connsiteX29" fmla="*/ 0 w 452438"/>
              <a:gd name="connsiteY29" fmla="*/ 0 h 1181101"/>
              <a:gd name="connsiteX30" fmla="*/ 0 w 452438"/>
              <a:gd name="connsiteY30" fmla="*/ 0 h 118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52438" h="1181101">
                <a:moveTo>
                  <a:pt x="452438" y="1181101"/>
                </a:moveTo>
                <a:cubicBezTo>
                  <a:pt x="451644" y="1159868"/>
                  <a:pt x="438944" y="1128713"/>
                  <a:pt x="428625" y="1112044"/>
                </a:cubicBezTo>
                <a:cubicBezTo>
                  <a:pt x="418306" y="1095375"/>
                  <a:pt x="390525" y="1081088"/>
                  <a:pt x="390525" y="1081088"/>
                </a:cubicBezTo>
                <a:cubicBezTo>
                  <a:pt x="377825" y="1070769"/>
                  <a:pt x="362347" y="1062434"/>
                  <a:pt x="352425" y="1050131"/>
                </a:cubicBezTo>
                <a:cubicBezTo>
                  <a:pt x="342503" y="1037828"/>
                  <a:pt x="336549" y="1026319"/>
                  <a:pt x="330993" y="1007269"/>
                </a:cubicBezTo>
                <a:cubicBezTo>
                  <a:pt x="325437" y="988219"/>
                  <a:pt x="324246" y="950515"/>
                  <a:pt x="319087" y="935831"/>
                </a:cubicBezTo>
                <a:cubicBezTo>
                  <a:pt x="313928" y="921147"/>
                  <a:pt x="300037" y="919163"/>
                  <a:pt x="300037" y="919163"/>
                </a:cubicBezTo>
                <a:cubicBezTo>
                  <a:pt x="289718" y="910035"/>
                  <a:pt x="267097" y="899716"/>
                  <a:pt x="257175" y="881063"/>
                </a:cubicBezTo>
                <a:cubicBezTo>
                  <a:pt x="247253" y="862410"/>
                  <a:pt x="241697" y="832247"/>
                  <a:pt x="240506" y="807244"/>
                </a:cubicBezTo>
                <a:cubicBezTo>
                  <a:pt x="239315" y="782241"/>
                  <a:pt x="248840" y="752078"/>
                  <a:pt x="250031" y="731044"/>
                </a:cubicBezTo>
                <a:cubicBezTo>
                  <a:pt x="251222" y="710010"/>
                  <a:pt x="251222" y="698500"/>
                  <a:pt x="247650" y="681038"/>
                </a:cubicBezTo>
                <a:cubicBezTo>
                  <a:pt x="244078" y="663575"/>
                  <a:pt x="226616" y="647303"/>
                  <a:pt x="228600" y="626269"/>
                </a:cubicBezTo>
                <a:cubicBezTo>
                  <a:pt x="230584" y="605235"/>
                  <a:pt x="257572" y="572690"/>
                  <a:pt x="259556" y="554831"/>
                </a:cubicBezTo>
                <a:cubicBezTo>
                  <a:pt x="261540" y="536972"/>
                  <a:pt x="242887" y="533004"/>
                  <a:pt x="240506" y="519113"/>
                </a:cubicBezTo>
                <a:cubicBezTo>
                  <a:pt x="238125" y="505222"/>
                  <a:pt x="240505" y="488157"/>
                  <a:pt x="245268" y="471488"/>
                </a:cubicBezTo>
                <a:cubicBezTo>
                  <a:pt x="250030" y="454819"/>
                  <a:pt x="267493" y="432991"/>
                  <a:pt x="269081" y="419100"/>
                </a:cubicBezTo>
                <a:cubicBezTo>
                  <a:pt x="270669" y="405209"/>
                  <a:pt x="257174" y="398463"/>
                  <a:pt x="254793" y="388144"/>
                </a:cubicBezTo>
                <a:cubicBezTo>
                  <a:pt x="252412" y="377825"/>
                  <a:pt x="246458" y="365125"/>
                  <a:pt x="254793" y="357188"/>
                </a:cubicBezTo>
                <a:cubicBezTo>
                  <a:pt x="263127" y="349250"/>
                  <a:pt x="295672" y="351235"/>
                  <a:pt x="304800" y="340519"/>
                </a:cubicBezTo>
                <a:cubicBezTo>
                  <a:pt x="313928" y="329803"/>
                  <a:pt x="312737" y="309960"/>
                  <a:pt x="309562" y="292894"/>
                </a:cubicBezTo>
                <a:cubicBezTo>
                  <a:pt x="306387" y="275828"/>
                  <a:pt x="296069" y="254397"/>
                  <a:pt x="285750" y="238125"/>
                </a:cubicBezTo>
                <a:cubicBezTo>
                  <a:pt x="275431" y="221853"/>
                  <a:pt x="257175" y="213916"/>
                  <a:pt x="247650" y="195263"/>
                </a:cubicBezTo>
                <a:cubicBezTo>
                  <a:pt x="238125" y="176610"/>
                  <a:pt x="239712" y="142875"/>
                  <a:pt x="228600" y="126206"/>
                </a:cubicBezTo>
                <a:cubicBezTo>
                  <a:pt x="217488" y="109537"/>
                  <a:pt x="193278" y="105172"/>
                  <a:pt x="180975" y="95250"/>
                </a:cubicBezTo>
                <a:cubicBezTo>
                  <a:pt x="168672" y="85328"/>
                  <a:pt x="161925" y="75803"/>
                  <a:pt x="154781" y="66675"/>
                </a:cubicBezTo>
                <a:cubicBezTo>
                  <a:pt x="147637" y="57547"/>
                  <a:pt x="143668" y="48418"/>
                  <a:pt x="138112" y="40481"/>
                </a:cubicBezTo>
                <a:cubicBezTo>
                  <a:pt x="132556" y="32543"/>
                  <a:pt x="130174" y="23812"/>
                  <a:pt x="121443" y="19050"/>
                </a:cubicBezTo>
                <a:cubicBezTo>
                  <a:pt x="112712" y="14288"/>
                  <a:pt x="97631" y="12700"/>
                  <a:pt x="85725" y="11906"/>
                </a:cubicBezTo>
                <a:cubicBezTo>
                  <a:pt x="73819" y="11112"/>
                  <a:pt x="64293" y="16272"/>
                  <a:pt x="50006" y="14288"/>
                </a:cubicBezTo>
                <a:cubicBezTo>
                  <a:pt x="35719" y="1230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Скругленный прямоугольник 34"/>
          <p:cNvSpPr/>
          <p:nvPr/>
        </p:nvSpPr>
        <p:spPr>
          <a:xfrm>
            <a:off x="4776612" y="524672"/>
            <a:ext cx="1091532" cy="43204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788024" y="483518"/>
            <a:ext cx="1061952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932040" y="4147726"/>
            <a:ext cx="1091532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4932040" y="4126309"/>
            <a:ext cx="1061952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исток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4741002" y="4394368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5228800" y="1017191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Выноска 1 40"/>
          <p:cNvSpPr/>
          <p:nvPr/>
        </p:nvSpPr>
        <p:spPr>
          <a:xfrm flipH="1">
            <a:off x="2235445" y="2805906"/>
            <a:ext cx="2103191" cy="701948"/>
          </a:xfrm>
          <a:prstGeom prst="borderCallout1">
            <a:avLst>
              <a:gd name="adj1" fmla="val 27606"/>
              <a:gd name="adj2" fmla="val -94"/>
              <a:gd name="adj3" fmla="val 12796"/>
              <a:gd name="adj4" fmla="val -18430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Вилюй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евый приток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1 41"/>
          <p:cNvSpPr/>
          <p:nvPr/>
        </p:nvSpPr>
        <p:spPr>
          <a:xfrm flipH="1">
            <a:off x="6676214" y="1563638"/>
            <a:ext cx="2103191" cy="701948"/>
          </a:xfrm>
          <a:prstGeom prst="borderCallout1">
            <a:avLst>
              <a:gd name="adj1" fmla="val 104233"/>
              <a:gd name="adj2" fmla="val 68957"/>
              <a:gd name="adj3" fmla="val 132334"/>
              <a:gd name="adj4" fmla="val 101771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Алдан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правый 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Выноска 1 42"/>
          <p:cNvSpPr/>
          <p:nvPr/>
        </p:nvSpPr>
        <p:spPr>
          <a:xfrm flipH="1">
            <a:off x="2972865" y="1635646"/>
            <a:ext cx="2103191" cy="701948"/>
          </a:xfrm>
          <a:prstGeom prst="borderCallout1">
            <a:avLst>
              <a:gd name="adj1" fmla="val 27606"/>
              <a:gd name="adj2" fmla="val -94"/>
              <a:gd name="adj3" fmla="val 64902"/>
              <a:gd name="adj4" fmla="val -15361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8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Лена</a:t>
            </a:r>
          </a:p>
        </p:txBody>
      </p:sp>
    </p:spTree>
    <p:extLst>
      <p:ext uri="{BB962C8B-B14F-4D97-AF65-F5344CB8AC3E}">
        <p14:creationId xmlns:p14="http://schemas.microsoft.com/office/powerpoint/2010/main" val="2588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r="461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олилиния 5"/>
          <p:cNvSpPr/>
          <p:nvPr/>
        </p:nvSpPr>
        <p:spPr>
          <a:xfrm>
            <a:off x="5040558" y="130969"/>
            <a:ext cx="532656" cy="1083469"/>
          </a:xfrm>
          <a:custGeom>
            <a:avLst/>
            <a:gdLst>
              <a:gd name="connsiteX0" fmla="*/ 10073 w 532656"/>
              <a:gd name="connsiteY0" fmla="*/ 0 h 1083469"/>
              <a:gd name="connsiteX1" fmla="*/ 93417 w 532656"/>
              <a:gd name="connsiteY1" fmla="*/ 9525 h 1083469"/>
              <a:gd name="connsiteX2" fmla="*/ 143423 w 532656"/>
              <a:gd name="connsiteY2" fmla="*/ 26194 h 1083469"/>
              <a:gd name="connsiteX3" fmla="*/ 131517 w 532656"/>
              <a:gd name="connsiteY3" fmla="*/ 61912 h 1083469"/>
              <a:gd name="connsiteX4" fmla="*/ 105323 w 532656"/>
              <a:gd name="connsiteY4" fmla="*/ 97631 h 1083469"/>
              <a:gd name="connsiteX5" fmla="*/ 79130 w 532656"/>
              <a:gd name="connsiteY5" fmla="*/ 121444 h 1083469"/>
              <a:gd name="connsiteX6" fmla="*/ 33886 w 532656"/>
              <a:gd name="connsiteY6" fmla="*/ 138112 h 1083469"/>
              <a:gd name="connsiteX7" fmla="*/ 10073 w 532656"/>
              <a:gd name="connsiteY7" fmla="*/ 169069 h 1083469"/>
              <a:gd name="connsiteX8" fmla="*/ 2930 w 532656"/>
              <a:gd name="connsiteY8" fmla="*/ 207169 h 1083469"/>
              <a:gd name="connsiteX9" fmla="*/ 2930 w 532656"/>
              <a:gd name="connsiteY9" fmla="*/ 254794 h 1083469"/>
              <a:gd name="connsiteX10" fmla="*/ 38648 w 532656"/>
              <a:gd name="connsiteY10" fmla="*/ 307181 h 1083469"/>
              <a:gd name="connsiteX11" fmla="*/ 69605 w 532656"/>
              <a:gd name="connsiteY11" fmla="*/ 330994 h 1083469"/>
              <a:gd name="connsiteX12" fmla="*/ 117230 w 532656"/>
              <a:gd name="connsiteY12" fmla="*/ 338137 h 1083469"/>
              <a:gd name="connsiteX13" fmla="*/ 129136 w 532656"/>
              <a:gd name="connsiteY13" fmla="*/ 361950 h 1083469"/>
              <a:gd name="connsiteX14" fmla="*/ 131517 w 532656"/>
              <a:gd name="connsiteY14" fmla="*/ 397669 h 1083469"/>
              <a:gd name="connsiteX15" fmla="*/ 148186 w 532656"/>
              <a:gd name="connsiteY15" fmla="*/ 428625 h 1083469"/>
              <a:gd name="connsiteX16" fmla="*/ 176761 w 532656"/>
              <a:gd name="connsiteY16" fmla="*/ 433387 h 1083469"/>
              <a:gd name="connsiteX17" fmla="*/ 236292 w 532656"/>
              <a:gd name="connsiteY17" fmla="*/ 488156 h 1083469"/>
              <a:gd name="connsiteX18" fmla="*/ 312492 w 532656"/>
              <a:gd name="connsiteY18" fmla="*/ 559594 h 1083469"/>
              <a:gd name="connsiteX19" fmla="*/ 326780 w 532656"/>
              <a:gd name="connsiteY19" fmla="*/ 592931 h 1083469"/>
              <a:gd name="connsiteX20" fmla="*/ 362498 w 532656"/>
              <a:gd name="connsiteY20" fmla="*/ 616744 h 1083469"/>
              <a:gd name="connsiteX21" fmla="*/ 379167 w 532656"/>
              <a:gd name="connsiteY21" fmla="*/ 657225 h 1083469"/>
              <a:gd name="connsiteX22" fmla="*/ 391073 w 532656"/>
              <a:gd name="connsiteY22" fmla="*/ 716756 h 1083469"/>
              <a:gd name="connsiteX23" fmla="*/ 417267 w 532656"/>
              <a:gd name="connsiteY23" fmla="*/ 762000 h 1083469"/>
              <a:gd name="connsiteX24" fmla="*/ 417267 w 532656"/>
              <a:gd name="connsiteY24" fmla="*/ 800100 h 1083469"/>
              <a:gd name="connsiteX25" fmla="*/ 426792 w 532656"/>
              <a:gd name="connsiteY25" fmla="*/ 835819 h 1083469"/>
              <a:gd name="connsiteX26" fmla="*/ 464892 w 532656"/>
              <a:gd name="connsiteY26" fmla="*/ 871537 h 1083469"/>
              <a:gd name="connsiteX27" fmla="*/ 502992 w 532656"/>
              <a:gd name="connsiteY27" fmla="*/ 962025 h 1083469"/>
              <a:gd name="connsiteX28" fmla="*/ 531567 w 532656"/>
              <a:gd name="connsiteY28" fmla="*/ 978694 h 1083469"/>
              <a:gd name="connsiteX29" fmla="*/ 524423 w 532656"/>
              <a:gd name="connsiteY29" fmla="*/ 1009650 h 1083469"/>
              <a:gd name="connsiteX30" fmla="*/ 502992 w 532656"/>
              <a:gd name="connsiteY30" fmla="*/ 1052512 h 1083469"/>
              <a:gd name="connsiteX31" fmla="*/ 481561 w 532656"/>
              <a:gd name="connsiteY31" fmla="*/ 1083469 h 1083469"/>
              <a:gd name="connsiteX32" fmla="*/ 481561 w 532656"/>
              <a:gd name="connsiteY32" fmla="*/ 1083469 h 108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656" h="1083469">
                <a:moveTo>
                  <a:pt x="10073" y="0"/>
                </a:moveTo>
                <a:cubicBezTo>
                  <a:pt x="40632" y="2579"/>
                  <a:pt x="71192" y="5159"/>
                  <a:pt x="93417" y="9525"/>
                </a:cubicBezTo>
                <a:cubicBezTo>
                  <a:pt x="115642" y="13891"/>
                  <a:pt x="137073" y="17463"/>
                  <a:pt x="143423" y="26194"/>
                </a:cubicBezTo>
                <a:cubicBezTo>
                  <a:pt x="149773" y="34925"/>
                  <a:pt x="137867" y="50006"/>
                  <a:pt x="131517" y="61912"/>
                </a:cubicBezTo>
                <a:cubicBezTo>
                  <a:pt x="125167" y="73818"/>
                  <a:pt x="114054" y="87709"/>
                  <a:pt x="105323" y="97631"/>
                </a:cubicBezTo>
                <a:cubicBezTo>
                  <a:pt x="96592" y="107553"/>
                  <a:pt x="91036" y="114697"/>
                  <a:pt x="79130" y="121444"/>
                </a:cubicBezTo>
                <a:cubicBezTo>
                  <a:pt x="67224" y="128191"/>
                  <a:pt x="45395" y="130175"/>
                  <a:pt x="33886" y="138112"/>
                </a:cubicBezTo>
                <a:cubicBezTo>
                  <a:pt x="22377" y="146049"/>
                  <a:pt x="15232" y="157560"/>
                  <a:pt x="10073" y="169069"/>
                </a:cubicBezTo>
                <a:cubicBezTo>
                  <a:pt x="4914" y="180579"/>
                  <a:pt x="4120" y="192882"/>
                  <a:pt x="2930" y="207169"/>
                </a:cubicBezTo>
                <a:cubicBezTo>
                  <a:pt x="1740" y="221456"/>
                  <a:pt x="-3023" y="238125"/>
                  <a:pt x="2930" y="254794"/>
                </a:cubicBezTo>
                <a:cubicBezTo>
                  <a:pt x="8883" y="271463"/>
                  <a:pt x="27536" y="294481"/>
                  <a:pt x="38648" y="307181"/>
                </a:cubicBezTo>
                <a:cubicBezTo>
                  <a:pt x="49760" y="319881"/>
                  <a:pt x="56508" y="325835"/>
                  <a:pt x="69605" y="330994"/>
                </a:cubicBezTo>
                <a:cubicBezTo>
                  <a:pt x="82702" y="336153"/>
                  <a:pt x="107308" y="332978"/>
                  <a:pt x="117230" y="338137"/>
                </a:cubicBezTo>
                <a:cubicBezTo>
                  <a:pt x="127152" y="343296"/>
                  <a:pt x="126755" y="352028"/>
                  <a:pt x="129136" y="361950"/>
                </a:cubicBezTo>
                <a:cubicBezTo>
                  <a:pt x="131517" y="371872"/>
                  <a:pt x="128342" y="386556"/>
                  <a:pt x="131517" y="397669"/>
                </a:cubicBezTo>
                <a:cubicBezTo>
                  <a:pt x="134692" y="408782"/>
                  <a:pt x="140645" y="422672"/>
                  <a:pt x="148186" y="428625"/>
                </a:cubicBezTo>
                <a:cubicBezTo>
                  <a:pt x="155727" y="434578"/>
                  <a:pt x="162077" y="423465"/>
                  <a:pt x="176761" y="433387"/>
                </a:cubicBezTo>
                <a:cubicBezTo>
                  <a:pt x="191445" y="443309"/>
                  <a:pt x="236292" y="488156"/>
                  <a:pt x="236292" y="488156"/>
                </a:cubicBezTo>
                <a:cubicBezTo>
                  <a:pt x="258914" y="509190"/>
                  <a:pt x="297411" y="542132"/>
                  <a:pt x="312492" y="559594"/>
                </a:cubicBezTo>
                <a:cubicBezTo>
                  <a:pt x="327573" y="577057"/>
                  <a:pt x="318446" y="583406"/>
                  <a:pt x="326780" y="592931"/>
                </a:cubicBezTo>
                <a:cubicBezTo>
                  <a:pt x="335114" y="602456"/>
                  <a:pt x="353767" y="606028"/>
                  <a:pt x="362498" y="616744"/>
                </a:cubicBezTo>
                <a:cubicBezTo>
                  <a:pt x="371229" y="627460"/>
                  <a:pt x="374405" y="640556"/>
                  <a:pt x="379167" y="657225"/>
                </a:cubicBezTo>
                <a:cubicBezTo>
                  <a:pt x="383930" y="673894"/>
                  <a:pt x="384723" y="699294"/>
                  <a:pt x="391073" y="716756"/>
                </a:cubicBezTo>
                <a:cubicBezTo>
                  <a:pt x="397423" y="734218"/>
                  <a:pt x="412901" y="748109"/>
                  <a:pt x="417267" y="762000"/>
                </a:cubicBezTo>
                <a:cubicBezTo>
                  <a:pt x="421633" y="775891"/>
                  <a:pt x="415680" y="787797"/>
                  <a:pt x="417267" y="800100"/>
                </a:cubicBezTo>
                <a:cubicBezTo>
                  <a:pt x="418854" y="812403"/>
                  <a:pt x="418855" y="823913"/>
                  <a:pt x="426792" y="835819"/>
                </a:cubicBezTo>
                <a:cubicBezTo>
                  <a:pt x="434729" y="847725"/>
                  <a:pt x="452192" y="850503"/>
                  <a:pt x="464892" y="871537"/>
                </a:cubicBezTo>
                <a:cubicBezTo>
                  <a:pt x="477592" y="892571"/>
                  <a:pt x="491880" y="944166"/>
                  <a:pt x="502992" y="962025"/>
                </a:cubicBezTo>
                <a:cubicBezTo>
                  <a:pt x="514104" y="979884"/>
                  <a:pt x="527995" y="970757"/>
                  <a:pt x="531567" y="978694"/>
                </a:cubicBezTo>
                <a:cubicBezTo>
                  <a:pt x="535139" y="986631"/>
                  <a:pt x="529185" y="997347"/>
                  <a:pt x="524423" y="1009650"/>
                </a:cubicBezTo>
                <a:cubicBezTo>
                  <a:pt x="519661" y="1021953"/>
                  <a:pt x="510136" y="1040209"/>
                  <a:pt x="502992" y="1052512"/>
                </a:cubicBezTo>
                <a:cubicBezTo>
                  <a:pt x="495848" y="1064815"/>
                  <a:pt x="481561" y="1083469"/>
                  <a:pt x="481561" y="1083469"/>
                </a:cubicBezTo>
                <a:lnTo>
                  <a:pt x="481561" y="108346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5686426" y="973967"/>
            <a:ext cx="1423987" cy="1097721"/>
          </a:xfrm>
          <a:custGeom>
            <a:avLst/>
            <a:gdLst>
              <a:gd name="connsiteX0" fmla="*/ 1400175 w 1400175"/>
              <a:gd name="connsiteY0" fmla="*/ 45208 h 1078671"/>
              <a:gd name="connsiteX1" fmla="*/ 1347787 w 1400175"/>
              <a:gd name="connsiteY1" fmla="*/ 2346 h 1078671"/>
              <a:gd name="connsiteX2" fmla="*/ 1323975 w 1400175"/>
              <a:gd name="connsiteY2" fmla="*/ 11871 h 1078671"/>
              <a:gd name="connsiteX3" fmla="*/ 1300162 w 1400175"/>
              <a:gd name="connsiteY3" fmla="*/ 64258 h 1078671"/>
              <a:gd name="connsiteX4" fmla="*/ 1276350 w 1400175"/>
              <a:gd name="connsiteY4" fmla="*/ 78546 h 1078671"/>
              <a:gd name="connsiteX5" fmla="*/ 1233487 w 1400175"/>
              <a:gd name="connsiteY5" fmla="*/ 126171 h 1078671"/>
              <a:gd name="connsiteX6" fmla="*/ 1228725 w 1400175"/>
              <a:gd name="connsiteY6" fmla="*/ 159508 h 1078671"/>
              <a:gd name="connsiteX7" fmla="*/ 1262062 w 1400175"/>
              <a:gd name="connsiteY7" fmla="*/ 230946 h 1078671"/>
              <a:gd name="connsiteX8" fmla="*/ 1262062 w 1400175"/>
              <a:gd name="connsiteY8" fmla="*/ 278571 h 1078671"/>
              <a:gd name="connsiteX9" fmla="*/ 1228725 w 1400175"/>
              <a:gd name="connsiteY9" fmla="*/ 335721 h 1078671"/>
              <a:gd name="connsiteX10" fmla="*/ 1181100 w 1400175"/>
              <a:gd name="connsiteY10" fmla="*/ 330958 h 1078671"/>
              <a:gd name="connsiteX11" fmla="*/ 1143000 w 1400175"/>
              <a:gd name="connsiteY11" fmla="*/ 316671 h 1078671"/>
              <a:gd name="connsiteX12" fmla="*/ 1133475 w 1400175"/>
              <a:gd name="connsiteY12" fmla="*/ 354771 h 1078671"/>
              <a:gd name="connsiteX13" fmla="*/ 1119187 w 1400175"/>
              <a:gd name="connsiteY13" fmla="*/ 440496 h 1078671"/>
              <a:gd name="connsiteX14" fmla="*/ 1119187 w 1400175"/>
              <a:gd name="connsiteY14" fmla="*/ 488121 h 1078671"/>
              <a:gd name="connsiteX15" fmla="*/ 1076325 w 1400175"/>
              <a:gd name="connsiteY15" fmla="*/ 521458 h 1078671"/>
              <a:gd name="connsiteX16" fmla="*/ 1066800 w 1400175"/>
              <a:gd name="connsiteY16" fmla="*/ 559558 h 1078671"/>
              <a:gd name="connsiteX17" fmla="*/ 1033462 w 1400175"/>
              <a:gd name="connsiteY17" fmla="*/ 588133 h 1078671"/>
              <a:gd name="connsiteX18" fmla="*/ 1019175 w 1400175"/>
              <a:gd name="connsiteY18" fmla="*/ 592896 h 1078671"/>
              <a:gd name="connsiteX19" fmla="*/ 1000125 w 1400175"/>
              <a:gd name="connsiteY19" fmla="*/ 664333 h 1078671"/>
              <a:gd name="connsiteX20" fmla="*/ 990600 w 1400175"/>
              <a:gd name="connsiteY20" fmla="*/ 688146 h 1078671"/>
              <a:gd name="connsiteX21" fmla="*/ 966787 w 1400175"/>
              <a:gd name="connsiteY21" fmla="*/ 683383 h 1078671"/>
              <a:gd name="connsiteX22" fmla="*/ 962025 w 1400175"/>
              <a:gd name="connsiteY22" fmla="*/ 688146 h 1078671"/>
              <a:gd name="connsiteX23" fmla="*/ 952500 w 1400175"/>
              <a:gd name="connsiteY23" fmla="*/ 731008 h 1078671"/>
              <a:gd name="connsiteX24" fmla="*/ 923925 w 1400175"/>
              <a:gd name="connsiteY24" fmla="*/ 754821 h 1078671"/>
              <a:gd name="connsiteX25" fmla="*/ 871537 w 1400175"/>
              <a:gd name="connsiteY25" fmla="*/ 759583 h 1078671"/>
              <a:gd name="connsiteX26" fmla="*/ 842962 w 1400175"/>
              <a:gd name="connsiteY26" fmla="*/ 721483 h 1078671"/>
              <a:gd name="connsiteX27" fmla="*/ 828675 w 1400175"/>
              <a:gd name="connsiteY27" fmla="*/ 716721 h 1078671"/>
              <a:gd name="connsiteX28" fmla="*/ 776287 w 1400175"/>
              <a:gd name="connsiteY28" fmla="*/ 754821 h 1078671"/>
              <a:gd name="connsiteX29" fmla="*/ 700087 w 1400175"/>
              <a:gd name="connsiteY29" fmla="*/ 745296 h 1078671"/>
              <a:gd name="connsiteX30" fmla="*/ 661987 w 1400175"/>
              <a:gd name="connsiteY30" fmla="*/ 711958 h 1078671"/>
              <a:gd name="connsiteX31" fmla="*/ 628650 w 1400175"/>
              <a:gd name="connsiteY31" fmla="*/ 678621 h 1078671"/>
              <a:gd name="connsiteX32" fmla="*/ 609600 w 1400175"/>
              <a:gd name="connsiteY32" fmla="*/ 673858 h 1078671"/>
              <a:gd name="connsiteX33" fmla="*/ 576262 w 1400175"/>
              <a:gd name="connsiteY33" fmla="*/ 716721 h 1078671"/>
              <a:gd name="connsiteX34" fmla="*/ 566737 w 1400175"/>
              <a:gd name="connsiteY34" fmla="*/ 740533 h 1078671"/>
              <a:gd name="connsiteX35" fmla="*/ 504825 w 1400175"/>
              <a:gd name="connsiteY35" fmla="*/ 750058 h 1078671"/>
              <a:gd name="connsiteX36" fmla="*/ 504825 w 1400175"/>
              <a:gd name="connsiteY36" fmla="*/ 788158 h 1078671"/>
              <a:gd name="connsiteX37" fmla="*/ 461962 w 1400175"/>
              <a:gd name="connsiteY37" fmla="*/ 821496 h 1078671"/>
              <a:gd name="connsiteX38" fmla="*/ 428625 w 1400175"/>
              <a:gd name="connsiteY38" fmla="*/ 878646 h 1078671"/>
              <a:gd name="connsiteX39" fmla="*/ 366712 w 1400175"/>
              <a:gd name="connsiteY39" fmla="*/ 888171 h 1078671"/>
              <a:gd name="connsiteX40" fmla="*/ 361950 w 1400175"/>
              <a:gd name="connsiteY40" fmla="*/ 902458 h 1078671"/>
              <a:gd name="connsiteX41" fmla="*/ 300037 w 1400175"/>
              <a:gd name="connsiteY41" fmla="*/ 921508 h 1078671"/>
              <a:gd name="connsiteX42" fmla="*/ 252412 w 1400175"/>
              <a:gd name="connsiteY42" fmla="*/ 902458 h 1078671"/>
              <a:gd name="connsiteX43" fmla="*/ 185737 w 1400175"/>
              <a:gd name="connsiteY43" fmla="*/ 916746 h 1078671"/>
              <a:gd name="connsiteX44" fmla="*/ 157162 w 1400175"/>
              <a:gd name="connsiteY44" fmla="*/ 926271 h 1078671"/>
              <a:gd name="connsiteX45" fmla="*/ 147637 w 1400175"/>
              <a:gd name="connsiteY45" fmla="*/ 950083 h 1078671"/>
              <a:gd name="connsiteX46" fmla="*/ 138112 w 1400175"/>
              <a:gd name="connsiteY46" fmla="*/ 988183 h 1078671"/>
              <a:gd name="connsiteX47" fmla="*/ 128587 w 1400175"/>
              <a:gd name="connsiteY47" fmla="*/ 1002471 h 1078671"/>
              <a:gd name="connsiteX48" fmla="*/ 109537 w 1400175"/>
              <a:gd name="connsiteY48" fmla="*/ 1011996 h 1078671"/>
              <a:gd name="connsiteX49" fmla="*/ 104775 w 1400175"/>
              <a:gd name="connsiteY49" fmla="*/ 1059621 h 1078671"/>
              <a:gd name="connsiteX50" fmla="*/ 76200 w 1400175"/>
              <a:gd name="connsiteY50" fmla="*/ 1064383 h 1078671"/>
              <a:gd name="connsiteX51" fmla="*/ 38100 w 1400175"/>
              <a:gd name="connsiteY51" fmla="*/ 1054858 h 1078671"/>
              <a:gd name="connsiteX52" fmla="*/ 0 w 1400175"/>
              <a:gd name="connsiteY52" fmla="*/ 1078671 h 1078671"/>
              <a:gd name="connsiteX53" fmla="*/ 0 w 1400175"/>
              <a:gd name="connsiteY53" fmla="*/ 1078671 h 1078671"/>
              <a:gd name="connsiteX0" fmla="*/ 1423987 w 1423987"/>
              <a:gd name="connsiteY0" fmla="*/ 45208 h 1097721"/>
              <a:gd name="connsiteX1" fmla="*/ 1371599 w 1423987"/>
              <a:gd name="connsiteY1" fmla="*/ 2346 h 1097721"/>
              <a:gd name="connsiteX2" fmla="*/ 1347787 w 1423987"/>
              <a:gd name="connsiteY2" fmla="*/ 11871 h 1097721"/>
              <a:gd name="connsiteX3" fmla="*/ 1323974 w 1423987"/>
              <a:gd name="connsiteY3" fmla="*/ 64258 h 1097721"/>
              <a:gd name="connsiteX4" fmla="*/ 1300162 w 1423987"/>
              <a:gd name="connsiteY4" fmla="*/ 78546 h 1097721"/>
              <a:gd name="connsiteX5" fmla="*/ 1257299 w 1423987"/>
              <a:gd name="connsiteY5" fmla="*/ 126171 h 1097721"/>
              <a:gd name="connsiteX6" fmla="*/ 1252537 w 1423987"/>
              <a:gd name="connsiteY6" fmla="*/ 159508 h 1097721"/>
              <a:gd name="connsiteX7" fmla="*/ 1285874 w 1423987"/>
              <a:gd name="connsiteY7" fmla="*/ 230946 h 1097721"/>
              <a:gd name="connsiteX8" fmla="*/ 1285874 w 1423987"/>
              <a:gd name="connsiteY8" fmla="*/ 278571 h 1097721"/>
              <a:gd name="connsiteX9" fmla="*/ 1252537 w 1423987"/>
              <a:gd name="connsiteY9" fmla="*/ 335721 h 1097721"/>
              <a:gd name="connsiteX10" fmla="*/ 1204912 w 1423987"/>
              <a:gd name="connsiteY10" fmla="*/ 330958 h 1097721"/>
              <a:gd name="connsiteX11" fmla="*/ 1166812 w 1423987"/>
              <a:gd name="connsiteY11" fmla="*/ 316671 h 1097721"/>
              <a:gd name="connsiteX12" fmla="*/ 1157287 w 1423987"/>
              <a:gd name="connsiteY12" fmla="*/ 354771 h 1097721"/>
              <a:gd name="connsiteX13" fmla="*/ 1142999 w 1423987"/>
              <a:gd name="connsiteY13" fmla="*/ 440496 h 1097721"/>
              <a:gd name="connsiteX14" fmla="*/ 1142999 w 1423987"/>
              <a:gd name="connsiteY14" fmla="*/ 488121 h 1097721"/>
              <a:gd name="connsiteX15" fmla="*/ 1100137 w 1423987"/>
              <a:gd name="connsiteY15" fmla="*/ 521458 h 1097721"/>
              <a:gd name="connsiteX16" fmla="*/ 1090612 w 1423987"/>
              <a:gd name="connsiteY16" fmla="*/ 559558 h 1097721"/>
              <a:gd name="connsiteX17" fmla="*/ 1057274 w 1423987"/>
              <a:gd name="connsiteY17" fmla="*/ 588133 h 1097721"/>
              <a:gd name="connsiteX18" fmla="*/ 1042987 w 1423987"/>
              <a:gd name="connsiteY18" fmla="*/ 592896 h 1097721"/>
              <a:gd name="connsiteX19" fmla="*/ 1023937 w 1423987"/>
              <a:gd name="connsiteY19" fmla="*/ 664333 h 1097721"/>
              <a:gd name="connsiteX20" fmla="*/ 1014412 w 1423987"/>
              <a:gd name="connsiteY20" fmla="*/ 688146 h 1097721"/>
              <a:gd name="connsiteX21" fmla="*/ 990599 w 1423987"/>
              <a:gd name="connsiteY21" fmla="*/ 683383 h 1097721"/>
              <a:gd name="connsiteX22" fmla="*/ 985837 w 1423987"/>
              <a:gd name="connsiteY22" fmla="*/ 688146 h 1097721"/>
              <a:gd name="connsiteX23" fmla="*/ 976312 w 1423987"/>
              <a:gd name="connsiteY23" fmla="*/ 731008 h 1097721"/>
              <a:gd name="connsiteX24" fmla="*/ 947737 w 1423987"/>
              <a:gd name="connsiteY24" fmla="*/ 754821 h 1097721"/>
              <a:gd name="connsiteX25" fmla="*/ 895349 w 1423987"/>
              <a:gd name="connsiteY25" fmla="*/ 759583 h 1097721"/>
              <a:gd name="connsiteX26" fmla="*/ 866774 w 1423987"/>
              <a:gd name="connsiteY26" fmla="*/ 721483 h 1097721"/>
              <a:gd name="connsiteX27" fmla="*/ 852487 w 1423987"/>
              <a:gd name="connsiteY27" fmla="*/ 716721 h 1097721"/>
              <a:gd name="connsiteX28" fmla="*/ 800099 w 1423987"/>
              <a:gd name="connsiteY28" fmla="*/ 754821 h 1097721"/>
              <a:gd name="connsiteX29" fmla="*/ 723899 w 1423987"/>
              <a:gd name="connsiteY29" fmla="*/ 745296 h 1097721"/>
              <a:gd name="connsiteX30" fmla="*/ 685799 w 1423987"/>
              <a:gd name="connsiteY30" fmla="*/ 711958 h 1097721"/>
              <a:gd name="connsiteX31" fmla="*/ 652462 w 1423987"/>
              <a:gd name="connsiteY31" fmla="*/ 678621 h 1097721"/>
              <a:gd name="connsiteX32" fmla="*/ 633412 w 1423987"/>
              <a:gd name="connsiteY32" fmla="*/ 673858 h 1097721"/>
              <a:gd name="connsiteX33" fmla="*/ 600074 w 1423987"/>
              <a:gd name="connsiteY33" fmla="*/ 716721 h 1097721"/>
              <a:gd name="connsiteX34" fmla="*/ 590549 w 1423987"/>
              <a:gd name="connsiteY34" fmla="*/ 740533 h 1097721"/>
              <a:gd name="connsiteX35" fmla="*/ 528637 w 1423987"/>
              <a:gd name="connsiteY35" fmla="*/ 750058 h 1097721"/>
              <a:gd name="connsiteX36" fmla="*/ 528637 w 1423987"/>
              <a:gd name="connsiteY36" fmla="*/ 788158 h 1097721"/>
              <a:gd name="connsiteX37" fmla="*/ 485774 w 1423987"/>
              <a:gd name="connsiteY37" fmla="*/ 821496 h 1097721"/>
              <a:gd name="connsiteX38" fmla="*/ 452437 w 1423987"/>
              <a:gd name="connsiteY38" fmla="*/ 878646 h 1097721"/>
              <a:gd name="connsiteX39" fmla="*/ 390524 w 1423987"/>
              <a:gd name="connsiteY39" fmla="*/ 888171 h 1097721"/>
              <a:gd name="connsiteX40" fmla="*/ 385762 w 1423987"/>
              <a:gd name="connsiteY40" fmla="*/ 902458 h 1097721"/>
              <a:gd name="connsiteX41" fmla="*/ 323849 w 1423987"/>
              <a:gd name="connsiteY41" fmla="*/ 921508 h 1097721"/>
              <a:gd name="connsiteX42" fmla="*/ 276224 w 1423987"/>
              <a:gd name="connsiteY42" fmla="*/ 902458 h 1097721"/>
              <a:gd name="connsiteX43" fmla="*/ 209549 w 1423987"/>
              <a:gd name="connsiteY43" fmla="*/ 916746 h 1097721"/>
              <a:gd name="connsiteX44" fmla="*/ 180974 w 1423987"/>
              <a:gd name="connsiteY44" fmla="*/ 926271 h 1097721"/>
              <a:gd name="connsiteX45" fmla="*/ 171449 w 1423987"/>
              <a:gd name="connsiteY45" fmla="*/ 950083 h 1097721"/>
              <a:gd name="connsiteX46" fmla="*/ 161924 w 1423987"/>
              <a:gd name="connsiteY46" fmla="*/ 988183 h 1097721"/>
              <a:gd name="connsiteX47" fmla="*/ 152399 w 1423987"/>
              <a:gd name="connsiteY47" fmla="*/ 1002471 h 1097721"/>
              <a:gd name="connsiteX48" fmla="*/ 133349 w 1423987"/>
              <a:gd name="connsiteY48" fmla="*/ 1011996 h 1097721"/>
              <a:gd name="connsiteX49" fmla="*/ 128587 w 1423987"/>
              <a:gd name="connsiteY49" fmla="*/ 1059621 h 1097721"/>
              <a:gd name="connsiteX50" fmla="*/ 100012 w 1423987"/>
              <a:gd name="connsiteY50" fmla="*/ 1064383 h 1097721"/>
              <a:gd name="connsiteX51" fmla="*/ 61912 w 1423987"/>
              <a:gd name="connsiteY51" fmla="*/ 1054858 h 1097721"/>
              <a:gd name="connsiteX52" fmla="*/ 23812 w 1423987"/>
              <a:gd name="connsiteY52" fmla="*/ 1078671 h 1097721"/>
              <a:gd name="connsiteX53" fmla="*/ 0 w 1423987"/>
              <a:gd name="connsiteY53" fmla="*/ 1097721 h 1097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23987" h="1097721">
                <a:moveTo>
                  <a:pt x="1423987" y="45208"/>
                </a:moveTo>
                <a:cubicBezTo>
                  <a:pt x="1404143" y="26555"/>
                  <a:pt x="1384299" y="7902"/>
                  <a:pt x="1371599" y="2346"/>
                </a:cubicBezTo>
                <a:cubicBezTo>
                  <a:pt x="1358899" y="-3210"/>
                  <a:pt x="1355724" y="1552"/>
                  <a:pt x="1347787" y="11871"/>
                </a:cubicBezTo>
                <a:cubicBezTo>
                  <a:pt x="1339850" y="22190"/>
                  <a:pt x="1331911" y="53146"/>
                  <a:pt x="1323974" y="64258"/>
                </a:cubicBezTo>
                <a:cubicBezTo>
                  <a:pt x="1316036" y="75371"/>
                  <a:pt x="1311274" y="68227"/>
                  <a:pt x="1300162" y="78546"/>
                </a:cubicBezTo>
                <a:cubicBezTo>
                  <a:pt x="1289050" y="88865"/>
                  <a:pt x="1265236" y="112677"/>
                  <a:pt x="1257299" y="126171"/>
                </a:cubicBezTo>
                <a:cubicBezTo>
                  <a:pt x="1249362" y="139665"/>
                  <a:pt x="1247774" y="142045"/>
                  <a:pt x="1252537" y="159508"/>
                </a:cubicBezTo>
                <a:cubicBezTo>
                  <a:pt x="1257300" y="176971"/>
                  <a:pt x="1280318" y="211102"/>
                  <a:pt x="1285874" y="230946"/>
                </a:cubicBezTo>
                <a:cubicBezTo>
                  <a:pt x="1291430" y="250790"/>
                  <a:pt x="1291430" y="261109"/>
                  <a:pt x="1285874" y="278571"/>
                </a:cubicBezTo>
                <a:cubicBezTo>
                  <a:pt x="1280318" y="296033"/>
                  <a:pt x="1266031" y="326990"/>
                  <a:pt x="1252537" y="335721"/>
                </a:cubicBezTo>
                <a:cubicBezTo>
                  <a:pt x="1239043" y="344452"/>
                  <a:pt x="1219199" y="334133"/>
                  <a:pt x="1204912" y="330958"/>
                </a:cubicBezTo>
                <a:cubicBezTo>
                  <a:pt x="1190625" y="327783"/>
                  <a:pt x="1174749" y="312702"/>
                  <a:pt x="1166812" y="316671"/>
                </a:cubicBezTo>
                <a:cubicBezTo>
                  <a:pt x="1158874" y="320640"/>
                  <a:pt x="1161256" y="334133"/>
                  <a:pt x="1157287" y="354771"/>
                </a:cubicBezTo>
                <a:cubicBezTo>
                  <a:pt x="1153318" y="375409"/>
                  <a:pt x="1145380" y="418271"/>
                  <a:pt x="1142999" y="440496"/>
                </a:cubicBezTo>
                <a:cubicBezTo>
                  <a:pt x="1140618" y="462721"/>
                  <a:pt x="1150143" y="474627"/>
                  <a:pt x="1142999" y="488121"/>
                </a:cubicBezTo>
                <a:cubicBezTo>
                  <a:pt x="1135855" y="501615"/>
                  <a:pt x="1108868" y="509552"/>
                  <a:pt x="1100137" y="521458"/>
                </a:cubicBezTo>
                <a:cubicBezTo>
                  <a:pt x="1091406" y="533364"/>
                  <a:pt x="1097756" y="548446"/>
                  <a:pt x="1090612" y="559558"/>
                </a:cubicBezTo>
                <a:cubicBezTo>
                  <a:pt x="1083468" y="570670"/>
                  <a:pt x="1065211" y="582577"/>
                  <a:pt x="1057274" y="588133"/>
                </a:cubicBezTo>
                <a:cubicBezTo>
                  <a:pt x="1049336" y="593689"/>
                  <a:pt x="1048543" y="580196"/>
                  <a:pt x="1042987" y="592896"/>
                </a:cubicBezTo>
                <a:cubicBezTo>
                  <a:pt x="1037431" y="605596"/>
                  <a:pt x="1028699" y="648458"/>
                  <a:pt x="1023937" y="664333"/>
                </a:cubicBezTo>
                <a:cubicBezTo>
                  <a:pt x="1019175" y="680208"/>
                  <a:pt x="1019968" y="684971"/>
                  <a:pt x="1014412" y="688146"/>
                </a:cubicBezTo>
                <a:cubicBezTo>
                  <a:pt x="1008856" y="691321"/>
                  <a:pt x="995361" y="683383"/>
                  <a:pt x="990599" y="683383"/>
                </a:cubicBezTo>
                <a:cubicBezTo>
                  <a:pt x="985837" y="683383"/>
                  <a:pt x="988218" y="680209"/>
                  <a:pt x="985837" y="688146"/>
                </a:cubicBezTo>
                <a:cubicBezTo>
                  <a:pt x="983456" y="696083"/>
                  <a:pt x="982662" y="719896"/>
                  <a:pt x="976312" y="731008"/>
                </a:cubicBezTo>
                <a:cubicBezTo>
                  <a:pt x="969962" y="742120"/>
                  <a:pt x="961231" y="750059"/>
                  <a:pt x="947737" y="754821"/>
                </a:cubicBezTo>
                <a:cubicBezTo>
                  <a:pt x="934243" y="759583"/>
                  <a:pt x="908843" y="765139"/>
                  <a:pt x="895349" y="759583"/>
                </a:cubicBezTo>
                <a:cubicBezTo>
                  <a:pt x="881855" y="754027"/>
                  <a:pt x="873918" y="728627"/>
                  <a:pt x="866774" y="721483"/>
                </a:cubicBezTo>
                <a:cubicBezTo>
                  <a:pt x="859630" y="714339"/>
                  <a:pt x="863599" y="711165"/>
                  <a:pt x="852487" y="716721"/>
                </a:cubicBezTo>
                <a:cubicBezTo>
                  <a:pt x="841374" y="722277"/>
                  <a:pt x="821530" y="750059"/>
                  <a:pt x="800099" y="754821"/>
                </a:cubicBezTo>
                <a:cubicBezTo>
                  <a:pt x="778668" y="759583"/>
                  <a:pt x="742949" y="752440"/>
                  <a:pt x="723899" y="745296"/>
                </a:cubicBezTo>
                <a:cubicBezTo>
                  <a:pt x="704849" y="738152"/>
                  <a:pt x="697705" y="723070"/>
                  <a:pt x="685799" y="711958"/>
                </a:cubicBezTo>
                <a:cubicBezTo>
                  <a:pt x="673893" y="700846"/>
                  <a:pt x="661193" y="684971"/>
                  <a:pt x="652462" y="678621"/>
                </a:cubicBezTo>
                <a:cubicBezTo>
                  <a:pt x="643731" y="672271"/>
                  <a:pt x="642143" y="667508"/>
                  <a:pt x="633412" y="673858"/>
                </a:cubicBezTo>
                <a:cubicBezTo>
                  <a:pt x="624681" y="680208"/>
                  <a:pt x="607218" y="705609"/>
                  <a:pt x="600074" y="716721"/>
                </a:cubicBezTo>
                <a:cubicBezTo>
                  <a:pt x="592930" y="727833"/>
                  <a:pt x="602455" y="734977"/>
                  <a:pt x="590549" y="740533"/>
                </a:cubicBezTo>
                <a:cubicBezTo>
                  <a:pt x="578643" y="746089"/>
                  <a:pt x="538956" y="742121"/>
                  <a:pt x="528637" y="750058"/>
                </a:cubicBezTo>
                <a:cubicBezTo>
                  <a:pt x="518318" y="757995"/>
                  <a:pt x="535781" y="776252"/>
                  <a:pt x="528637" y="788158"/>
                </a:cubicBezTo>
                <a:cubicBezTo>
                  <a:pt x="521493" y="800064"/>
                  <a:pt x="498474" y="806415"/>
                  <a:pt x="485774" y="821496"/>
                </a:cubicBezTo>
                <a:cubicBezTo>
                  <a:pt x="473074" y="836577"/>
                  <a:pt x="468312" y="867534"/>
                  <a:pt x="452437" y="878646"/>
                </a:cubicBezTo>
                <a:cubicBezTo>
                  <a:pt x="436562" y="889759"/>
                  <a:pt x="401636" y="884202"/>
                  <a:pt x="390524" y="888171"/>
                </a:cubicBezTo>
                <a:cubicBezTo>
                  <a:pt x="379412" y="892140"/>
                  <a:pt x="396874" y="896902"/>
                  <a:pt x="385762" y="902458"/>
                </a:cubicBezTo>
                <a:cubicBezTo>
                  <a:pt x="374649" y="908014"/>
                  <a:pt x="342105" y="921508"/>
                  <a:pt x="323849" y="921508"/>
                </a:cubicBezTo>
                <a:cubicBezTo>
                  <a:pt x="305593" y="921508"/>
                  <a:pt x="295274" y="903252"/>
                  <a:pt x="276224" y="902458"/>
                </a:cubicBezTo>
                <a:cubicBezTo>
                  <a:pt x="257174" y="901664"/>
                  <a:pt x="225424" y="912777"/>
                  <a:pt x="209549" y="916746"/>
                </a:cubicBezTo>
                <a:cubicBezTo>
                  <a:pt x="193674" y="920715"/>
                  <a:pt x="187324" y="920715"/>
                  <a:pt x="180974" y="926271"/>
                </a:cubicBezTo>
                <a:cubicBezTo>
                  <a:pt x="174624" y="931827"/>
                  <a:pt x="174624" y="939764"/>
                  <a:pt x="171449" y="950083"/>
                </a:cubicBezTo>
                <a:cubicBezTo>
                  <a:pt x="168274" y="960402"/>
                  <a:pt x="165099" y="979452"/>
                  <a:pt x="161924" y="988183"/>
                </a:cubicBezTo>
                <a:cubicBezTo>
                  <a:pt x="158749" y="996914"/>
                  <a:pt x="157161" y="998502"/>
                  <a:pt x="152399" y="1002471"/>
                </a:cubicBezTo>
                <a:cubicBezTo>
                  <a:pt x="147637" y="1006440"/>
                  <a:pt x="137318" y="1002471"/>
                  <a:pt x="133349" y="1011996"/>
                </a:cubicBezTo>
                <a:cubicBezTo>
                  <a:pt x="129380" y="1021521"/>
                  <a:pt x="134143" y="1050890"/>
                  <a:pt x="128587" y="1059621"/>
                </a:cubicBezTo>
                <a:cubicBezTo>
                  <a:pt x="123031" y="1068352"/>
                  <a:pt x="111124" y="1065177"/>
                  <a:pt x="100012" y="1064383"/>
                </a:cubicBezTo>
                <a:cubicBezTo>
                  <a:pt x="88900" y="1063589"/>
                  <a:pt x="74612" y="1052477"/>
                  <a:pt x="61912" y="1054858"/>
                </a:cubicBezTo>
                <a:cubicBezTo>
                  <a:pt x="49212" y="1057239"/>
                  <a:pt x="34131" y="1071527"/>
                  <a:pt x="23812" y="1078671"/>
                </a:cubicBezTo>
                <a:cubicBezTo>
                  <a:pt x="13493" y="1085815"/>
                  <a:pt x="7937" y="1091371"/>
                  <a:pt x="0" y="1097721"/>
                </a:cubicBezTo>
              </a:path>
            </a:pathLst>
          </a:cu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5392712" y="1214214"/>
            <a:ext cx="326256" cy="1259905"/>
          </a:xfrm>
          <a:custGeom>
            <a:avLst/>
            <a:gdLst>
              <a:gd name="connsiteX0" fmla="*/ 131788 w 326256"/>
              <a:gd name="connsiteY0" fmla="*/ 2605 h 1259905"/>
              <a:gd name="connsiteX1" fmla="*/ 74638 w 326256"/>
              <a:gd name="connsiteY1" fmla="*/ 4986 h 1259905"/>
              <a:gd name="connsiteX2" fmla="*/ 69876 w 326256"/>
              <a:gd name="connsiteY2" fmla="*/ 47849 h 1259905"/>
              <a:gd name="connsiteX3" fmla="*/ 62732 w 326256"/>
              <a:gd name="connsiteY3" fmla="*/ 97855 h 1259905"/>
              <a:gd name="connsiteX4" fmla="*/ 43682 w 326256"/>
              <a:gd name="connsiteY4" fmla="*/ 147861 h 1259905"/>
              <a:gd name="connsiteX5" fmla="*/ 27013 w 326256"/>
              <a:gd name="connsiteY5" fmla="*/ 162149 h 1259905"/>
              <a:gd name="connsiteX6" fmla="*/ 10344 w 326256"/>
              <a:gd name="connsiteY6" fmla="*/ 185961 h 1259905"/>
              <a:gd name="connsiteX7" fmla="*/ 819 w 326256"/>
              <a:gd name="connsiteY7" fmla="*/ 228824 h 1259905"/>
              <a:gd name="connsiteX8" fmla="*/ 3201 w 326256"/>
              <a:gd name="connsiteY8" fmla="*/ 278830 h 1259905"/>
              <a:gd name="connsiteX9" fmla="*/ 24632 w 326256"/>
              <a:gd name="connsiteY9" fmla="*/ 333599 h 1259905"/>
              <a:gd name="connsiteX10" fmla="*/ 79401 w 326256"/>
              <a:gd name="connsiteY10" fmla="*/ 400274 h 1259905"/>
              <a:gd name="connsiteX11" fmla="*/ 86544 w 326256"/>
              <a:gd name="connsiteY11" fmla="*/ 459805 h 1259905"/>
              <a:gd name="connsiteX12" fmla="*/ 124644 w 326256"/>
              <a:gd name="connsiteY12" fmla="*/ 483617 h 1259905"/>
              <a:gd name="connsiteX13" fmla="*/ 165126 w 326256"/>
              <a:gd name="connsiteY13" fmla="*/ 490761 h 1259905"/>
              <a:gd name="connsiteX14" fmla="*/ 188938 w 326256"/>
              <a:gd name="connsiteY14" fmla="*/ 505049 h 1259905"/>
              <a:gd name="connsiteX15" fmla="*/ 162744 w 326256"/>
              <a:gd name="connsiteY15" fmla="*/ 581249 h 1259905"/>
              <a:gd name="connsiteX16" fmla="*/ 165126 w 326256"/>
              <a:gd name="connsiteY16" fmla="*/ 614586 h 1259905"/>
              <a:gd name="connsiteX17" fmla="*/ 184176 w 326256"/>
              <a:gd name="connsiteY17" fmla="*/ 650305 h 1259905"/>
              <a:gd name="connsiteX18" fmla="*/ 253232 w 326256"/>
              <a:gd name="connsiteY18" fmla="*/ 709836 h 1259905"/>
              <a:gd name="connsiteX19" fmla="*/ 288951 w 326256"/>
              <a:gd name="connsiteY19" fmla="*/ 745555 h 1259905"/>
              <a:gd name="connsiteX20" fmla="*/ 293713 w 326256"/>
              <a:gd name="connsiteY20" fmla="*/ 769367 h 1259905"/>
              <a:gd name="connsiteX21" fmla="*/ 279426 w 326256"/>
              <a:gd name="connsiteY21" fmla="*/ 795561 h 1259905"/>
              <a:gd name="connsiteX22" fmla="*/ 279426 w 326256"/>
              <a:gd name="connsiteY22" fmla="*/ 819374 h 1259905"/>
              <a:gd name="connsiteX23" fmla="*/ 303238 w 326256"/>
              <a:gd name="connsiteY23" fmla="*/ 850330 h 1259905"/>
              <a:gd name="connsiteX24" fmla="*/ 324669 w 326256"/>
              <a:gd name="connsiteY24" fmla="*/ 855092 h 1259905"/>
              <a:gd name="connsiteX25" fmla="*/ 324669 w 326256"/>
              <a:gd name="connsiteY25" fmla="*/ 895574 h 1259905"/>
              <a:gd name="connsiteX26" fmla="*/ 324669 w 326256"/>
              <a:gd name="connsiteY26" fmla="*/ 914624 h 1259905"/>
              <a:gd name="connsiteX27" fmla="*/ 310382 w 326256"/>
              <a:gd name="connsiteY27" fmla="*/ 943199 h 1259905"/>
              <a:gd name="connsiteX28" fmla="*/ 279426 w 326256"/>
              <a:gd name="connsiteY28" fmla="*/ 943199 h 1259905"/>
              <a:gd name="connsiteX29" fmla="*/ 260376 w 326256"/>
              <a:gd name="connsiteY29" fmla="*/ 974155 h 1259905"/>
              <a:gd name="connsiteX30" fmla="*/ 274663 w 326256"/>
              <a:gd name="connsiteY30" fmla="*/ 1038449 h 1259905"/>
              <a:gd name="connsiteX31" fmla="*/ 243707 w 326256"/>
              <a:gd name="connsiteY31" fmla="*/ 1078930 h 1259905"/>
              <a:gd name="connsiteX32" fmla="*/ 210369 w 326256"/>
              <a:gd name="connsiteY32" fmla="*/ 1124174 h 1259905"/>
              <a:gd name="connsiteX33" fmla="*/ 210369 w 326256"/>
              <a:gd name="connsiteY33" fmla="*/ 1164655 h 1259905"/>
              <a:gd name="connsiteX34" fmla="*/ 179413 w 326256"/>
              <a:gd name="connsiteY34" fmla="*/ 1190849 h 1259905"/>
              <a:gd name="connsiteX35" fmla="*/ 162744 w 326256"/>
              <a:gd name="connsiteY35" fmla="*/ 1259905 h 1259905"/>
              <a:gd name="connsiteX36" fmla="*/ 162744 w 326256"/>
              <a:gd name="connsiteY36" fmla="*/ 1259905 h 125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26256" h="1259905">
                <a:moveTo>
                  <a:pt x="131788" y="2605"/>
                </a:moveTo>
                <a:cubicBezTo>
                  <a:pt x="108372" y="25"/>
                  <a:pt x="84957" y="-2555"/>
                  <a:pt x="74638" y="4986"/>
                </a:cubicBezTo>
                <a:cubicBezTo>
                  <a:pt x="64319" y="12527"/>
                  <a:pt x="71860" y="32371"/>
                  <a:pt x="69876" y="47849"/>
                </a:cubicBezTo>
                <a:cubicBezTo>
                  <a:pt x="67892" y="63327"/>
                  <a:pt x="67098" y="81186"/>
                  <a:pt x="62732" y="97855"/>
                </a:cubicBezTo>
                <a:cubicBezTo>
                  <a:pt x="58366" y="114524"/>
                  <a:pt x="49635" y="137145"/>
                  <a:pt x="43682" y="147861"/>
                </a:cubicBezTo>
                <a:cubicBezTo>
                  <a:pt x="37729" y="158577"/>
                  <a:pt x="32569" y="155799"/>
                  <a:pt x="27013" y="162149"/>
                </a:cubicBezTo>
                <a:cubicBezTo>
                  <a:pt x="21457" y="168499"/>
                  <a:pt x="14710" y="174849"/>
                  <a:pt x="10344" y="185961"/>
                </a:cubicBezTo>
                <a:cubicBezTo>
                  <a:pt x="5978" y="197073"/>
                  <a:pt x="2009" y="213346"/>
                  <a:pt x="819" y="228824"/>
                </a:cubicBezTo>
                <a:cubicBezTo>
                  <a:pt x="-372" y="244302"/>
                  <a:pt x="-768" y="261368"/>
                  <a:pt x="3201" y="278830"/>
                </a:cubicBezTo>
                <a:cubicBezTo>
                  <a:pt x="7170" y="296293"/>
                  <a:pt x="11932" y="313358"/>
                  <a:pt x="24632" y="333599"/>
                </a:cubicBezTo>
                <a:cubicBezTo>
                  <a:pt x="37332" y="353840"/>
                  <a:pt x="69082" y="379240"/>
                  <a:pt x="79401" y="400274"/>
                </a:cubicBezTo>
                <a:cubicBezTo>
                  <a:pt x="89720" y="421308"/>
                  <a:pt x="79004" y="445915"/>
                  <a:pt x="86544" y="459805"/>
                </a:cubicBezTo>
                <a:cubicBezTo>
                  <a:pt x="94084" y="473695"/>
                  <a:pt x="111547" y="478458"/>
                  <a:pt x="124644" y="483617"/>
                </a:cubicBezTo>
                <a:cubicBezTo>
                  <a:pt x="137741" y="488776"/>
                  <a:pt x="154410" y="487189"/>
                  <a:pt x="165126" y="490761"/>
                </a:cubicBezTo>
                <a:cubicBezTo>
                  <a:pt x="175842" y="494333"/>
                  <a:pt x="189335" y="489968"/>
                  <a:pt x="188938" y="505049"/>
                </a:cubicBezTo>
                <a:cubicBezTo>
                  <a:pt x="188541" y="520130"/>
                  <a:pt x="166713" y="562993"/>
                  <a:pt x="162744" y="581249"/>
                </a:cubicBezTo>
                <a:cubicBezTo>
                  <a:pt x="158775" y="599505"/>
                  <a:pt x="161554" y="603077"/>
                  <a:pt x="165126" y="614586"/>
                </a:cubicBezTo>
                <a:cubicBezTo>
                  <a:pt x="168698" y="626095"/>
                  <a:pt x="169492" y="634430"/>
                  <a:pt x="184176" y="650305"/>
                </a:cubicBezTo>
                <a:cubicBezTo>
                  <a:pt x="198860" y="666180"/>
                  <a:pt x="235770" y="693961"/>
                  <a:pt x="253232" y="709836"/>
                </a:cubicBezTo>
                <a:cubicBezTo>
                  <a:pt x="270694" y="725711"/>
                  <a:pt x="282204" y="735633"/>
                  <a:pt x="288951" y="745555"/>
                </a:cubicBezTo>
                <a:cubicBezTo>
                  <a:pt x="295698" y="755477"/>
                  <a:pt x="295300" y="761033"/>
                  <a:pt x="293713" y="769367"/>
                </a:cubicBezTo>
                <a:cubicBezTo>
                  <a:pt x="292126" y="777701"/>
                  <a:pt x="281807" y="787227"/>
                  <a:pt x="279426" y="795561"/>
                </a:cubicBezTo>
                <a:cubicBezTo>
                  <a:pt x="277045" y="803895"/>
                  <a:pt x="275457" y="810246"/>
                  <a:pt x="279426" y="819374"/>
                </a:cubicBezTo>
                <a:cubicBezTo>
                  <a:pt x="283395" y="828502"/>
                  <a:pt x="295698" y="844377"/>
                  <a:pt x="303238" y="850330"/>
                </a:cubicBezTo>
                <a:cubicBezTo>
                  <a:pt x="310778" y="856283"/>
                  <a:pt x="321097" y="847551"/>
                  <a:pt x="324669" y="855092"/>
                </a:cubicBezTo>
                <a:cubicBezTo>
                  <a:pt x="328241" y="862633"/>
                  <a:pt x="324669" y="895574"/>
                  <a:pt x="324669" y="895574"/>
                </a:cubicBezTo>
                <a:cubicBezTo>
                  <a:pt x="324669" y="905496"/>
                  <a:pt x="327050" y="906687"/>
                  <a:pt x="324669" y="914624"/>
                </a:cubicBezTo>
                <a:cubicBezTo>
                  <a:pt x="322288" y="922561"/>
                  <a:pt x="317923" y="938437"/>
                  <a:pt x="310382" y="943199"/>
                </a:cubicBezTo>
                <a:cubicBezTo>
                  <a:pt x="302842" y="947962"/>
                  <a:pt x="287760" y="938040"/>
                  <a:pt x="279426" y="943199"/>
                </a:cubicBezTo>
                <a:cubicBezTo>
                  <a:pt x="271092" y="948358"/>
                  <a:pt x="261170" y="958280"/>
                  <a:pt x="260376" y="974155"/>
                </a:cubicBezTo>
                <a:cubicBezTo>
                  <a:pt x="259582" y="990030"/>
                  <a:pt x="277441" y="1020987"/>
                  <a:pt x="274663" y="1038449"/>
                </a:cubicBezTo>
                <a:cubicBezTo>
                  <a:pt x="271885" y="1055911"/>
                  <a:pt x="254423" y="1064642"/>
                  <a:pt x="243707" y="1078930"/>
                </a:cubicBezTo>
                <a:cubicBezTo>
                  <a:pt x="232991" y="1093218"/>
                  <a:pt x="215925" y="1109886"/>
                  <a:pt x="210369" y="1124174"/>
                </a:cubicBezTo>
                <a:cubicBezTo>
                  <a:pt x="204813" y="1138462"/>
                  <a:pt x="215528" y="1153543"/>
                  <a:pt x="210369" y="1164655"/>
                </a:cubicBezTo>
                <a:cubicBezTo>
                  <a:pt x="205210" y="1175767"/>
                  <a:pt x="187350" y="1174974"/>
                  <a:pt x="179413" y="1190849"/>
                </a:cubicBezTo>
                <a:cubicBezTo>
                  <a:pt x="171476" y="1206724"/>
                  <a:pt x="162744" y="1259905"/>
                  <a:pt x="162744" y="1259905"/>
                </a:cubicBezTo>
                <a:lnTo>
                  <a:pt x="162744" y="1259905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3371850" y="1457325"/>
            <a:ext cx="2062163" cy="1209675"/>
          </a:xfrm>
          <a:custGeom>
            <a:avLst/>
            <a:gdLst>
              <a:gd name="connsiteX0" fmla="*/ 0 w 2062163"/>
              <a:gd name="connsiteY0" fmla="*/ 0 h 1209675"/>
              <a:gd name="connsiteX1" fmla="*/ 14288 w 2062163"/>
              <a:gd name="connsiteY1" fmla="*/ 66675 h 1209675"/>
              <a:gd name="connsiteX2" fmla="*/ 28575 w 2062163"/>
              <a:gd name="connsiteY2" fmla="*/ 123825 h 1209675"/>
              <a:gd name="connsiteX3" fmla="*/ 52388 w 2062163"/>
              <a:gd name="connsiteY3" fmla="*/ 147638 h 1209675"/>
              <a:gd name="connsiteX4" fmla="*/ 128588 w 2062163"/>
              <a:gd name="connsiteY4" fmla="*/ 166688 h 1209675"/>
              <a:gd name="connsiteX5" fmla="*/ 257175 w 2062163"/>
              <a:gd name="connsiteY5" fmla="*/ 214313 h 1209675"/>
              <a:gd name="connsiteX6" fmla="*/ 319088 w 2062163"/>
              <a:gd name="connsiteY6" fmla="*/ 261938 h 1209675"/>
              <a:gd name="connsiteX7" fmla="*/ 404813 w 2062163"/>
              <a:gd name="connsiteY7" fmla="*/ 266700 h 1209675"/>
              <a:gd name="connsiteX8" fmla="*/ 509588 w 2062163"/>
              <a:gd name="connsiteY8" fmla="*/ 266700 h 1209675"/>
              <a:gd name="connsiteX9" fmla="*/ 566738 w 2062163"/>
              <a:gd name="connsiteY9" fmla="*/ 309563 h 1209675"/>
              <a:gd name="connsiteX10" fmla="*/ 614363 w 2062163"/>
              <a:gd name="connsiteY10" fmla="*/ 347663 h 1209675"/>
              <a:gd name="connsiteX11" fmla="*/ 676275 w 2062163"/>
              <a:gd name="connsiteY11" fmla="*/ 333375 h 1209675"/>
              <a:gd name="connsiteX12" fmla="*/ 733425 w 2062163"/>
              <a:gd name="connsiteY12" fmla="*/ 342900 h 1209675"/>
              <a:gd name="connsiteX13" fmla="*/ 819150 w 2062163"/>
              <a:gd name="connsiteY13" fmla="*/ 381000 h 1209675"/>
              <a:gd name="connsiteX14" fmla="*/ 871538 w 2062163"/>
              <a:gd name="connsiteY14" fmla="*/ 400050 h 1209675"/>
              <a:gd name="connsiteX15" fmla="*/ 947738 w 2062163"/>
              <a:gd name="connsiteY15" fmla="*/ 342900 h 1209675"/>
              <a:gd name="connsiteX16" fmla="*/ 1004888 w 2062163"/>
              <a:gd name="connsiteY16" fmla="*/ 309563 h 1209675"/>
              <a:gd name="connsiteX17" fmla="*/ 1100138 w 2062163"/>
              <a:gd name="connsiteY17" fmla="*/ 319088 h 1209675"/>
              <a:gd name="connsiteX18" fmla="*/ 1152525 w 2062163"/>
              <a:gd name="connsiteY18" fmla="*/ 366713 h 1209675"/>
              <a:gd name="connsiteX19" fmla="*/ 1214438 w 2062163"/>
              <a:gd name="connsiteY19" fmla="*/ 495300 h 1209675"/>
              <a:gd name="connsiteX20" fmla="*/ 1238250 w 2062163"/>
              <a:gd name="connsiteY20" fmla="*/ 533400 h 1209675"/>
              <a:gd name="connsiteX21" fmla="*/ 1257300 w 2062163"/>
              <a:gd name="connsiteY21" fmla="*/ 566738 h 1209675"/>
              <a:gd name="connsiteX22" fmla="*/ 1238250 w 2062163"/>
              <a:gd name="connsiteY22" fmla="*/ 652463 h 1209675"/>
              <a:gd name="connsiteX23" fmla="*/ 1343025 w 2062163"/>
              <a:gd name="connsiteY23" fmla="*/ 719138 h 1209675"/>
              <a:gd name="connsiteX24" fmla="*/ 1409700 w 2062163"/>
              <a:gd name="connsiteY24" fmla="*/ 785813 h 1209675"/>
              <a:gd name="connsiteX25" fmla="*/ 1481138 w 2062163"/>
              <a:gd name="connsiteY25" fmla="*/ 866775 h 1209675"/>
              <a:gd name="connsiteX26" fmla="*/ 1528763 w 2062163"/>
              <a:gd name="connsiteY26" fmla="*/ 895350 h 1209675"/>
              <a:gd name="connsiteX27" fmla="*/ 1614488 w 2062163"/>
              <a:gd name="connsiteY27" fmla="*/ 923925 h 1209675"/>
              <a:gd name="connsiteX28" fmla="*/ 1681163 w 2062163"/>
              <a:gd name="connsiteY28" fmla="*/ 914400 h 1209675"/>
              <a:gd name="connsiteX29" fmla="*/ 1733550 w 2062163"/>
              <a:gd name="connsiteY29" fmla="*/ 923925 h 1209675"/>
              <a:gd name="connsiteX30" fmla="*/ 1781175 w 2062163"/>
              <a:gd name="connsiteY30" fmla="*/ 957263 h 1209675"/>
              <a:gd name="connsiteX31" fmla="*/ 1857375 w 2062163"/>
              <a:gd name="connsiteY31" fmla="*/ 976313 h 1209675"/>
              <a:gd name="connsiteX32" fmla="*/ 1905000 w 2062163"/>
              <a:gd name="connsiteY32" fmla="*/ 1066800 h 1209675"/>
              <a:gd name="connsiteX33" fmla="*/ 1943100 w 2062163"/>
              <a:gd name="connsiteY33" fmla="*/ 1109663 h 1209675"/>
              <a:gd name="connsiteX34" fmla="*/ 1952625 w 2062163"/>
              <a:gd name="connsiteY34" fmla="*/ 1152525 h 1209675"/>
              <a:gd name="connsiteX35" fmla="*/ 2014538 w 2062163"/>
              <a:gd name="connsiteY35" fmla="*/ 1157288 h 1209675"/>
              <a:gd name="connsiteX36" fmla="*/ 2062163 w 2062163"/>
              <a:gd name="connsiteY36" fmla="*/ 1209675 h 1209675"/>
              <a:gd name="connsiteX37" fmla="*/ 2062163 w 2062163"/>
              <a:gd name="connsiteY37" fmla="*/ 1209675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62163" h="1209675">
                <a:moveTo>
                  <a:pt x="0" y="0"/>
                </a:moveTo>
                <a:cubicBezTo>
                  <a:pt x="4763" y="23019"/>
                  <a:pt x="9526" y="46038"/>
                  <a:pt x="14288" y="66675"/>
                </a:cubicBezTo>
                <a:cubicBezTo>
                  <a:pt x="19050" y="87312"/>
                  <a:pt x="22225" y="110331"/>
                  <a:pt x="28575" y="123825"/>
                </a:cubicBezTo>
                <a:cubicBezTo>
                  <a:pt x="34925" y="137319"/>
                  <a:pt x="35719" y="140494"/>
                  <a:pt x="52388" y="147638"/>
                </a:cubicBezTo>
                <a:cubicBezTo>
                  <a:pt x="69057" y="154782"/>
                  <a:pt x="94457" y="155575"/>
                  <a:pt x="128588" y="166688"/>
                </a:cubicBezTo>
                <a:cubicBezTo>
                  <a:pt x="162719" y="177801"/>
                  <a:pt x="225425" y="198438"/>
                  <a:pt x="257175" y="214313"/>
                </a:cubicBezTo>
                <a:cubicBezTo>
                  <a:pt x="288925" y="230188"/>
                  <a:pt x="294482" y="253207"/>
                  <a:pt x="319088" y="261938"/>
                </a:cubicBezTo>
                <a:cubicBezTo>
                  <a:pt x="343694" y="270669"/>
                  <a:pt x="373063" y="265906"/>
                  <a:pt x="404813" y="266700"/>
                </a:cubicBezTo>
                <a:cubicBezTo>
                  <a:pt x="436563" y="267494"/>
                  <a:pt x="482601" y="259556"/>
                  <a:pt x="509588" y="266700"/>
                </a:cubicBezTo>
                <a:cubicBezTo>
                  <a:pt x="536575" y="273844"/>
                  <a:pt x="549276" y="296069"/>
                  <a:pt x="566738" y="309563"/>
                </a:cubicBezTo>
                <a:cubicBezTo>
                  <a:pt x="584200" y="323057"/>
                  <a:pt x="596107" y="343694"/>
                  <a:pt x="614363" y="347663"/>
                </a:cubicBezTo>
                <a:cubicBezTo>
                  <a:pt x="632619" y="351632"/>
                  <a:pt x="656431" y="334169"/>
                  <a:pt x="676275" y="333375"/>
                </a:cubicBezTo>
                <a:cubicBezTo>
                  <a:pt x="696119" y="332581"/>
                  <a:pt x="709613" y="334963"/>
                  <a:pt x="733425" y="342900"/>
                </a:cubicBezTo>
                <a:cubicBezTo>
                  <a:pt x="757238" y="350838"/>
                  <a:pt x="796131" y="371475"/>
                  <a:pt x="819150" y="381000"/>
                </a:cubicBezTo>
                <a:cubicBezTo>
                  <a:pt x="842169" y="390525"/>
                  <a:pt x="850107" y="406400"/>
                  <a:pt x="871538" y="400050"/>
                </a:cubicBezTo>
                <a:cubicBezTo>
                  <a:pt x="892969" y="393700"/>
                  <a:pt x="925513" y="357981"/>
                  <a:pt x="947738" y="342900"/>
                </a:cubicBezTo>
                <a:cubicBezTo>
                  <a:pt x="969963" y="327819"/>
                  <a:pt x="979488" y="313532"/>
                  <a:pt x="1004888" y="309563"/>
                </a:cubicBezTo>
                <a:cubicBezTo>
                  <a:pt x="1030288" y="305594"/>
                  <a:pt x="1075532" y="309563"/>
                  <a:pt x="1100138" y="319088"/>
                </a:cubicBezTo>
                <a:cubicBezTo>
                  <a:pt x="1124744" y="328613"/>
                  <a:pt x="1133475" y="337344"/>
                  <a:pt x="1152525" y="366713"/>
                </a:cubicBezTo>
                <a:cubicBezTo>
                  <a:pt x="1171575" y="396082"/>
                  <a:pt x="1200151" y="467519"/>
                  <a:pt x="1214438" y="495300"/>
                </a:cubicBezTo>
                <a:cubicBezTo>
                  <a:pt x="1228725" y="523081"/>
                  <a:pt x="1231106" y="521494"/>
                  <a:pt x="1238250" y="533400"/>
                </a:cubicBezTo>
                <a:cubicBezTo>
                  <a:pt x="1245394" y="545306"/>
                  <a:pt x="1257300" y="546894"/>
                  <a:pt x="1257300" y="566738"/>
                </a:cubicBezTo>
                <a:cubicBezTo>
                  <a:pt x="1257300" y="586582"/>
                  <a:pt x="1223963" y="627063"/>
                  <a:pt x="1238250" y="652463"/>
                </a:cubicBezTo>
                <a:cubicBezTo>
                  <a:pt x="1252537" y="677863"/>
                  <a:pt x="1314450" y="696913"/>
                  <a:pt x="1343025" y="719138"/>
                </a:cubicBezTo>
                <a:cubicBezTo>
                  <a:pt x="1371600" y="741363"/>
                  <a:pt x="1386681" y="761207"/>
                  <a:pt x="1409700" y="785813"/>
                </a:cubicBezTo>
                <a:cubicBezTo>
                  <a:pt x="1432719" y="810419"/>
                  <a:pt x="1461294" y="848519"/>
                  <a:pt x="1481138" y="866775"/>
                </a:cubicBezTo>
                <a:cubicBezTo>
                  <a:pt x="1500982" y="885031"/>
                  <a:pt x="1506538" y="885825"/>
                  <a:pt x="1528763" y="895350"/>
                </a:cubicBezTo>
                <a:cubicBezTo>
                  <a:pt x="1550988" y="904875"/>
                  <a:pt x="1589088" y="920750"/>
                  <a:pt x="1614488" y="923925"/>
                </a:cubicBezTo>
                <a:cubicBezTo>
                  <a:pt x="1639888" y="927100"/>
                  <a:pt x="1661319" y="914400"/>
                  <a:pt x="1681163" y="914400"/>
                </a:cubicBezTo>
                <a:cubicBezTo>
                  <a:pt x="1701007" y="914400"/>
                  <a:pt x="1716881" y="916781"/>
                  <a:pt x="1733550" y="923925"/>
                </a:cubicBezTo>
                <a:cubicBezTo>
                  <a:pt x="1750219" y="931069"/>
                  <a:pt x="1760537" y="948532"/>
                  <a:pt x="1781175" y="957263"/>
                </a:cubicBezTo>
                <a:cubicBezTo>
                  <a:pt x="1801813" y="965994"/>
                  <a:pt x="1836738" y="958057"/>
                  <a:pt x="1857375" y="976313"/>
                </a:cubicBezTo>
                <a:cubicBezTo>
                  <a:pt x="1878012" y="994569"/>
                  <a:pt x="1890712" y="1044575"/>
                  <a:pt x="1905000" y="1066800"/>
                </a:cubicBezTo>
                <a:cubicBezTo>
                  <a:pt x="1919288" y="1089025"/>
                  <a:pt x="1935163" y="1095376"/>
                  <a:pt x="1943100" y="1109663"/>
                </a:cubicBezTo>
                <a:cubicBezTo>
                  <a:pt x="1951037" y="1123950"/>
                  <a:pt x="1940719" y="1144588"/>
                  <a:pt x="1952625" y="1152525"/>
                </a:cubicBezTo>
                <a:cubicBezTo>
                  <a:pt x="1964531" y="1160462"/>
                  <a:pt x="1996282" y="1147763"/>
                  <a:pt x="2014538" y="1157288"/>
                </a:cubicBezTo>
                <a:cubicBezTo>
                  <a:pt x="2032794" y="1166813"/>
                  <a:pt x="2062163" y="1209675"/>
                  <a:pt x="2062163" y="1209675"/>
                </a:cubicBezTo>
                <a:lnTo>
                  <a:pt x="2062163" y="1209675"/>
                </a:lnTo>
              </a:path>
            </a:pathLst>
          </a:cu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343855" y="2462213"/>
            <a:ext cx="383051" cy="1116806"/>
          </a:xfrm>
          <a:custGeom>
            <a:avLst/>
            <a:gdLst>
              <a:gd name="connsiteX0" fmla="*/ 211601 w 383051"/>
              <a:gd name="connsiteY0" fmla="*/ 0 h 1114425"/>
              <a:gd name="connsiteX1" fmla="*/ 183026 w 383051"/>
              <a:gd name="connsiteY1" fmla="*/ 42862 h 1114425"/>
              <a:gd name="connsiteX2" fmla="*/ 171120 w 383051"/>
              <a:gd name="connsiteY2" fmla="*/ 45244 h 1114425"/>
              <a:gd name="connsiteX3" fmla="*/ 171120 w 383051"/>
              <a:gd name="connsiteY3" fmla="*/ 88106 h 1114425"/>
              <a:gd name="connsiteX4" fmla="*/ 137783 w 383051"/>
              <a:gd name="connsiteY4" fmla="*/ 133350 h 1114425"/>
              <a:gd name="connsiteX5" fmla="*/ 97301 w 383051"/>
              <a:gd name="connsiteY5" fmla="*/ 209550 h 1114425"/>
              <a:gd name="connsiteX6" fmla="*/ 75870 w 383051"/>
              <a:gd name="connsiteY6" fmla="*/ 254794 h 1114425"/>
              <a:gd name="connsiteX7" fmla="*/ 75870 w 383051"/>
              <a:gd name="connsiteY7" fmla="*/ 304800 h 1114425"/>
              <a:gd name="connsiteX8" fmla="*/ 80633 w 383051"/>
              <a:gd name="connsiteY8" fmla="*/ 397669 h 1114425"/>
              <a:gd name="connsiteX9" fmla="*/ 106826 w 383051"/>
              <a:gd name="connsiteY9" fmla="*/ 492919 h 1114425"/>
              <a:gd name="connsiteX10" fmla="*/ 104445 w 383051"/>
              <a:gd name="connsiteY10" fmla="*/ 540544 h 1114425"/>
              <a:gd name="connsiteX11" fmla="*/ 78251 w 383051"/>
              <a:gd name="connsiteY11" fmla="*/ 597694 h 1114425"/>
              <a:gd name="connsiteX12" fmla="*/ 40151 w 383051"/>
              <a:gd name="connsiteY12" fmla="*/ 604837 h 1114425"/>
              <a:gd name="connsiteX13" fmla="*/ 13958 w 383051"/>
              <a:gd name="connsiteY13" fmla="*/ 664369 h 1114425"/>
              <a:gd name="connsiteX14" fmla="*/ 4433 w 383051"/>
              <a:gd name="connsiteY14" fmla="*/ 707231 h 1114425"/>
              <a:gd name="connsiteX15" fmla="*/ 4433 w 383051"/>
              <a:gd name="connsiteY15" fmla="*/ 752475 h 1114425"/>
              <a:gd name="connsiteX16" fmla="*/ 59201 w 383051"/>
              <a:gd name="connsiteY16" fmla="*/ 802481 h 1114425"/>
              <a:gd name="connsiteX17" fmla="*/ 63964 w 383051"/>
              <a:gd name="connsiteY17" fmla="*/ 835819 h 1114425"/>
              <a:gd name="connsiteX18" fmla="*/ 71108 w 383051"/>
              <a:gd name="connsiteY18" fmla="*/ 864394 h 1114425"/>
              <a:gd name="connsiteX19" fmla="*/ 152070 w 383051"/>
              <a:gd name="connsiteY19" fmla="*/ 931069 h 1114425"/>
              <a:gd name="connsiteX20" fmla="*/ 221126 w 383051"/>
              <a:gd name="connsiteY20" fmla="*/ 988219 h 1114425"/>
              <a:gd name="connsiteX21" fmla="*/ 278276 w 383051"/>
              <a:gd name="connsiteY21" fmla="*/ 1014412 h 1114425"/>
              <a:gd name="connsiteX22" fmla="*/ 383051 w 383051"/>
              <a:gd name="connsiteY22" fmla="*/ 1114425 h 1114425"/>
              <a:gd name="connsiteX23" fmla="*/ 383051 w 383051"/>
              <a:gd name="connsiteY23" fmla="*/ 1114425 h 1114425"/>
              <a:gd name="connsiteX0" fmla="*/ 218745 w 383051"/>
              <a:gd name="connsiteY0" fmla="*/ 0 h 1116806"/>
              <a:gd name="connsiteX1" fmla="*/ 183026 w 383051"/>
              <a:gd name="connsiteY1" fmla="*/ 45243 h 1116806"/>
              <a:gd name="connsiteX2" fmla="*/ 171120 w 383051"/>
              <a:gd name="connsiteY2" fmla="*/ 47625 h 1116806"/>
              <a:gd name="connsiteX3" fmla="*/ 171120 w 383051"/>
              <a:gd name="connsiteY3" fmla="*/ 90487 h 1116806"/>
              <a:gd name="connsiteX4" fmla="*/ 137783 w 383051"/>
              <a:gd name="connsiteY4" fmla="*/ 135731 h 1116806"/>
              <a:gd name="connsiteX5" fmla="*/ 97301 w 383051"/>
              <a:gd name="connsiteY5" fmla="*/ 211931 h 1116806"/>
              <a:gd name="connsiteX6" fmla="*/ 75870 w 383051"/>
              <a:gd name="connsiteY6" fmla="*/ 257175 h 1116806"/>
              <a:gd name="connsiteX7" fmla="*/ 75870 w 383051"/>
              <a:gd name="connsiteY7" fmla="*/ 307181 h 1116806"/>
              <a:gd name="connsiteX8" fmla="*/ 80633 w 383051"/>
              <a:gd name="connsiteY8" fmla="*/ 400050 h 1116806"/>
              <a:gd name="connsiteX9" fmla="*/ 106826 w 383051"/>
              <a:gd name="connsiteY9" fmla="*/ 495300 h 1116806"/>
              <a:gd name="connsiteX10" fmla="*/ 104445 w 383051"/>
              <a:gd name="connsiteY10" fmla="*/ 542925 h 1116806"/>
              <a:gd name="connsiteX11" fmla="*/ 78251 w 383051"/>
              <a:gd name="connsiteY11" fmla="*/ 600075 h 1116806"/>
              <a:gd name="connsiteX12" fmla="*/ 40151 w 383051"/>
              <a:gd name="connsiteY12" fmla="*/ 607218 h 1116806"/>
              <a:gd name="connsiteX13" fmla="*/ 13958 w 383051"/>
              <a:gd name="connsiteY13" fmla="*/ 666750 h 1116806"/>
              <a:gd name="connsiteX14" fmla="*/ 4433 w 383051"/>
              <a:gd name="connsiteY14" fmla="*/ 709612 h 1116806"/>
              <a:gd name="connsiteX15" fmla="*/ 4433 w 383051"/>
              <a:gd name="connsiteY15" fmla="*/ 754856 h 1116806"/>
              <a:gd name="connsiteX16" fmla="*/ 59201 w 383051"/>
              <a:gd name="connsiteY16" fmla="*/ 804862 h 1116806"/>
              <a:gd name="connsiteX17" fmla="*/ 63964 w 383051"/>
              <a:gd name="connsiteY17" fmla="*/ 838200 h 1116806"/>
              <a:gd name="connsiteX18" fmla="*/ 71108 w 383051"/>
              <a:gd name="connsiteY18" fmla="*/ 866775 h 1116806"/>
              <a:gd name="connsiteX19" fmla="*/ 152070 w 383051"/>
              <a:gd name="connsiteY19" fmla="*/ 933450 h 1116806"/>
              <a:gd name="connsiteX20" fmla="*/ 221126 w 383051"/>
              <a:gd name="connsiteY20" fmla="*/ 990600 h 1116806"/>
              <a:gd name="connsiteX21" fmla="*/ 278276 w 383051"/>
              <a:gd name="connsiteY21" fmla="*/ 1016793 h 1116806"/>
              <a:gd name="connsiteX22" fmla="*/ 383051 w 383051"/>
              <a:gd name="connsiteY22" fmla="*/ 1116806 h 1116806"/>
              <a:gd name="connsiteX23" fmla="*/ 383051 w 383051"/>
              <a:gd name="connsiteY23" fmla="*/ 1116806 h 111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3051" h="1116806">
                <a:moveTo>
                  <a:pt x="218745" y="0"/>
                </a:moveTo>
                <a:cubicBezTo>
                  <a:pt x="207831" y="17660"/>
                  <a:pt x="190963" y="37306"/>
                  <a:pt x="183026" y="45243"/>
                </a:cubicBezTo>
                <a:cubicBezTo>
                  <a:pt x="175089" y="53180"/>
                  <a:pt x="173104" y="40084"/>
                  <a:pt x="171120" y="47625"/>
                </a:cubicBezTo>
                <a:cubicBezTo>
                  <a:pt x="169136" y="55166"/>
                  <a:pt x="176676" y="75803"/>
                  <a:pt x="171120" y="90487"/>
                </a:cubicBezTo>
                <a:cubicBezTo>
                  <a:pt x="165564" y="105171"/>
                  <a:pt x="150086" y="115490"/>
                  <a:pt x="137783" y="135731"/>
                </a:cubicBezTo>
                <a:cubicBezTo>
                  <a:pt x="125480" y="155972"/>
                  <a:pt x="107620" y="191690"/>
                  <a:pt x="97301" y="211931"/>
                </a:cubicBezTo>
                <a:cubicBezTo>
                  <a:pt x="86982" y="232172"/>
                  <a:pt x="79442" y="241300"/>
                  <a:pt x="75870" y="257175"/>
                </a:cubicBezTo>
                <a:cubicBezTo>
                  <a:pt x="72298" y="273050"/>
                  <a:pt x="75076" y="283369"/>
                  <a:pt x="75870" y="307181"/>
                </a:cubicBezTo>
                <a:cubicBezTo>
                  <a:pt x="76664" y="330993"/>
                  <a:pt x="75474" y="368697"/>
                  <a:pt x="80633" y="400050"/>
                </a:cubicBezTo>
                <a:cubicBezTo>
                  <a:pt x="85792" y="431403"/>
                  <a:pt x="102857" y="471488"/>
                  <a:pt x="106826" y="495300"/>
                </a:cubicBezTo>
                <a:cubicBezTo>
                  <a:pt x="110795" y="519112"/>
                  <a:pt x="109208" y="525462"/>
                  <a:pt x="104445" y="542925"/>
                </a:cubicBezTo>
                <a:cubicBezTo>
                  <a:pt x="99682" y="560388"/>
                  <a:pt x="88967" y="589360"/>
                  <a:pt x="78251" y="600075"/>
                </a:cubicBezTo>
                <a:cubicBezTo>
                  <a:pt x="67535" y="610790"/>
                  <a:pt x="50866" y="596106"/>
                  <a:pt x="40151" y="607218"/>
                </a:cubicBezTo>
                <a:cubicBezTo>
                  <a:pt x="29436" y="618330"/>
                  <a:pt x="19911" y="649684"/>
                  <a:pt x="13958" y="666750"/>
                </a:cubicBezTo>
                <a:cubicBezTo>
                  <a:pt x="8005" y="683816"/>
                  <a:pt x="6020" y="694928"/>
                  <a:pt x="4433" y="709612"/>
                </a:cubicBezTo>
                <a:cubicBezTo>
                  <a:pt x="2845" y="724296"/>
                  <a:pt x="-4695" y="738981"/>
                  <a:pt x="4433" y="754856"/>
                </a:cubicBezTo>
                <a:cubicBezTo>
                  <a:pt x="13561" y="770731"/>
                  <a:pt x="49279" y="790971"/>
                  <a:pt x="59201" y="804862"/>
                </a:cubicBezTo>
                <a:cubicBezTo>
                  <a:pt x="69123" y="818753"/>
                  <a:pt x="61980" y="827881"/>
                  <a:pt x="63964" y="838200"/>
                </a:cubicBezTo>
                <a:cubicBezTo>
                  <a:pt x="65948" y="848519"/>
                  <a:pt x="56424" y="850900"/>
                  <a:pt x="71108" y="866775"/>
                </a:cubicBezTo>
                <a:cubicBezTo>
                  <a:pt x="85792" y="882650"/>
                  <a:pt x="152070" y="933450"/>
                  <a:pt x="152070" y="933450"/>
                </a:cubicBezTo>
                <a:cubicBezTo>
                  <a:pt x="177073" y="954088"/>
                  <a:pt x="200092" y="976710"/>
                  <a:pt x="221126" y="990600"/>
                </a:cubicBezTo>
                <a:cubicBezTo>
                  <a:pt x="242160" y="1004491"/>
                  <a:pt x="251289" y="995759"/>
                  <a:pt x="278276" y="1016793"/>
                </a:cubicBezTo>
                <a:cubicBezTo>
                  <a:pt x="305263" y="1037827"/>
                  <a:pt x="383051" y="1116806"/>
                  <a:pt x="383051" y="1116806"/>
                </a:cubicBezTo>
                <a:lnTo>
                  <a:pt x="383051" y="1116806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630324" y="3449341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306887" y="3723878"/>
            <a:ext cx="1091532" cy="432048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307907" y="3694261"/>
            <a:ext cx="1090512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857165" y="9550"/>
            <a:ext cx="1091532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57165" y="-20538"/>
            <a:ext cx="1091531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006458" y="44994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 1 25"/>
          <p:cNvSpPr/>
          <p:nvPr/>
        </p:nvSpPr>
        <p:spPr>
          <a:xfrm flipH="1">
            <a:off x="2217028" y="2139702"/>
            <a:ext cx="2103191" cy="701948"/>
          </a:xfrm>
          <a:prstGeom prst="borderCallout1">
            <a:avLst>
              <a:gd name="adj1" fmla="val 27606"/>
              <a:gd name="adj2" fmla="val -94"/>
              <a:gd name="adj3" fmla="val 12796"/>
              <a:gd name="adj4" fmla="val -18430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Арканзас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правый приток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 1 27"/>
          <p:cNvSpPr/>
          <p:nvPr/>
        </p:nvSpPr>
        <p:spPr>
          <a:xfrm flipH="1">
            <a:off x="6213225" y="2067694"/>
            <a:ext cx="2103191" cy="701948"/>
          </a:xfrm>
          <a:prstGeom prst="borderCallout1">
            <a:avLst>
              <a:gd name="adj1" fmla="val -1512"/>
              <a:gd name="adj2" fmla="val 81745"/>
              <a:gd name="adj3" fmla="val -40843"/>
              <a:gd name="adj4" fmla="val 93587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Огайо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левый приток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 1 28"/>
          <p:cNvSpPr/>
          <p:nvPr/>
        </p:nvSpPr>
        <p:spPr>
          <a:xfrm flipH="1">
            <a:off x="3083667" y="973967"/>
            <a:ext cx="2103191" cy="701948"/>
          </a:xfrm>
          <a:prstGeom prst="borderCallout1">
            <a:avLst>
              <a:gd name="adj1" fmla="val 58257"/>
              <a:gd name="adj2" fmla="val -1628"/>
              <a:gd name="adj3" fmla="val 112412"/>
              <a:gd name="adj4" fmla="val -13826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4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Миссисипи</a:t>
            </a:r>
          </a:p>
        </p:txBody>
      </p:sp>
    </p:spTree>
    <p:extLst>
      <p:ext uri="{BB962C8B-B14F-4D97-AF65-F5344CB8AC3E}">
        <p14:creationId xmlns:p14="http://schemas.microsoft.com/office/powerpoint/2010/main" val="171226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59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Скругленный прямоугольник 19"/>
          <p:cNvSpPr/>
          <p:nvPr/>
        </p:nvSpPr>
        <p:spPr>
          <a:xfrm>
            <a:off x="5364088" y="1995686"/>
            <a:ext cx="3456384" cy="117194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Речная система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 всеми своими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притоками.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290763" y="1911859"/>
            <a:ext cx="2376487" cy="3224497"/>
            <a:chOff x="2290763" y="1911859"/>
            <a:chExt cx="2376487" cy="3224497"/>
          </a:xfrm>
        </p:grpSpPr>
        <p:sp>
          <p:nvSpPr>
            <p:cNvPr id="6" name="Полилиния 5"/>
            <p:cNvSpPr/>
            <p:nvPr/>
          </p:nvSpPr>
          <p:spPr>
            <a:xfrm>
              <a:off x="4140994" y="3712370"/>
              <a:ext cx="385762" cy="907255"/>
            </a:xfrm>
            <a:custGeom>
              <a:avLst/>
              <a:gdLst>
                <a:gd name="connsiteX0" fmla="*/ 333375 w 385762"/>
                <a:gd name="connsiteY0" fmla="*/ 890587 h 890587"/>
                <a:gd name="connsiteX1" fmla="*/ 266700 w 385762"/>
                <a:gd name="connsiteY1" fmla="*/ 873918 h 890587"/>
                <a:gd name="connsiteX2" fmla="*/ 235744 w 385762"/>
                <a:gd name="connsiteY2" fmla="*/ 862012 h 890587"/>
                <a:gd name="connsiteX3" fmla="*/ 178594 w 385762"/>
                <a:gd name="connsiteY3" fmla="*/ 866775 h 890587"/>
                <a:gd name="connsiteX4" fmla="*/ 166687 w 385762"/>
                <a:gd name="connsiteY4" fmla="*/ 828675 h 890587"/>
                <a:gd name="connsiteX5" fmla="*/ 178594 w 385762"/>
                <a:gd name="connsiteY5" fmla="*/ 790575 h 890587"/>
                <a:gd name="connsiteX6" fmla="*/ 178594 w 385762"/>
                <a:gd name="connsiteY6" fmla="*/ 764381 h 890587"/>
                <a:gd name="connsiteX7" fmla="*/ 195262 w 385762"/>
                <a:gd name="connsiteY7" fmla="*/ 733425 h 890587"/>
                <a:gd name="connsiteX8" fmla="*/ 204787 w 385762"/>
                <a:gd name="connsiteY8" fmla="*/ 709612 h 890587"/>
                <a:gd name="connsiteX9" fmla="*/ 159544 w 385762"/>
                <a:gd name="connsiteY9" fmla="*/ 671512 h 890587"/>
                <a:gd name="connsiteX10" fmla="*/ 133350 w 385762"/>
                <a:gd name="connsiteY10" fmla="*/ 666750 h 890587"/>
                <a:gd name="connsiteX11" fmla="*/ 100012 w 385762"/>
                <a:gd name="connsiteY11" fmla="*/ 666750 h 890587"/>
                <a:gd name="connsiteX12" fmla="*/ 69056 w 385762"/>
                <a:gd name="connsiteY12" fmla="*/ 602456 h 890587"/>
                <a:gd name="connsiteX13" fmla="*/ 16669 w 385762"/>
                <a:gd name="connsiteY13" fmla="*/ 571500 h 890587"/>
                <a:gd name="connsiteX14" fmla="*/ 9525 w 385762"/>
                <a:gd name="connsiteY14" fmla="*/ 533400 h 890587"/>
                <a:gd name="connsiteX15" fmla="*/ 140494 w 385762"/>
                <a:gd name="connsiteY15" fmla="*/ 471487 h 890587"/>
                <a:gd name="connsiteX16" fmla="*/ 185737 w 385762"/>
                <a:gd name="connsiteY16" fmla="*/ 476250 h 890587"/>
                <a:gd name="connsiteX17" fmla="*/ 207169 w 385762"/>
                <a:gd name="connsiteY17" fmla="*/ 471487 h 890587"/>
                <a:gd name="connsiteX18" fmla="*/ 188119 w 385762"/>
                <a:gd name="connsiteY18" fmla="*/ 431006 h 890587"/>
                <a:gd name="connsiteX19" fmla="*/ 188119 w 385762"/>
                <a:gd name="connsiteY19" fmla="*/ 390525 h 890587"/>
                <a:gd name="connsiteX20" fmla="*/ 200025 w 385762"/>
                <a:gd name="connsiteY20" fmla="*/ 357187 h 890587"/>
                <a:gd name="connsiteX21" fmla="*/ 254794 w 385762"/>
                <a:gd name="connsiteY21" fmla="*/ 345281 h 890587"/>
                <a:gd name="connsiteX22" fmla="*/ 302419 w 385762"/>
                <a:gd name="connsiteY22" fmla="*/ 290512 h 890587"/>
                <a:gd name="connsiteX23" fmla="*/ 335756 w 385762"/>
                <a:gd name="connsiteY23" fmla="*/ 211931 h 890587"/>
                <a:gd name="connsiteX24" fmla="*/ 371475 w 385762"/>
                <a:gd name="connsiteY24" fmla="*/ 169068 h 890587"/>
                <a:gd name="connsiteX25" fmla="*/ 385762 w 385762"/>
                <a:gd name="connsiteY25" fmla="*/ 130968 h 890587"/>
                <a:gd name="connsiteX26" fmla="*/ 371475 w 385762"/>
                <a:gd name="connsiteY26" fmla="*/ 90487 h 890587"/>
                <a:gd name="connsiteX27" fmla="*/ 359569 w 385762"/>
                <a:gd name="connsiteY27" fmla="*/ 66675 h 890587"/>
                <a:gd name="connsiteX28" fmla="*/ 366712 w 385762"/>
                <a:gd name="connsiteY28" fmla="*/ 26193 h 890587"/>
                <a:gd name="connsiteX29" fmla="*/ 361950 w 385762"/>
                <a:gd name="connsiteY29" fmla="*/ 7143 h 890587"/>
                <a:gd name="connsiteX30" fmla="*/ 340519 w 385762"/>
                <a:gd name="connsiteY30" fmla="*/ 0 h 890587"/>
                <a:gd name="connsiteX31" fmla="*/ 340519 w 385762"/>
                <a:gd name="connsiteY31" fmla="*/ 0 h 890587"/>
                <a:gd name="connsiteX0" fmla="*/ 333375 w 385762"/>
                <a:gd name="connsiteY0" fmla="*/ 907255 h 907255"/>
                <a:gd name="connsiteX1" fmla="*/ 266700 w 385762"/>
                <a:gd name="connsiteY1" fmla="*/ 890586 h 907255"/>
                <a:gd name="connsiteX2" fmla="*/ 235744 w 385762"/>
                <a:gd name="connsiteY2" fmla="*/ 878680 h 907255"/>
                <a:gd name="connsiteX3" fmla="*/ 178594 w 385762"/>
                <a:gd name="connsiteY3" fmla="*/ 883443 h 907255"/>
                <a:gd name="connsiteX4" fmla="*/ 166687 w 385762"/>
                <a:gd name="connsiteY4" fmla="*/ 845343 h 907255"/>
                <a:gd name="connsiteX5" fmla="*/ 178594 w 385762"/>
                <a:gd name="connsiteY5" fmla="*/ 807243 h 907255"/>
                <a:gd name="connsiteX6" fmla="*/ 178594 w 385762"/>
                <a:gd name="connsiteY6" fmla="*/ 781049 h 907255"/>
                <a:gd name="connsiteX7" fmla="*/ 195262 w 385762"/>
                <a:gd name="connsiteY7" fmla="*/ 750093 h 907255"/>
                <a:gd name="connsiteX8" fmla="*/ 204787 w 385762"/>
                <a:gd name="connsiteY8" fmla="*/ 726280 h 907255"/>
                <a:gd name="connsiteX9" fmla="*/ 159544 w 385762"/>
                <a:gd name="connsiteY9" fmla="*/ 688180 h 907255"/>
                <a:gd name="connsiteX10" fmla="*/ 133350 w 385762"/>
                <a:gd name="connsiteY10" fmla="*/ 683418 h 907255"/>
                <a:gd name="connsiteX11" fmla="*/ 100012 w 385762"/>
                <a:gd name="connsiteY11" fmla="*/ 683418 h 907255"/>
                <a:gd name="connsiteX12" fmla="*/ 69056 w 385762"/>
                <a:gd name="connsiteY12" fmla="*/ 619124 h 907255"/>
                <a:gd name="connsiteX13" fmla="*/ 16669 w 385762"/>
                <a:gd name="connsiteY13" fmla="*/ 588168 h 907255"/>
                <a:gd name="connsiteX14" fmla="*/ 9525 w 385762"/>
                <a:gd name="connsiteY14" fmla="*/ 550068 h 907255"/>
                <a:gd name="connsiteX15" fmla="*/ 140494 w 385762"/>
                <a:gd name="connsiteY15" fmla="*/ 488155 h 907255"/>
                <a:gd name="connsiteX16" fmla="*/ 185737 w 385762"/>
                <a:gd name="connsiteY16" fmla="*/ 492918 h 907255"/>
                <a:gd name="connsiteX17" fmla="*/ 207169 w 385762"/>
                <a:gd name="connsiteY17" fmla="*/ 488155 h 907255"/>
                <a:gd name="connsiteX18" fmla="*/ 188119 w 385762"/>
                <a:gd name="connsiteY18" fmla="*/ 447674 h 907255"/>
                <a:gd name="connsiteX19" fmla="*/ 188119 w 385762"/>
                <a:gd name="connsiteY19" fmla="*/ 407193 h 907255"/>
                <a:gd name="connsiteX20" fmla="*/ 200025 w 385762"/>
                <a:gd name="connsiteY20" fmla="*/ 373855 h 907255"/>
                <a:gd name="connsiteX21" fmla="*/ 254794 w 385762"/>
                <a:gd name="connsiteY21" fmla="*/ 361949 h 907255"/>
                <a:gd name="connsiteX22" fmla="*/ 302419 w 385762"/>
                <a:gd name="connsiteY22" fmla="*/ 307180 h 907255"/>
                <a:gd name="connsiteX23" fmla="*/ 335756 w 385762"/>
                <a:gd name="connsiteY23" fmla="*/ 228599 h 907255"/>
                <a:gd name="connsiteX24" fmla="*/ 371475 w 385762"/>
                <a:gd name="connsiteY24" fmla="*/ 185736 h 907255"/>
                <a:gd name="connsiteX25" fmla="*/ 385762 w 385762"/>
                <a:gd name="connsiteY25" fmla="*/ 147636 h 907255"/>
                <a:gd name="connsiteX26" fmla="*/ 371475 w 385762"/>
                <a:gd name="connsiteY26" fmla="*/ 107155 h 907255"/>
                <a:gd name="connsiteX27" fmla="*/ 359569 w 385762"/>
                <a:gd name="connsiteY27" fmla="*/ 83343 h 907255"/>
                <a:gd name="connsiteX28" fmla="*/ 366712 w 385762"/>
                <a:gd name="connsiteY28" fmla="*/ 42861 h 907255"/>
                <a:gd name="connsiteX29" fmla="*/ 361950 w 385762"/>
                <a:gd name="connsiteY29" fmla="*/ 23811 h 907255"/>
                <a:gd name="connsiteX30" fmla="*/ 340519 w 385762"/>
                <a:gd name="connsiteY30" fmla="*/ 16668 h 907255"/>
                <a:gd name="connsiteX31" fmla="*/ 350044 w 385762"/>
                <a:gd name="connsiteY31" fmla="*/ 0 h 90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5762" h="907255">
                  <a:moveTo>
                    <a:pt x="333375" y="907255"/>
                  </a:moveTo>
                  <a:cubicBezTo>
                    <a:pt x="308173" y="901301"/>
                    <a:pt x="282972" y="895348"/>
                    <a:pt x="266700" y="890586"/>
                  </a:cubicBezTo>
                  <a:cubicBezTo>
                    <a:pt x="250428" y="885824"/>
                    <a:pt x="250428" y="879870"/>
                    <a:pt x="235744" y="878680"/>
                  </a:cubicBezTo>
                  <a:cubicBezTo>
                    <a:pt x="221060" y="877490"/>
                    <a:pt x="190103" y="888999"/>
                    <a:pt x="178594" y="883443"/>
                  </a:cubicBezTo>
                  <a:cubicBezTo>
                    <a:pt x="167085" y="877887"/>
                    <a:pt x="166687" y="858043"/>
                    <a:pt x="166687" y="845343"/>
                  </a:cubicBezTo>
                  <a:cubicBezTo>
                    <a:pt x="166687" y="832643"/>
                    <a:pt x="176609" y="817959"/>
                    <a:pt x="178594" y="807243"/>
                  </a:cubicBezTo>
                  <a:cubicBezTo>
                    <a:pt x="180578" y="796527"/>
                    <a:pt x="175816" y="790574"/>
                    <a:pt x="178594" y="781049"/>
                  </a:cubicBezTo>
                  <a:cubicBezTo>
                    <a:pt x="181372" y="771524"/>
                    <a:pt x="190897" y="759221"/>
                    <a:pt x="195262" y="750093"/>
                  </a:cubicBezTo>
                  <a:cubicBezTo>
                    <a:pt x="199627" y="740965"/>
                    <a:pt x="210740" y="736599"/>
                    <a:pt x="204787" y="726280"/>
                  </a:cubicBezTo>
                  <a:cubicBezTo>
                    <a:pt x="198834" y="715961"/>
                    <a:pt x="171450" y="695324"/>
                    <a:pt x="159544" y="688180"/>
                  </a:cubicBezTo>
                  <a:cubicBezTo>
                    <a:pt x="147638" y="681036"/>
                    <a:pt x="143272" y="684212"/>
                    <a:pt x="133350" y="683418"/>
                  </a:cubicBezTo>
                  <a:cubicBezTo>
                    <a:pt x="123428" y="682624"/>
                    <a:pt x="110728" y="694134"/>
                    <a:pt x="100012" y="683418"/>
                  </a:cubicBezTo>
                  <a:cubicBezTo>
                    <a:pt x="89296" y="672702"/>
                    <a:pt x="82946" y="634999"/>
                    <a:pt x="69056" y="619124"/>
                  </a:cubicBezTo>
                  <a:cubicBezTo>
                    <a:pt x="55165" y="603249"/>
                    <a:pt x="26591" y="599677"/>
                    <a:pt x="16669" y="588168"/>
                  </a:cubicBezTo>
                  <a:cubicBezTo>
                    <a:pt x="6747" y="576659"/>
                    <a:pt x="-11113" y="566737"/>
                    <a:pt x="9525" y="550068"/>
                  </a:cubicBezTo>
                  <a:cubicBezTo>
                    <a:pt x="30163" y="533399"/>
                    <a:pt x="111125" y="497680"/>
                    <a:pt x="140494" y="488155"/>
                  </a:cubicBezTo>
                  <a:cubicBezTo>
                    <a:pt x="169863" y="478630"/>
                    <a:pt x="174625" y="492918"/>
                    <a:pt x="185737" y="492918"/>
                  </a:cubicBezTo>
                  <a:cubicBezTo>
                    <a:pt x="196849" y="492918"/>
                    <a:pt x="206772" y="495696"/>
                    <a:pt x="207169" y="488155"/>
                  </a:cubicBezTo>
                  <a:cubicBezTo>
                    <a:pt x="207566" y="480614"/>
                    <a:pt x="191294" y="461168"/>
                    <a:pt x="188119" y="447674"/>
                  </a:cubicBezTo>
                  <a:cubicBezTo>
                    <a:pt x="184944" y="434180"/>
                    <a:pt x="186135" y="419496"/>
                    <a:pt x="188119" y="407193"/>
                  </a:cubicBezTo>
                  <a:cubicBezTo>
                    <a:pt x="190103" y="394890"/>
                    <a:pt x="188912" y="381396"/>
                    <a:pt x="200025" y="373855"/>
                  </a:cubicBezTo>
                  <a:cubicBezTo>
                    <a:pt x="211137" y="366314"/>
                    <a:pt x="237728" y="373061"/>
                    <a:pt x="254794" y="361949"/>
                  </a:cubicBezTo>
                  <a:cubicBezTo>
                    <a:pt x="271860" y="350837"/>
                    <a:pt x="288925" y="329405"/>
                    <a:pt x="302419" y="307180"/>
                  </a:cubicBezTo>
                  <a:cubicBezTo>
                    <a:pt x="315913" y="284955"/>
                    <a:pt x="324247" y="248840"/>
                    <a:pt x="335756" y="228599"/>
                  </a:cubicBezTo>
                  <a:cubicBezTo>
                    <a:pt x="347265" y="208358"/>
                    <a:pt x="363141" y="199230"/>
                    <a:pt x="371475" y="185736"/>
                  </a:cubicBezTo>
                  <a:cubicBezTo>
                    <a:pt x="379809" y="172242"/>
                    <a:pt x="385762" y="160733"/>
                    <a:pt x="385762" y="147636"/>
                  </a:cubicBezTo>
                  <a:cubicBezTo>
                    <a:pt x="385762" y="134539"/>
                    <a:pt x="375841" y="117871"/>
                    <a:pt x="371475" y="107155"/>
                  </a:cubicBezTo>
                  <a:cubicBezTo>
                    <a:pt x="367109" y="96439"/>
                    <a:pt x="360363" y="94059"/>
                    <a:pt x="359569" y="83343"/>
                  </a:cubicBezTo>
                  <a:cubicBezTo>
                    <a:pt x="358775" y="72627"/>
                    <a:pt x="366315" y="52783"/>
                    <a:pt x="366712" y="42861"/>
                  </a:cubicBezTo>
                  <a:cubicBezTo>
                    <a:pt x="367109" y="32939"/>
                    <a:pt x="366315" y="28176"/>
                    <a:pt x="361950" y="23811"/>
                  </a:cubicBezTo>
                  <a:cubicBezTo>
                    <a:pt x="357585" y="19446"/>
                    <a:pt x="342503" y="20637"/>
                    <a:pt x="340519" y="16668"/>
                  </a:cubicBezTo>
                  <a:cubicBezTo>
                    <a:pt x="338535" y="12699"/>
                    <a:pt x="346869" y="5556"/>
                    <a:pt x="350044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579614" y="2678906"/>
              <a:ext cx="899518" cy="1047750"/>
            </a:xfrm>
            <a:custGeom>
              <a:avLst/>
              <a:gdLst>
                <a:gd name="connsiteX0" fmla="*/ 911424 w 911424"/>
                <a:gd name="connsiteY0" fmla="*/ 1042988 h 1042988"/>
                <a:gd name="connsiteX1" fmla="*/ 882849 w 911424"/>
                <a:gd name="connsiteY1" fmla="*/ 976313 h 1042988"/>
                <a:gd name="connsiteX2" fmla="*/ 875705 w 911424"/>
                <a:gd name="connsiteY2" fmla="*/ 966788 h 1042988"/>
                <a:gd name="connsiteX3" fmla="*/ 878086 w 911424"/>
                <a:gd name="connsiteY3" fmla="*/ 940594 h 1042988"/>
                <a:gd name="connsiteX4" fmla="*/ 844749 w 911424"/>
                <a:gd name="connsiteY4" fmla="*/ 926307 h 1042988"/>
                <a:gd name="connsiteX5" fmla="*/ 809030 w 911424"/>
                <a:gd name="connsiteY5" fmla="*/ 885825 h 1042988"/>
                <a:gd name="connsiteX6" fmla="*/ 789980 w 911424"/>
                <a:gd name="connsiteY6" fmla="*/ 854869 h 1042988"/>
                <a:gd name="connsiteX7" fmla="*/ 801886 w 911424"/>
                <a:gd name="connsiteY7" fmla="*/ 807244 h 1042988"/>
                <a:gd name="connsiteX8" fmla="*/ 787599 w 911424"/>
                <a:gd name="connsiteY8" fmla="*/ 795338 h 1042988"/>
                <a:gd name="connsiteX9" fmla="*/ 775692 w 911424"/>
                <a:gd name="connsiteY9" fmla="*/ 778669 h 1042988"/>
                <a:gd name="connsiteX10" fmla="*/ 749499 w 911424"/>
                <a:gd name="connsiteY10" fmla="*/ 776288 h 1042988"/>
                <a:gd name="connsiteX11" fmla="*/ 739974 w 911424"/>
                <a:gd name="connsiteY11" fmla="*/ 747713 h 1042988"/>
                <a:gd name="connsiteX12" fmla="*/ 725686 w 911424"/>
                <a:gd name="connsiteY12" fmla="*/ 719138 h 1042988"/>
                <a:gd name="connsiteX13" fmla="*/ 709017 w 911424"/>
                <a:gd name="connsiteY13" fmla="*/ 695325 h 1042988"/>
                <a:gd name="connsiteX14" fmla="*/ 656630 w 911424"/>
                <a:gd name="connsiteY14" fmla="*/ 671513 h 1042988"/>
                <a:gd name="connsiteX15" fmla="*/ 651867 w 911424"/>
                <a:gd name="connsiteY15" fmla="*/ 642938 h 1042988"/>
                <a:gd name="connsiteX16" fmla="*/ 644724 w 911424"/>
                <a:gd name="connsiteY16" fmla="*/ 595313 h 1042988"/>
                <a:gd name="connsiteX17" fmla="*/ 659011 w 911424"/>
                <a:gd name="connsiteY17" fmla="*/ 581025 h 1042988"/>
                <a:gd name="connsiteX18" fmla="*/ 651867 w 911424"/>
                <a:gd name="connsiteY18" fmla="*/ 557213 h 1042988"/>
                <a:gd name="connsiteX19" fmla="*/ 632817 w 911424"/>
                <a:gd name="connsiteY19" fmla="*/ 554832 h 1042988"/>
                <a:gd name="connsiteX20" fmla="*/ 623292 w 911424"/>
                <a:gd name="connsiteY20" fmla="*/ 533400 h 1042988"/>
                <a:gd name="connsiteX21" fmla="*/ 623292 w 911424"/>
                <a:gd name="connsiteY21" fmla="*/ 497682 h 1042988"/>
                <a:gd name="connsiteX22" fmla="*/ 616149 w 911424"/>
                <a:gd name="connsiteY22" fmla="*/ 485775 h 1042988"/>
                <a:gd name="connsiteX23" fmla="*/ 594717 w 911424"/>
                <a:gd name="connsiteY23" fmla="*/ 473869 h 1042988"/>
                <a:gd name="connsiteX24" fmla="*/ 580430 w 911424"/>
                <a:gd name="connsiteY24" fmla="*/ 461963 h 1042988"/>
                <a:gd name="connsiteX25" fmla="*/ 561380 w 911424"/>
                <a:gd name="connsiteY25" fmla="*/ 435769 h 1042988"/>
                <a:gd name="connsiteX26" fmla="*/ 532805 w 911424"/>
                <a:gd name="connsiteY26" fmla="*/ 381000 h 1042988"/>
                <a:gd name="connsiteX27" fmla="*/ 511374 w 911424"/>
                <a:gd name="connsiteY27" fmla="*/ 373857 h 1042988"/>
                <a:gd name="connsiteX28" fmla="*/ 489942 w 911424"/>
                <a:gd name="connsiteY28" fmla="*/ 359569 h 1042988"/>
                <a:gd name="connsiteX29" fmla="*/ 470892 w 911424"/>
                <a:gd name="connsiteY29" fmla="*/ 326232 h 1042988"/>
                <a:gd name="connsiteX30" fmla="*/ 442317 w 911424"/>
                <a:gd name="connsiteY30" fmla="*/ 266700 h 1042988"/>
                <a:gd name="connsiteX31" fmla="*/ 413742 w 911424"/>
                <a:gd name="connsiteY31" fmla="*/ 257175 h 1042988"/>
                <a:gd name="connsiteX32" fmla="*/ 361355 w 911424"/>
                <a:gd name="connsiteY32" fmla="*/ 257175 h 1042988"/>
                <a:gd name="connsiteX33" fmla="*/ 342305 w 911424"/>
                <a:gd name="connsiteY33" fmla="*/ 247650 h 1042988"/>
                <a:gd name="connsiteX34" fmla="*/ 308967 w 911424"/>
                <a:gd name="connsiteY34" fmla="*/ 221457 h 1042988"/>
                <a:gd name="connsiteX35" fmla="*/ 256580 w 911424"/>
                <a:gd name="connsiteY35" fmla="*/ 197644 h 1042988"/>
                <a:gd name="connsiteX36" fmla="*/ 218480 w 911424"/>
                <a:gd name="connsiteY36" fmla="*/ 188119 h 1042988"/>
                <a:gd name="connsiteX37" fmla="*/ 189905 w 911424"/>
                <a:gd name="connsiteY37" fmla="*/ 169069 h 1042988"/>
                <a:gd name="connsiteX38" fmla="*/ 173236 w 911424"/>
                <a:gd name="connsiteY38" fmla="*/ 142875 h 1042988"/>
                <a:gd name="connsiteX39" fmla="*/ 132755 w 911424"/>
                <a:gd name="connsiteY39" fmla="*/ 130969 h 1042988"/>
                <a:gd name="connsiteX40" fmla="*/ 116086 w 911424"/>
                <a:gd name="connsiteY40" fmla="*/ 119063 h 1042988"/>
                <a:gd name="connsiteX41" fmla="*/ 106561 w 911424"/>
                <a:gd name="connsiteY41" fmla="*/ 104775 h 1042988"/>
                <a:gd name="connsiteX42" fmla="*/ 75605 w 911424"/>
                <a:gd name="connsiteY42" fmla="*/ 107157 h 1042988"/>
                <a:gd name="connsiteX43" fmla="*/ 30361 w 911424"/>
                <a:gd name="connsiteY43" fmla="*/ 121444 h 1042988"/>
                <a:gd name="connsiteX44" fmla="*/ 1786 w 911424"/>
                <a:gd name="connsiteY44" fmla="*/ 95250 h 1042988"/>
                <a:gd name="connsiteX45" fmla="*/ 4167 w 911424"/>
                <a:gd name="connsiteY45" fmla="*/ 59532 h 1042988"/>
                <a:gd name="connsiteX46" fmla="*/ 13692 w 911424"/>
                <a:gd name="connsiteY46" fmla="*/ 28575 h 1042988"/>
                <a:gd name="connsiteX47" fmla="*/ 4167 w 911424"/>
                <a:gd name="connsiteY47" fmla="*/ 0 h 1042988"/>
                <a:gd name="connsiteX48" fmla="*/ 4167 w 911424"/>
                <a:gd name="connsiteY48" fmla="*/ 0 h 1042988"/>
                <a:gd name="connsiteX0" fmla="*/ 899518 w 899518"/>
                <a:gd name="connsiteY0" fmla="*/ 1047750 h 1047750"/>
                <a:gd name="connsiteX1" fmla="*/ 882849 w 899518"/>
                <a:gd name="connsiteY1" fmla="*/ 976313 h 1047750"/>
                <a:gd name="connsiteX2" fmla="*/ 875705 w 899518"/>
                <a:gd name="connsiteY2" fmla="*/ 966788 h 1047750"/>
                <a:gd name="connsiteX3" fmla="*/ 878086 w 899518"/>
                <a:gd name="connsiteY3" fmla="*/ 940594 h 1047750"/>
                <a:gd name="connsiteX4" fmla="*/ 844749 w 899518"/>
                <a:gd name="connsiteY4" fmla="*/ 926307 h 1047750"/>
                <a:gd name="connsiteX5" fmla="*/ 809030 w 899518"/>
                <a:gd name="connsiteY5" fmla="*/ 885825 h 1047750"/>
                <a:gd name="connsiteX6" fmla="*/ 789980 w 899518"/>
                <a:gd name="connsiteY6" fmla="*/ 854869 h 1047750"/>
                <a:gd name="connsiteX7" fmla="*/ 801886 w 899518"/>
                <a:gd name="connsiteY7" fmla="*/ 807244 h 1047750"/>
                <a:gd name="connsiteX8" fmla="*/ 787599 w 899518"/>
                <a:gd name="connsiteY8" fmla="*/ 795338 h 1047750"/>
                <a:gd name="connsiteX9" fmla="*/ 775692 w 899518"/>
                <a:gd name="connsiteY9" fmla="*/ 778669 h 1047750"/>
                <a:gd name="connsiteX10" fmla="*/ 749499 w 899518"/>
                <a:gd name="connsiteY10" fmla="*/ 776288 h 1047750"/>
                <a:gd name="connsiteX11" fmla="*/ 739974 w 899518"/>
                <a:gd name="connsiteY11" fmla="*/ 747713 h 1047750"/>
                <a:gd name="connsiteX12" fmla="*/ 725686 w 899518"/>
                <a:gd name="connsiteY12" fmla="*/ 719138 h 1047750"/>
                <a:gd name="connsiteX13" fmla="*/ 709017 w 899518"/>
                <a:gd name="connsiteY13" fmla="*/ 695325 h 1047750"/>
                <a:gd name="connsiteX14" fmla="*/ 656630 w 899518"/>
                <a:gd name="connsiteY14" fmla="*/ 671513 h 1047750"/>
                <a:gd name="connsiteX15" fmla="*/ 651867 w 899518"/>
                <a:gd name="connsiteY15" fmla="*/ 642938 h 1047750"/>
                <a:gd name="connsiteX16" fmla="*/ 644724 w 899518"/>
                <a:gd name="connsiteY16" fmla="*/ 595313 h 1047750"/>
                <a:gd name="connsiteX17" fmla="*/ 659011 w 899518"/>
                <a:gd name="connsiteY17" fmla="*/ 581025 h 1047750"/>
                <a:gd name="connsiteX18" fmla="*/ 651867 w 899518"/>
                <a:gd name="connsiteY18" fmla="*/ 557213 h 1047750"/>
                <a:gd name="connsiteX19" fmla="*/ 632817 w 899518"/>
                <a:gd name="connsiteY19" fmla="*/ 554832 h 1047750"/>
                <a:gd name="connsiteX20" fmla="*/ 623292 w 899518"/>
                <a:gd name="connsiteY20" fmla="*/ 533400 h 1047750"/>
                <a:gd name="connsiteX21" fmla="*/ 623292 w 899518"/>
                <a:gd name="connsiteY21" fmla="*/ 497682 h 1047750"/>
                <a:gd name="connsiteX22" fmla="*/ 616149 w 899518"/>
                <a:gd name="connsiteY22" fmla="*/ 485775 h 1047750"/>
                <a:gd name="connsiteX23" fmla="*/ 594717 w 899518"/>
                <a:gd name="connsiteY23" fmla="*/ 473869 h 1047750"/>
                <a:gd name="connsiteX24" fmla="*/ 580430 w 899518"/>
                <a:gd name="connsiteY24" fmla="*/ 461963 h 1047750"/>
                <a:gd name="connsiteX25" fmla="*/ 561380 w 899518"/>
                <a:gd name="connsiteY25" fmla="*/ 435769 h 1047750"/>
                <a:gd name="connsiteX26" fmla="*/ 532805 w 899518"/>
                <a:gd name="connsiteY26" fmla="*/ 381000 h 1047750"/>
                <a:gd name="connsiteX27" fmla="*/ 511374 w 899518"/>
                <a:gd name="connsiteY27" fmla="*/ 373857 h 1047750"/>
                <a:gd name="connsiteX28" fmla="*/ 489942 w 899518"/>
                <a:gd name="connsiteY28" fmla="*/ 359569 h 1047750"/>
                <a:gd name="connsiteX29" fmla="*/ 470892 w 899518"/>
                <a:gd name="connsiteY29" fmla="*/ 326232 h 1047750"/>
                <a:gd name="connsiteX30" fmla="*/ 442317 w 899518"/>
                <a:gd name="connsiteY30" fmla="*/ 266700 h 1047750"/>
                <a:gd name="connsiteX31" fmla="*/ 413742 w 899518"/>
                <a:gd name="connsiteY31" fmla="*/ 257175 h 1047750"/>
                <a:gd name="connsiteX32" fmla="*/ 361355 w 899518"/>
                <a:gd name="connsiteY32" fmla="*/ 257175 h 1047750"/>
                <a:gd name="connsiteX33" fmla="*/ 342305 w 899518"/>
                <a:gd name="connsiteY33" fmla="*/ 247650 h 1047750"/>
                <a:gd name="connsiteX34" fmla="*/ 308967 w 899518"/>
                <a:gd name="connsiteY34" fmla="*/ 221457 h 1047750"/>
                <a:gd name="connsiteX35" fmla="*/ 256580 w 899518"/>
                <a:gd name="connsiteY35" fmla="*/ 197644 h 1047750"/>
                <a:gd name="connsiteX36" fmla="*/ 218480 w 899518"/>
                <a:gd name="connsiteY36" fmla="*/ 188119 h 1047750"/>
                <a:gd name="connsiteX37" fmla="*/ 189905 w 899518"/>
                <a:gd name="connsiteY37" fmla="*/ 169069 h 1047750"/>
                <a:gd name="connsiteX38" fmla="*/ 173236 w 899518"/>
                <a:gd name="connsiteY38" fmla="*/ 142875 h 1047750"/>
                <a:gd name="connsiteX39" fmla="*/ 132755 w 899518"/>
                <a:gd name="connsiteY39" fmla="*/ 130969 h 1047750"/>
                <a:gd name="connsiteX40" fmla="*/ 116086 w 899518"/>
                <a:gd name="connsiteY40" fmla="*/ 119063 h 1047750"/>
                <a:gd name="connsiteX41" fmla="*/ 106561 w 899518"/>
                <a:gd name="connsiteY41" fmla="*/ 104775 h 1047750"/>
                <a:gd name="connsiteX42" fmla="*/ 75605 w 899518"/>
                <a:gd name="connsiteY42" fmla="*/ 107157 h 1047750"/>
                <a:gd name="connsiteX43" fmla="*/ 30361 w 899518"/>
                <a:gd name="connsiteY43" fmla="*/ 121444 h 1047750"/>
                <a:gd name="connsiteX44" fmla="*/ 1786 w 899518"/>
                <a:gd name="connsiteY44" fmla="*/ 95250 h 1047750"/>
                <a:gd name="connsiteX45" fmla="*/ 4167 w 899518"/>
                <a:gd name="connsiteY45" fmla="*/ 59532 h 1047750"/>
                <a:gd name="connsiteX46" fmla="*/ 13692 w 899518"/>
                <a:gd name="connsiteY46" fmla="*/ 28575 h 1047750"/>
                <a:gd name="connsiteX47" fmla="*/ 4167 w 899518"/>
                <a:gd name="connsiteY47" fmla="*/ 0 h 1047750"/>
                <a:gd name="connsiteX48" fmla="*/ 4167 w 899518"/>
                <a:gd name="connsiteY48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99518" h="1047750">
                  <a:moveTo>
                    <a:pt x="899518" y="1047750"/>
                  </a:moveTo>
                  <a:cubicBezTo>
                    <a:pt x="888207" y="1020762"/>
                    <a:pt x="886818" y="989807"/>
                    <a:pt x="882849" y="976313"/>
                  </a:cubicBezTo>
                  <a:cubicBezTo>
                    <a:pt x="878880" y="962819"/>
                    <a:pt x="876499" y="972741"/>
                    <a:pt x="875705" y="966788"/>
                  </a:cubicBezTo>
                  <a:cubicBezTo>
                    <a:pt x="874911" y="960835"/>
                    <a:pt x="883245" y="947341"/>
                    <a:pt x="878086" y="940594"/>
                  </a:cubicBezTo>
                  <a:cubicBezTo>
                    <a:pt x="872927" y="933847"/>
                    <a:pt x="856258" y="935435"/>
                    <a:pt x="844749" y="926307"/>
                  </a:cubicBezTo>
                  <a:cubicBezTo>
                    <a:pt x="833240" y="917179"/>
                    <a:pt x="818158" y="897731"/>
                    <a:pt x="809030" y="885825"/>
                  </a:cubicBezTo>
                  <a:cubicBezTo>
                    <a:pt x="799902" y="873919"/>
                    <a:pt x="791171" y="867966"/>
                    <a:pt x="789980" y="854869"/>
                  </a:cubicBezTo>
                  <a:cubicBezTo>
                    <a:pt x="788789" y="841772"/>
                    <a:pt x="802283" y="817166"/>
                    <a:pt x="801886" y="807244"/>
                  </a:cubicBezTo>
                  <a:cubicBezTo>
                    <a:pt x="801489" y="797322"/>
                    <a:pt x="791965" y="800100"/>
                    <a:pt x="787599" y="795338"/>
                  </a:cubicBezTo>
                  <a:cubicBezTo>
                    <a:pt x="783233" y="790576"/>
                    <a:pt x="782042" y="781844"/>
                    <a:pt x="775692" y="778669"/>
                  </a:cubicBezTo>
                  <a:cubicBezTo>
                    <a:pt x="769342" y="775494"/>
                    <a:pt x="755452" y="781447"/>
                    <a:pt x="749499" y="776288"/>
                  </a:cubicBezTo>
                  <a:cubicBezTo>
                    <a:pt x="743546" y="771129"/>
                    <a:pt x="743943" y="757238"/>
                    <a:pt x="739974" y="747713"/>
                  </a:cubicBezTo>
                  <a:cubicBezTo>
                    <a:pt x="736005" y="738188"/>
                    <a:pt x="730845" y="727869"/>
                    <a:pt x="725686" y="719138"/>
                  </a:cubicBezTo>
                  <a:cubicBezTo>
                    <a:pt x="720527" y="710407"/>
                    <a:pt x="720526" y="703262"/>
                    <a:pt x="709017" y="695325"/>
                  </a:cubicBezTo>
                  <a:cubicBezTo>
                    <a:pt x="697508" y="687387"/>
                    <a:pt x="666155" y="680244"/>
                    <a:pt x="656630" y="671513"/>
                  </a:cubicBezTo>
                  <a:cubicBezTo>
                    <a:pt x="647105" y="662782"/>
                    <a:pt x="653851" y="655638"/>
                    <a:pt x="651867" y="642938"/>
                  </a:cubicBezTo>
                  <a:cubicBezTo>
                    <a:pt x="649883" y="630238"/>
                    <a:pt x="643533" y="605632"/>
                    <a:pt x="644724" y="595313"/>
                  </a:cubicBezTo>
                  <a:cubicBezTo>
                    <a:pt x="645915" y="584994"/>
                    <a:pt x="657821" y="587375"/>
                    <a:pt x="659011" y="581025"/>
                  </a:cubicBezTo>
                  <a:cubicBezTo>
                    <a:pt x="660201" y="574675"/>
                    <a:pt x="656233" y="561578"/>
                    <a:pt x="651867" y="557213"/>
                  </a:cubicBezTo>
                  <a:cubicBezTo>
                    <a:pt x="647501" y="552848"/>
                    <a:pt x="637579" y="558801"/>
                    <a:pt x="632817" y="554832"/>
                  </a:cubicBezTo>
                  <a:cubicBezTo>
                    <a:pt x="628055" y="550863"/>
                    <a:pt x="624879" y="542925"/>
                    <a:pt x="623292" y="533400"/>
                  </a:cubicBezTo>
                  <a:cubicBezTo>
                    <a:pt x="621704" y="523875"/>
                    <a:pt x="624482" y="505619"/>
                    <a:pt x="623292" y="497682"/>
                  </a:cubicBezTo>
                  <a:cubicBezTo>
                    <a:pt x="622102" y="489745"/>
                    <a:pt x="620911" y="489744"/>
                    <a:pt x="616149" y="485775"/>
                  </a:cubicBezTo>
                  <a:cubicBezTo>
                    <a:pt x="611387" y="481806"/>
                    <a:pt x="600670" y="477838"/>
                    <a:pt x="594717" y="473869"/>
                  </a:cubicBezTo>
                  <a:cubicBezTo>
                    <a:pt x="588764" y="469900"/>
                    <a:pt x="585986" y="468313"/>
                    <a:pt x="580430" y="461963"/>
                  </a:cubicBezTo>
                  <a:cubicBezTo>
                    <a:pt x="574874" y="455613"/>
                    <a:pt x="569317" y="449263"/>
                    <a:pt x="561380" y="435769"/>
                  </a:cubicBezTo>
                  <a:cubicBezTo>
                    <a:pt x="553443" y="422275"/>
                    <a:pt x="541139" y="391319"/>
                    <a:pt x="532805" y="381000"/>
                  </a:cubicBezTo>
                  <a:cubicBezTo>
                    <a:pt x="524471" y="370681"/>
                    <a:pt x="518518" y="377429"/>
                    <a:pt x="511374" y="373857"/>
                  </a:cubicBezTo>
                  <a:cubicBezTo>
                    <a:pt x="504230" y="370285"/>
                    <a:pt x="496689" y="367506"/>
                    <a:pt x="489942" y="359569"/>
                  </a:cubicBezTo>
                  <a:cubicBezTo>
                    <a:pt x="483195" y="351632"/>
                    <a:pt x="478829" y="341710"/>
                    <a:pt x="470892" y="326232"/>
                  </a:cubicBezTo>
                  <a:cubicBezTo>
                    <a:pt x="462955" y="310754"/>
                    <a:pt x="451842" y="278210"/>
                    <a:pt x="442317" y="266700"/>
                  </a:cubicBezTo>
                  <a:cubicBezTo>
                    <a:pt x="432792" y="255190"/>
                    <a:pt x="427236" y="258762"/>
                    <a:pt x="413742" y="257175"/>
                  </a:cubicBezTo>
                  <a:cubicBezTo>
                    <a:pt x="400248" y="255588"/>
                    <a:pt x="373261" y="258762"/>
                    <a:pt x="361355" y="257175"/>
                  </a:cubicBezTo>
                  <a:cubicBezTo>
                    <a:pt x="349449" y="255588"/>
                    <a:pt x="351036" y="253603"/>
                    <a:pt x="342305" y="247650"/>
                  </a:cubicBezTo>
                  <a:cubicBezTo>
                    <a:pt x="333574" y="241697"/>
                    <a:pt x="323254" y="229791"/>
                    <a:pt x="308967" y="221457"/>
                  </a:cubicBezTo>
                  <a:cubicBezTo>
                    <a:pt x="294680" y="213123"/>
                    <a:pt x="271661" y="203200"/>
                    <a:pt x="256580" y="197644"/>
                  </a:cubicBezTo>
                  <a:cubicBezTo>
                    <a:pt x="241499" y="192088"/>
                    <a:pt x="229592" y="192881"/>
                    <a:pt x="218480" y="188119"/>
                  </a:cubicBezTo>
                  <a:cubicBezTo>
                    <a:pt x="207368" y="183357"/>
                    <a:pt x="197446" y="176610"/>
                    <a:pt x="189905" y="169069"/>
                  </a:cubicBezTo>
                  <a:cubicBezTo>
                    <a:pt x="182364" y="161528"/>
                    <a:pt x="182761" y="149225"/>
                    <a:pt x="173236" y="142875"/>
                  </a:cubicBezTo>
                  <a:cubicBezTo>
                    <a:pt x="163711" y="136525"/>
                    <a:pt x="142280" y="134938"/>
                    <a:pt x="132755" y="130969"/>
                  </a:cubicBezTo>
                  <a:cubicBezTo>
                    <a:pt x="123230" y="127000"/>
                    <a:pt x="120452" y="123429"/>
                    <a:pt x="116086" y="119063"/>
                  </a:cubicBezTo>
                  <a:cubicBezTo>
                    <a:pt x="111720" y="114697"/>
                    <a:pt x="113308" y="106759"/>
                    <a:pt x="106561" y="104775"/>
                  </a:cubicBezTo>
                  <a:cubicBezTo>
                    <a:pt x="99814" y="102791"/>
                    <a:pt x="88305" y="104379"/>
                    <a:pt x="75605" y="107157"/>
                  </a:cubicBezTo>
                  <a:cubicBezTo>
                    <a:pt x="62905" y="109935"/>
                    <a:pt x="42664" y="123428"/>
                    <a:pt x="30361" y="121444"/>
                  </a:cubicBezTo>
                  <a:cubicBezTo>
                    <a:pt x="18058" y="119459"/>
                    <a:pt x="6152" y="105569"/>
                    <a:pt x="1786" y="95250"/>
                  </a:cubicBezTo>
                  <a:cubicBezTo>
                    <a:pt x="-2580" y="84931"/>
                    <a:pt x="2183" y="70644"/>
                    <a:pt x="4167" y="59532"/>
                  </a:cubicBezTo>
                  <a:cubicBezTo>
                    <a:pt x="6151" y="48419"/>
                    <a:pt x="13692" y="38497"/>
                    <a:pt x="13692" y="28575"/>
                  </a:cubicBezTo>
                  <a:cubicBezTo>
                    <a:pt x="13692" y="18653"/>
                    <a:pt x="4167" y="0"/>
                    <a:pt x="4167" y="0"/>
                  </a:cubicBezTo>
                  <a:lnTo>
                    <a:pt x="416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500656" y="1911859"/>
              <a:ext cx="504607" cy="774191"/>
            </a:xfrm>
            <a:custGeom>
              <a:avLst/>
              <a:gdLst>
                <a:gd name="connsiteX0" fmla="*/ 75982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  <a:gd name="connsiteX0" fmla="*/ 85507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4607" h="774191">
                  <a:moveTo>
                    <a:pt x="85507" y="774191"/>
                  </a:moveTo>
                  <a:cubicBezTo>
                    <a:pt x="85109" y="737877"/>
                    <a:pt x="76775" y="701563"/>
                    <a:pt x="73600" y="681322"/>
                  </a:cubicBezTo>
                  <a:cubicBezTo>
                    <a:pt x="70425" y="661081"/>
                    <a:pt x="71616" y="663463"/>
                    <a:pt x="66457" y="652747"/>
                  </a:cubicBezTo>
                  <a:cubicBezTo>
                    <a:pt x="61298" y="642031"/>
                    <a:pt x="51772" y="632507"/>
                    <a:pt x="42644" y="617029"/>
                  </a:cubicBezTo>
                  <a:cubicBezTo>
                    <a:pt x="33516" y="601551"/>
                    <a:pt x="17244" y="578929"/>
                    <a:pt x="11688" y="559879"/>
                  </a:cubicBezTo>
                  <a:cubicBezTo>
                    <a:pt x="6132" y="540829"/>
                    <a:pt x="10894" y="518604"/>
                    <a:pt x="9307" y="502729"/>
                  </a:cubicBezTo>
                  <a:cubicBezTo>
                    <a:pt x="7719" y="486854"/>
                    <a:pt x="-4981" y="477329"/>
                    <a:pt x="2163" y="464629"/>
                  </a:cubicBezTo>
                  <a:cubicBezTo>
                    <a:pt x="9307" y="451929"/>
                    <a:pt x="41057" y="436848"/>
                    <a:pt x="52169" y="426529"/>
                  </a:cubicBezTo>
                  <a:cubicBezTo>
                    <a:pt x="63281" y="416210"/>
                    <a:pt x="63679" y="406685"/>
                    <a:pt x="68838" y="402716"/>
                  </a:cubicBezTo>
                  <a:cubicBezTo>
                    <a:pt x="73997" y="398747"/>
                    <a:pt x="79553" y="406288"/>
                    <a:pt x="83125" y="402716"/>
                  </a:cubicBezTo>
                  <a:cubicBezTo>
                    <a:pt x="86697" y="399144"/>
                    <a:pt x="85903" y="386444"/>
                    <a:pt x="90269" y="381285"/>
                  </a:cubicBezTo>
                  <a:cubicBezTo>
                    <a:pt x="94635" y="376126"/>
                    <a:pt x="102572" y="378507"/>
                    <a:pt x="109319" y="371760"/>
                  </a:cubicBezTo>
                  <a:cubicBezTo>
                    <a:pt x="116066" y="365013"/>
                    <a:pt x="124797" y="347154"/>
                    <a:pt x="130750" y="340804"/>
                  </a:cubicBezTo>
                  <a:cubicBezTo>
                    <a:pt x="136703" y="334454"/>
                    <a:pt x="141466" y="341201"/>
                    <a:pt x="145038" y="333660"/>
                  </a:cubicBezTo>
                  <a:cubicBezTo>
                    <a:pt x="148610" y="326119"/>
                    <a:pt x="150991" y="307863"/>
                    <a:pt x="152182" y="295560"/>
                  </a:cubicBezTo>
                  <a:cubicBezTo>
                    <a:pt x="153373" y="283257"/>
                    <a:pt x="148213" y="268969"/>
                    <a:pt x="152182" y="259841"/>
                  </a:cubicBezTo>
                  <a:cubicBezTo>
                    <a:pt x="156151" y="250713"/>
                    <a:pt x="173613" y="246347"/>
                    <a:pt x="175994" y="240791"/>
                  </a:cubicBezTo>
                  <a:cubicBezTo>
                    <a:pt x="178375" y="235235"/>
                    <a:pt x="166469" y="231266"/>
                    <a:pt x="166469" y="226504"/>
                  </a:cubicBezTo>
                  <a:cubicBezTo>
                    <a:pt x="166469" y="221742"/>
                    <a:pt x="172819" y="218963"/>
                    <a:pt x="175994" y="212216"/>
                  </a:cubicBezTo>
                  <a:cubicBezTo>
                    <a:pt x="179169" y="205469"/>
                    <a:pt x="185122" y="192769"/>
                    <a:pt x="185519" y="186022"/>
                  </a:cubicBezTo>
                  <a:cubicBezTo>
                    <a:pt x="185916" y="179275"/>
                    <a:pt x="174406" y="179275"/>
                    <a:pt x="178375" y="171735"/>
                  </a:cubicBezTo>
                  <a:cubicBezTo>
                    <a:pt x="182344" y="164195"/>
                    <a:pt x="196235" y="154273"/>
                    <a:pt x="209332" y="140779"/>
                  </a:cubicBezTo>
                  <a:cubicBezTo>
                    <a:pt x="222429" y="127285"/>
                    <a:pt x="246638" y="104663"/>
                    <a:pt x="256957" y="90772"/>
                  </a:cubicBezTo>
                  <a:cubicBezTo>
                    <a:pt x="267276" y="76881"/>
                    <a:pt x="268069" y="67754"/>
                    <a:pt x="271244" y="57435"/>
                  </a:cubicBezTo>
                  <a:cubicBezTo>
                    <a:pt x="274419" y="47116"/>
                    <a:pt x="270054" y="34019"/>
                    <a:pt x="276007" y="28860"/>
                  </a:cubicBezTo>
                  <a:cubicBezTo>
                    <a:pt x="281960" y="23701"/>
                    <a:pt x="294660" y="31241"/>
                    <a:pt x="306963" y="26479"/>
                  </a:cubicBezTo>
                  <a:cubicBezTo>
                    <a:pt x="319266" y="21717"/>
                    <a:pt x="336331" y="2269"/>
                    <a:pt x="349825" y="285"/>
                  </a:cubicBezTo>
                  <a:cubicBezTo>
                    <a:pt x="363319" y="-1699"/>
                    <a:pt x="376019" y="7031"/>
                    <a:pt x="387925" y="14572"/>
                  </a:cubicBezTo>
                  <a:cubicBezTo>
                    <a:pt x="399831" y="22113"/>
                    <a:pt x="406182" y="37195"/>
                    <a:pt x="421263" y="45529"/>
                  </a:cubicBezTo>
                  <a:cubicBezTo>
                    <a:pt x="436344" y="53863"/>
                    <a:pt x="464522" y="60610"/>
                    <a:pt x="478413" y="64579"/>
                  </a:cubicBezTo>
                  <a:cubicBezTo>
                    <a:pt x="492304" y="68548"/>
                    <a:pt x="504607" y="69341"/>
                    <a:pt x="504607" y="69341"/>
                  </a:cubicBezTo>
                  <a:lnTo>
                    <a:pt x="504607" y="6934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524780" y="3857625"/>
              <a:ext cx="704671" cy="1278731"/>
            </a:xfrm>
            <a:custGeom>
              <a:avLst/>
              <a:gdLst>
                <a:gd name="connsiteX0" fmla="*/ 620976 w 704671"/>
                <a:gd name="connsiteY0" fmla="*/ 1278731 h 1278731"/>
                <a:gd name="connsiteX1" fmla="*/ 680508 w 704671"/>
                <a:gd name="connsiteY1" fmla="*/ 1266825 h 1278731"/>
                <a:gd name="connsiteX2" fmla="*/ 704320 w 704671"/>
                <a:gd name="connsiteY2" fmla="*/ 1257300 h 1278731"/>
                <a:gd name="connsiteX3" fmla="*/ 692414 w 704671"/>
                <a:gd name="connsiteY3" fmla="*/ 1228725 h 1278731"/>
                <a:gd name="connsiteX4" fmla="*/ 661458 w 704671"/>
                <a:gd name="connsiteY4" fmla="*/ 1195388 h 1278731"/>
                <a:gd name="connsiteX5" fmla="*/ 625739 w 704671"/>
                <a:gd name="connsiteY5" fmla="*/ 1164431 h 1278731"/>
                <a:gd name="connsiteX6" fmla="*/ 599545 w 704671"/>
                <a:gd name="connsiteY6" fmla="*/ 1121569 h 1278731"/>
                <a:gd name="connsiteX7" fmla="*/ 580495 w 704671"/>
                <a:gd name="connsiteY7" fmla="*/ 1069181 h 1278731"/>
                <a:gd name="connsiteX8" fmla="*/ 547158 w 704671"/>
                <a:gd name="connsiteY8" fmla="*/ 1023938 h 1278731"/>
                <a:gd name="connsiteX9" fmla="*/ 516201 w 704671"/>
                <a:gd name="connsiteY9" fmla="*/ 1023938 h 1278731"/>
                <a:gd name="connsiteX10" fmla="*/ 485245 w 704671"/>
                <a:gd name="connsiteY10" fmla="*/ 1007269 h 1278731"/>
                <a:gd name="connsiteX11" fmla="*/ 478101 w 704671"/>
                <a:gd name="connsiteY11" fmla="*/ 995363 h 1278731"/>
                <a:gd name="connsiteX12" fmla="*/ 459051 w 704671"/>
                <a:gd name="connsiteY12" fmla="*/ 988219 h 1278731"/>
                <a:gd name="connsiteX13" fmla="*/ 425714 w 704671"/>
                <a:gd name="connsiteY13" fmla="*/ 966788 h 1278731"/>
                <a:gd name="connsiteX14" fmla="*/ 409045 w 704671"/>
                <a:gd name="connsiteY14" fmla="*/ 947738 h 1278731"/>
                <a:gd name="connsiteX15" fmla="*/ 387614 w 704671"/>
                <a:gd name="connsiteY15" fmla="*/ 947738 h 1278731"/>
                <a:gd name="connsiteX16" fmla="*/ 356658 w 704671"/>
                <a:gd name="connsiteY16" fmla="*/ 942975 h 1278731"/>
                <a:gd name="connsiteX17" fmla="*/ 323320 w 704671"/>
                <a:gd name="connsiteY17" fmla="*/ 895350 h 1278731"/>
                <a:gd name="connsiteX18" fmla="*/ 294745 w 704671"/>
                <a:gd name="connsiteY18" fmla="*/ 885825 h 1278731"/>
                <a:gd name="connsiteX19" fmla="*/ 275695 w 704671"/>
                <a:gd name="connsiteY19" fmla="*/ 864394 h 1278731"/>
                <a:gd name="connsiteX20" fmla="*/ 244739 w 704671"/>
                <a:gd name="connsiteY20" fmla="*/ 864394 h 1278731"/>
                <a:gd name="connsiteX21" fmla="*/ 235214 w 704671"/>
                <a:gd name="connsiteY21" fmla="*/ 826294 h 1278731"/>
                <a:gd name="connsiteX22" fmla="*/ 228070 w 704671"/>
                <a:gd name="connsiteY22" fmla="*/ 804863 h 1278731"/>
                <a:gd name="connsiteX23" fmla="*/ 209020 w 704671"/>
                <a:gd name="connsiteY23" fmla="*/ 781050 h 1278731"/>
                <a:gd name="connsiteX24" fmla="*/ 199495 w 704671"/>
                <a:gd name="connsiteY24" fmla="*/ 754856 h 1278731"/>
                <a:gd name="connsiteX25" fmla="*/ 194733 w 704671"/>
                <a:gd name="connsiteY25" fmla="*/ 719138 h 1278731"/>
                <a:gd name="connsiteX26" fmla="*/ 182826 w 704671"/>
                <a:gd name="connsiteY26" fmla="*/ 695325 h 1278731"/>
                <a:gd name="connsiteX27" fmla="*/ 170920 w 704671"/>
                <a:gd name="connsiteY27" fmla="*/ 671513 h 1278731"/>
                <a:gd name="connsiteX28" fmla="*/ 175683 w 704671"/>
                <a:gd name="connsiteY28" fmla="*/ 616744 h 1278731"/>
                <a:gd name="connsiteX29" fmla="*/ 151870 w 704671"/>
                <a:gd name="connsiteY29" fmla="*/ 595313 h 1278731"/>
                <a:gd name="connsiteX30" fmla="*/ 168539 w 704671"/>
                <a:gd name="connsiteY30" fmla="*/ 519113 h 1278731"/>
                <a:gd name="connsiteX31" fmla="*/ 159014 w 704671"/>
                <a:gd name="connsiteY31" fmla="*/ 476250 h 1278731"/>
                <a:gd name="connsiteX32" fmla="*/ 149489 w 704671"/>
                <a:gd name="connsiteY32" fmla="*/ 419100 h 1278731"/>
                <a:gd name="connsiteX33" fmla="*/ 101864 w 704671"/>
                <a:gd name="connsiteY33" fmla="*/ 352425 h 1278731"/>
                <a:gd name="connsiteX34" fmla="*/ 89958 w 704671"/>
                <a:gd name="connsiteY34" fmla="*/ 297656 h 1278731"/>
                <a:gd name="connsiteX35" fmla="*/ 80433 w 704671"/>
                <a:gd name="connsiteY35" fmla="*/ 238125 h 1278731"/>
                <a:gd name="connsiteX36" fmla="*/ 78051 w 704671"/>
                <a:gd name="connsiteY36" fmla="*/ 192881 h 1278731"/>
                <a:gd name="connsiteX37" fmla="*/ 78051 w 704671"/>
                <a:gd name="connsiteY37" fmla="*/ 138113 h 1278731"/>
                <a:gd name="connsiteX38" fmla="*/ 61383 w 704671"/>
                <a:gd name="connsiteY38" fmla="*/ 92869 h 1278731"/>
                <a:gd name="connsiteX39" fmla="*/ 4233 w 704671"/>
                <a:gd name="connsiteY39" fmla="*/ 40481 h 1278731"/>
                <a:gd name="connsiteX40" fmla="*/ 4233 w 704671"/>
                <a:gd name="connsiteY40" fmla="*/ 0 h 1278731"/>
                <a:gd name="connsiteX41" fmla="*/ 4233 w 704671"/>
                <a:gd name="connsiteY41" fmla="*/ 0 h 127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4671" h="1278731">
                  <a:moveTo>
                    <a:pt x="620976" y="1278731"/>
                  </a:moveTo>
                  <a:cubicBezTo>
                    <a:pt x="643796" y="1274564"/>
                    <a:pt x="666617" y="1270397"/>
                    <a:pt x="680508" y="1266825"/>
                  </a:cubicBezTo>
                  <a:cubicBezTo>
                    <a:pt x="694399" y="1263253"/>
                    <a:pt x="702336" y="1263650"/>
                    <a:pt x="704320" y="1257300"/>
                  </a:cubicBezTo>
                  <a:cubicBezTo>
                    <a:pt x="706304" y="1250950"/>
                    <a:pt x="699558" y="1239044"/>
                    <a:pt x="692414" y="1228725"/>
                  </a:cubicBezTo>
                  <a:cubicBezTo>
                    <a:pt x="685270" y="1218406"/>
                    <a:pt x="672570" y="1206104"/>
                    <a:pt x="661458" y="1195388"/>
                  </a:cubicBezTo>
                  <a:cubicBezTo>
                    <a:pt x="650346" y="1184672"/>
                    <a:pt x="636058" y="1176734"/>
                    <a:pt x="625739" y="1164431"/>
                  </a:cubicBezTo>
                  <a:cubicBezTo>
                    <a:pt x="615420" y="1152128"/>
                    <a:pt x="607086" y="1137444"/>
                    <a:pt x="599545" y="1121569"/>
                  </a:cubicBezTo>
                  <a:cubicBezTo>
                    <a:pt x="592004" y="1105694"/>
                    <a:pt x="589226" y="1085453"/>
                    <a:pt x="580495" y="1069181"/>
                  </a:cubicBezTo>
                  <a:cubicBezTo>
                    <a:pt x="571764" y="1052909"/>
                    <a:pt x="557874" y="1031478"/>
                    <a:pt x="547158" y="1023938"/>
                  </a:cubicBezTo>
                  <a:cubicBezTo>
                    <a:pt x="536442" y="1016398"/>
                    <a:pt x="526520" y="1026716"/>
                    <a:pt x="516201" y="1023938"/>
                  </a:cubicBezTo>
                  <a:cubicBezTo>
                    <a:pt x="505882" y="1021160"/>
                    <a:pt x="491595" y="1012031"/>
                    <a:pt x="485245" y="1007269"/>
                  </a:cubicBezTo>
                  <a:cubicBezTo>
                    <a:pt x="478895" y="1002507"/>
                    <a:pt x="482467" y="998538"/>
                    <a:pt x="478101" y="995363"/>
                  </a:cubicBezTo>
                  <a:cubicBezTo>
                    <a:pt x="473735" y="992188"/>
                    <a:pt x="467782" y="992981"/>
                    <a:pt x="459051" y="988219"/>
                  </a:cubicBezTo>
                  <a:cubicBezTo>
                    <a:pt x="450320" y="983457"/>
                    <a:pt x="434048" y="973535"/>
                    <a:pt x="425714" y="966788"/>
                  </a:cubicBezTo>
                  <a:cubicBezTo>
                    <a:pt x="417380" y="960041"/>
                    <a:pt x="415395" y="950913"/>
                    <a:pt x="409045" y="947738"/>
                  </a:cubicBezTo>
                  <a:cubicBezTo>
                    <a:pt x="402695" y="944563"/>
                    <a:pt x="396345" y="948532"/>
                    <a:pt x="387614" y="947738"/>
                  </a:cubicBezTo>
                  <a:cubicBezTo>
                    <a:pt x="378883" y="946944"/>
                    <a:pt x="367374" y="951706"/>
                    <a:pt x="356658" y="942975"/>
                  </a:cubicBezTo>
                  <a:cubicBezTo>
                    <a:pt x="345942" y="934244"/>
                    <a:pt x="333639" y="904875"/>
                    <a:pt x="323320" y="895350"/>
                  </a:cubicBezTo>
                  <a:cubicBezTo>
                    <a:pt x="313001" y="885825"/>
                    <a:pt x="302682" y="890984"/>
                    <a:pt x="294745" y="885825"/>
                  </a:cubicBezTo>
                  <a:cubicBezTo>
                    <a:pt x="286807" y="880666"/>
                    <a:pt x="284029" y="867966"/>
                    <a:pt x="275695" y="864394"/>
                  </a:cubicBezTo>
                  <a:cubicBezTo>
                    <a:pt x="267361" y="860822"/>
                    <a:pt x="251486" y="870744"/>
                    <a:pt x="244739" y="864394"/>
                  </a:cubicBezTo>
                  <a:cubicBezTo>
                    <a:pt x="237992" y="858044"/>
                    <a:pt x="237992" y="836216"/>
                    <a:pt x="235214" y="826294"/>
                  </a:cubicBezTo>
                  <a:cubicBezTo>
                    <a:pt x="232436" y="816372"/>
                    <a:pt x="232436" y="812404"/>
                    <a:pt x="228070" y="804863"/>
                  </a:cubicBezTo>
                  <a:cubicBezTo>
                    <a:pt x="223704" y="797322"/>
                    <a:pt x="213782" y="789384"/>
                    <a:pt x="209020" y="781050"/>
                  </a:cubicBezTo>
                  <a:cubicBezTo>
                    <a:pt x="204257" y="772715"/>
                    <a:pt x="201876" y="765175"/>
                    <a:pt x="199495" y="754856"/>
                  </a:cubicBezTo>
                  <a:cubicBezTo>
                    <a:pt x="197114" y="744537"/>
                    <a:pt x="197511" y="729060"/>
                    <a:pt x="194733" y="719138"/>
                  </a:cubicBezTo>
                  <a:cubicBezTo>
                    <a:pt x="191955" y="709216"/>
                    <a:pt x="182826" y="695325"/>
                    <a:pt x="182826" y="695325"/>
                  </a:cubicBezTo>
                  <a:cubicBezTo>
                    <a:pt x="178857" y="687387"/>
                    <a:pt x="172110" y="684610"/>
                    <a:pt x="170920" y="671513"/>
                  </a:cubicBezTo>
                  <a:cubicBezTo>
                    <a:pt x="169730" y="658416"/>
                    <a:pt x="178858" y="629444"/>
                    <a:pt x="175683" y="616744"/>
                  </a:cubicBezTo>
                  <a:cubicBezTo>
                    <a:pt x="172508" y="604044"/>
                    <a:pt x="153061" y="611585"/>
                    <a:pt x="151870" y="595313"/>
                  </a:cubicBezTo>
                  <a:cubicBezTo>
                    <a:pt x="150679" y="579041"/>
                    <a:pt x="167348" y="538957"/>
                    <a:pt x="168539" y="519113"/>
                  </a:cubicBezTo>
                  <a:cubicBezTo>
                    <a:pt x="169730" y="499269"/>
                    <a:pt x="162189" y="492919"/>
                    <a:pt x="159014" y="476250"/>
                  </a:cubicBezTo>
                  <a:cubicBezTo>
                    <a:pt x="155839" y="459581"/>
                    <a:pt x="159014" y="439737"/>
                    <a:pt x="149489" y="419100"/>
                  </a:cubicBezTo>
                  <a:cubicBezTo>
                    <a:pt x="139964" y="398463"/>
                    <a:pt x="111786" y="372666"/>
                    <a:pt x="101864" y="352425"/>
                  </a:cubicBezTo>
                  <a:cubicBezTo>
                    <a:pt x="91942" y="332184"/>
                    <a:pt x="93530" y="316706"/>
                    <a:pt x="89958" y="297656"/>
                  </a:cubicBezTo>
                  <a:cubicBezTo>
                    <a:pt x="86386" y="278606"/>
                    <a:pt x="82417" y="255587"/>
                    <a:pt x="80433" y="238125"/>
                  </a:cubicBezTo>
                  <a:cubicBezTo>
                    <a:pt x="78448" y="220662"/>
                    <a:pt x="78448" y="209550"/>
                    <a:pt x="78051" y="192881"/>
                  </a:cubicBezTo>
                  <a:cubicBezTo>
                    <a:pt x="77654" y="176212"/>
                    <a:pt x="80829" y="154782"/>
                    <a:pt x="78051" y="138113"/>
                  </a:cubicBezTo>
                  <a:cubicBezTo>
                    <a:pt x="75273" y="121444"/>
                    <a:pt x="73686" y="109141"/>
                    <a:pt x="61383" y="92869"/>
                  </a:cubicBezTo>
                  <a:cubicBezTo>
                    <a:pt x="49080" y="76597"/>
                    <a:pt x="13758" y="55959"/>
                    <a:pt x="4233" y="40481"/>
                  </a:cubicBezTo>
                  <a:cubicBezTo>
                    <a:pt x="-5292" y="25003"/>
                    <a:pt x="4233" y="0"/>
                    <a:pt x="4233" y="0"/>
                  </a:cubicBezTo>
                  <a:lnTo>
                    <a:pt x="4233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362325" y="3198019"/>
              <a:ext cx="385821" cy="659606"/>
            </a:xfrm>
            <a:custGeom>
              <a:avLst/>
              <a:gdLst>
                <a:gd name="connsiteX0" fmla="*/ 166688 w 385821"/>
                <a:gd name="connsiteY0" fmla="*/ 659606 h 659606"/>
                <a:gd name="connsiteX1" fmla="*/ 176213 w 385821"/>
                <a:gd name="connsiteY1" fmla="*/ 604837 h 659606"/>
                <a:gd name="connsiteX2" fmla="*/ 190500 w 385821"/>
                <a:gd name="connsiteY2" fmla="*/ 585787 h 659606"/>
                <a:gd name="connsiteX3" fmla="*/ 235744 w 385821"/>
                <a:gd name="connsiteY3" fmla="*/ 583406 h 659606"/>
                <a:gd name="connsiteX4" fmla="*/ 269081 w 385821"/>
                <a:gd name="connsiteY4" fmla="*/ 583406 h 659606"/>
                <a:gd name="connsiteX5" fmla="*/ 302419 w 385821"/>
                <a:gd name="connsiteY5" fmla="*/ 581025 h 659606"/>
                <a:gd name="connsiteX6" fmla="*/ 321469 w 385821"/>
                <a:gd name="connsiteY6" fmla="*/ 559594 h 659606"/>
                <a:gd name="connsiteX7" fmla="*/ 347663 w 385821"/>
                <a:gd name="connsiteY7" fmla="*/ 547687 h 659606"/>
                <a:gd name="connsiteX8" fmla="*/ 350044 w 385821"/>
                <a:gd name="connsiteY8" fmla="*/ 521494 h 659606"/>
                <a:gd name="connsiteX9" fmla="*/ 369094 w 385821"/>
                <a:gd name="connsiteY9" fmla="*/ 507206 h 659606"/>
                <a:gd name="connsiteX10" fmla="*/ 376238 w 385821"/>
                <a:gd name="connsiteY10" fmla="*/ 464344 h 659606"/>
                <a:gd name="connsiteX11" fmla="*/ 385763 w 385821"/>
                <a:gd name="connsiteY11" fmla="*/ 433387 h 659606"/>
                <a:gd name="connsiteX12" fmla="*/ 371475 w 385821"/>
                <a:gd name="connsiteY12" fmla="*/ 390525 h 659606"/>
                <a:gd name="connsiteX13" fmla="*/ 340519 w 385821"/>
                <a:gd name="connsiteY13" fmla="*/ 352425 h 659606"/>
                <a:gd name="connsiteX14" fmla="*/ 295275 w 385821"/>
                <a:gd name="connsiteY14" fmla="*/ 273844 h 659606"/>
                <a:gd name="connsiteX15" fmla="*/ 254794 w 385821"/>
                <a:gd name="connsiteY15" fmla="*/ 238125 h 659606"/>
                <a:gd name="connsiteX16" fmla="*/ 211931 w 385821"/>
                <a:gd name="connsiteY16" fmla="*/ 207169 h 659606"/>
                <a:gd name="connsiteX17" fmla="*/ 185738 w 385821"/>
                <a:gd name="connsiteY17" fmla="*/ 178594 h 659606"/>
                <a:gd name="connsiteX18" fmla="*/ 157163 w 385821"/>
                <a:gd name="connsiteY18" fmla="*/ 154781 h 659606"/>
                <a:gd name="connsiteX19" fmla="*/ 121444 w 385821"/>
                <a:gd name="connsiteY19" fmla="*/ 92869 h 659606"/>
                <a:gd name="connsiteX20" fmla="*/ 85725 w 385821"/>
                <a:gd name="connsiteY20" fmla="*/ 80962 h 659606"/>
                <a:gd name="connsiteX21" fmla="*/ 40481 w 385821"/>
                <a:gd name="connsiteY21" fmla="*/ 47625 h 659606"/>
                <a:gd name="connsiteX22" fmla="*/ 7144 w 385821"/>
                <a:gd name="connsiteY22" fmla="*/ 9525 h 659606"/>
                <a:gd name="connsiteX23" fmla="*/ 0 w 385821"/>
                <a:gd name="connsiteY23" fmla="*/ 0 h 659606"/>
                <a:gd name="connsiteX24" fmla="*/ 0 w 385821"/>
                <a:gd name="connsiteY24" fmla="*/ 0 h 6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821" h="659606">
                  <a:moveTo>
                    <a:pt x="166688" y="659606"/>
                  </a:moveTo>
                  <a:cubicBezTo>
                    <a:pt x="169466" y="638373"/>
                    <a:pt x="172244" y="617140"/>
                    <a:pt x="176213" y="604837"/>
                  </a:cubicBezTo>
                  <a:cubicBezTo>
                    <a:pt x="180182" y="592534"/>
                    <a:pt x="180578" y="589359"/>
                    <a:pt x="190500" y="585787"/>
                  </a:cubicBezTo>
                  <a:cubicBezTo>
                    <a:pt x="200422" y="582215"/>
                    <a:pt x="222647" y="583803"/>
                    <a:pt x="235744" y="583406"/>
                  </a:cubicBezTo>
                  <a:cubicBezTo>
                    <a:pt x="248841" y="583009"/>
                    <a:pt x="257969" y="583803"/>
                    <a:pt x="269081" y="583406"/>
                  </a:cubicBezTo>
                  <a:cubicBezTo>
                    <a:pt x="280193" y="583009"/>
                    <a:pt x="293688" y="584994"/>
                    <a:pt x="302419" y="581025"/>
                  </a:cubicBezTo>
                  <a:cubicBezTo>
                    <a:pt x="311150" y="577056"/>
                    <a:pt x="313928" y="565150"/>
                    <a:pt x="321469" y="559594"/>
                  </a:cubicBezTo>
                  <a:cubicBezTo>
                    <a:pt x="329010" y="554038"/>
                    <a:pt x="342901" y="554037"/>
                    <a:pt x="347663" y="547687"/>
                  </a:cubicBezTo>
                  <a:cubicBezTo>
                    <a:pt x="352425" y="541337"/>
                    <a:pt x="346472" y="528241"/>
                    <a:pt x="350044" y="521494"/>
                  </a:cubicBezTo>
                  <a:cubicBezTo>
                    <a:pt x="353616" y="514747"/>
                    <a:pt x="364728" y="516731"/>
                    <a:pt x="369094" y="507206"/>
                  </a:cubicBezTo>
                  <a:cubicBezTo>
                    <a:pt x="373460" y="497681"/>
                    <a:pt x="373460" y="476647"/>
                    <a:pt x="376238" y="464344"/>
                  </a:cubicBezTo>
                  <a:cubicBezTo>
                    <a:pt x="379016" y="452041"/>
                    <a:pt x="386557" y="445690"/>
                    <a:pt x="385763" y="433387"/>
                  </a:cubicBezTo>
                  <a:cubicBezTo>
                    <a:pt x="384969" y="421084"/>
                    <a:pt x="379016" y="404019"/>
                    <a:pt x="371475" y="390525"/>
                  </a:cubicBezTo>
                  <a:cubicBezTo>
                    <a:pt x="363934" y="377031"/>
                    <a:pt x="353219" y="371872"/>
                    <a:pt x="340519" y="352425"/>
                  </a:cubicBezTo>
                  <a:cubicBezTo>
                    <a:pt x="327819" y="332978"/>
                    <a:pt x="309563" y="292894"/>
                    <a:pt x="295275" y="273844"/>
                  </a:cubicBezTo>
                  <a:cubicBezTo>
                    <a:pt x="280988" y="254794"/>
                    <a:pt x="268685" y="249237"/>
                    <a:pt x="254794" y="238125"/>
                  </a:cubicBezTo>
                  <a:cubicBezTo>
                    <a:pt x="240903" y="227013"/>
                    <a:pt x="223440" y="217091"/>
                    <a:pt x="211931" y="207169"/>
                  </a:cubicBezTo>
                  <a:cubicBezTo>
                    <a:pt x="200422" y="197247"/>
                    <a:pt x="194866" y="187325"/>
                    <a:pt x="185738" y="178594"/>
                  </a:cubicBezTo>
                  <a:cubicBezTo>
                    <a:pt x="176610" y="169863"/>
                    <a:pt x="167879" y="169069"/>
                    <a:pt x="157163" y="154781"/>
                  </a:cubicBezTo>
                  <a:cubicBezTo>
                    <a:pt x="146447" y="140493"/>
                    <a:pt x="133350" y="105172"/>
                    <a:pt x="121444" y="92869"/>
                  </a:cubicBezTo>
                  <a:cubicBezTo>
                    <a:pt x="109538" y="80566"/>
                    <a:pt x="99219" y="88503"/>
                    <a:pt x="85725" y="80962"/>
                  </a:cubicBezTo>
                  <a:cubicBezTo>
                    <a:pt x="72231" y="73421"/>
                    <a:pt x="53578" y="59531"/>
                    <a:pt x="40481" y="47625"/>
                  </a:cubicBezTo>
                  <a:cubicBezTo>
                    <a:pt x="27384" y="35719"/>
                    <a:pt x="13891" y="17462"/>
                    <a:pt x="7144" y="9525"/>
                  </a:cubicBezTo>
                  <a:cubicBezTo>
                    <a:pt x="397" y="158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698366" y="3300413"/>
              <a:ext cx="783727" cy="1014412"/>
            </a:xfrm>
            <a:custGeom>
              <a:avLst/>
              <a:gdLst>
                <a:gd name="connsiteX0" fmla="*/ 306772 w 783022"/>
                <a:gd name="connsiteY0" fmla="*/ 995362 h 995362"/>
                <a:gd name="connsiteX1" fmla="*/ 273434 w 783022"/>
                <a:gd name="connsiteY1" fmla="*/ 900112 h 995362"/>
                <a:gd name="connsiteX2" fmla="*/ 259147 w 783022"/>
                <a:gd name="connsiteY2" fmla="*/ 847725 h 995362"/>
                <a:gd name="connsiteX3" fmla="*/ 221047 w 783022"/>
                <a:gd name="connsiteY3" fmla="*/ 809625 h 995362"/>
                <a:gd name="connsiteX4" fmla="*/ 168659 w 783022"/>
                <a:gd name="connsiteY4" fmla="*/ 809625 h 995362"/>
                <a:gd name="connsiteX5" fmla="*/ 125797 w 783022"/>
                <a:gd name="connsiteY5" fmla="*/ 795337 h 995362"/>
                <a:gd name="connsiteX6" fmla="*/ 111509 w 783022"/>
                <a:gd name="connsiteY6" fmla="*/ 800100 h 995362"/>
                <a:gd name="connsiteX7" fmla="*/ 92459 w 783022"/>
                <a:gd name="connsiteY7" fmla="*/ 819150 h 995362"/>
                <a:gd name="connsiteX8" fmla="*/ 73409 w 783022"/>
                <a:gd name="connsiteY8" fmla="*/ 823912 h 995362"/>
                <a:gd name="connsiteX9" fmla="*/ 30547 w 783022"/>
                <a:gd name="connsiteY9" fmla="*/ 823912 h 995362"/>
                <a:gd name="connsiteX10" fmla="*/ 6734 w 783022"/>
                <a:gd name="connsiteY10" fmla="*/ 823912 h 995362"/>
                <a:gd name="connsiteX11" fmla="*/ 1972 w 783022"/>
                <a:gd name="connsiteY11" fmla="*/ 785812 h 995362"/>
                <a:gd name="connsiteX12" fmla="*/ 35309 w 783022"/>
                <a:gd name="connsiteY12" fmla="*/ 762000 h 995362"/>
                <a:gd name="connsiteX13" fmla="*/ 40072 w 783022"/>
                <a:gd name="connsiteY13" fmla="*/ 709612 h 995362"/>
                <a:gd name="connsiteX14" fmla="*/ 30547 w 783022"/>
                <a:gd name="connsiteY14" fmla="*/ 666750 h 995362"/>
                <a:gd name="connsiteX15" fmla="*/ 44834 w 783022"/>
                <a:gd name="connsiteY15" fmla="*/ 652462 h 995362"/>
                <a:gd name="connsiteX16" fmla="*/ 73409 w 783022"/>
                <a:gd name="connsiteY16" fmla="*/ 671512 h 995362"/>
                <a:gd name="connsiteX17" fmla="*/ 97222 w 783022"/>
                <a:gd name="connsiteY17" fmla="*/ 647700 h 995362"/>
                <a:gd name="connsiteX18" fmla="*/ 121034 w 783022"/>
                <a:gd name="connsiteY18" fmla="*/ 576262 h 995362"/>
                <a:gd name="connsiteX19" fmla="*/ 135322 w 783022"/>
                <a:gd name="connsiteY19" fmla="*/ 528637 h 995362"/>
                <a:gd name="connsiteX20" fmla="*/ 211522 w 783022"/>
                <a:gd name="connsiteY20" fmla="*/ 500062 h 995362"/>
                <a:gd name="connsiteX21" fmla="*/ 335347 w 783022"/>
                <a:gd name="connsiteY21" fmla="*/ 442912 h 995362"/>
                <a:gd name="connsiteX22" fmla="*/ 373447 w 783022"/>
                <a:gd name="connsiteY22" fmla="*/ 423862 h 995362"/>
                <a:gd name="connsiteX23" fmla="*/ 406784 w 783022"/>
                <a:gd name="connsiteY23" fmla="*/ 423862 h 995362"/>
                <a:gd name="connsiteX24" fmla="*/ 463934 w 783022"/>
                <a:gd name="connsiteY24" fmla="*/ 404812 h 995362"/>
                <a:gd name="connsiteX25" fmla="*/ 482984 w 783022"/>
                <a:gd name="connsiteY25" fmla="*/ 385762 h 995362"/>
                <a:gd name="connsiteX26" fmla="*/ 506797 w 783022"/>
                <a:gd name="connsiteY26" fmla="*/ 361950 h 995362"/>
                <a:gd name="connsiteX27" fmla="*/ 554422 w 783022"/>
                <a:gd name="connsiteY27" fmla="*/ 314325 h 995362"/>
                <a:gd name="connsiteX28" fmla="*/ 587759 w 783022"/>
                <a:gd name="connsiteY28" fmla="*/ 261937 h 995362"/>
                <a:gd name="connsiteX29" fmla="*/ 597284 w 783022"/>
                <a:gd name="connsiteY29" fmla="*/ 223837 h 995362"/>
                <a:gd name="connsiteX30" fmla="*/ 692534 w 783022"/>
                <a:gd name="connsiteY30" fmla="*/ 247650 h 995362"/>
                <a:gd name="connsiteX31" fmla="*/ 721109 w 783022"/>
                <a:gd name="connsiteY31" fmla="*/ 209550 h 995362"/>
                <a:gd name="connsiteX32" fmla="*/ 740159 w 783022"/>
                <a:gd name="connsiteY32" fmla="*/ 166687 h 995362"/>
                <a:gd name="connsiteX33" fmla="*/ 759209 w 783022"/>
                <a:gd name="connsiteY33" fmla="*/ 114300 h 995362"/>
                <a:gd name="connsiteX34" fmla="*/ 773497 w 783022"/>
                <a:gd name="connsiteY34" fmla="*/ 52387 h 995362"/>
                <a:gd name="connsiteX35" fmla="*/ 783022 w 783022"/>
                <a:gd name="connsiteY35" fmla="*/ 0 h 995362"/>
                <a:gd name="connsiteX36" fmla="*/ 783022 w 783022"/>
                <a:gd name="connsiteY36" fmla="*/ 0 h 995362"/>
                <a:gd name="connsiteX0" fmla="*/ 306772 w 783727"/>
                <a:gd name="connsiteY0" fmla="*/ 1014412 h 1014412"/>
                <a:gd name="connsiteX1" fmla="*/ 273434 w 783727"/>
                <a:gd name="connsiteY1" fmla="*/ 919162 h 1014412"/>
                <a:gd name="connsiteX2" fmla="*/ 259147 w 783727"/>
                <a:gd name="connsiteY2" fmla="*/ 866775 h 1014412"/>
                <a:gd name="connsiteX3" fmla="*/ 221047 w 783727"/>
                <a:gd name="connsiteY3" fmla="*/ 828675 h 1014412"/>
                <a:gd name="connsiteX4" fmla="*/ 168659 w 783727"/>
                <a:gd name="connsiteY4" fmla="*/ 828675 h 1014412"/>
                <a:gd name="connsiteX5" fmla="*/ 125797 w 783727"/>
                <a:gd name="connsiteY5" fmla="*/ 814387 h 1014412"/>
                <a:gd name="connsiteX6" fmla="*/ 111509 w 783727"/>
                <a:gd name="connsiteY6" fmla="*/ 819150 h 1014412"/>
                <a:gd name="connsiteX7" fmla="*/ 92459 w 783727"/>
                <a:gd name="connsiteY7" fmla="*/ 838200 h 1014412"/>
                <a:gd name="connsiteX8" fmla="*/ 73409 w 783727"/>
                <a:gd name="connsiteY8" fmla="*/ 842962 h 1014412"/>
                <a:gd name="connsiteX9" fmla="*/ 30547 w 783727"/>
                <a:gd name="connsiteY9" fmla="*/ 842962 h 1014412"/>
                <a:gd name="connsiteX10" fmla="*/ 6734 w 783727"/>
                <a:gd name="connsiteY10" fmla="*/ 842962 h 1014412"/>
                <a:gd name="connsiteX11" fmla="*/ 1972 w 783727"/>
                <a:gd name="connsiteY11" fmla="*/ 804862 h 1014412"/>
                <a:gd name="connsiteX12" fmla="*/ 35309 w 783727"/>
                <a:gd name="connsiteY12" fmla="*/ 781050 h 1014412"/>
                <a:gd name="connsiteX13" fmla="*/ 40072 w 783727"/>
                <a:gd name="connsiteY13" fmla="*/ 728662 h 1014412"/>
                <a:gd name="connsiteX14" fmla="*/ 30547 w 783727"/>
                <a:gd name="connsiteY14" fmla="*/ 685800 h 1014412"/>
                <a:gd name="connsiteX15" fmla="*/ 44834 w 783727"/>
                <a:gd name="connsiteY15" fmla="*/ 671512 h 1014412"/>
                <a:gd name="connsiteX16" fmla="*/ 73409 w 783727"/>
                <a:gd name="connsiteY16" fmla="*/ 690562 h 1014412"/>
                <a:gd name="connsiteX17" fmla="*/ 97222 w 783727"/>
                <a:gd name="connsiteY17" fmla="*/ 666750 h 1014412"/>
                <a:gd name="connsiteX18" fmla="*/ 121034 w 783727"/>
                <a:gd name="connsiteY18" fmla="*/ 595312 h 1014412"/>
                <a:gd name="connsiteX19" fmla="*/ 135322 w 783727"/>
                <a:gd name="connsiteY19" fmla="*/ 547687 h 1014412"/>
                <a:gd name="connsiteX20" fmla="*/ 211522 w 783727"/>
                <a:gd name="connsiteY20" fmla="*/ 519112 h 1014412"/>
                <a:gd name="connsiteX21" fmla="*/ 335347 w 783727"/>
                <a:gd name="connsiteY21" fmla="*/ 461962 h 1014412"/>
                <a:gd name="connsiteX22" fmla="*/ 373447 w 783727"/>
                <a:gd name="connsiteY22" fmla="*/ 442912 h 1014412"/>
                <a:gd name="connsiteX23" fmla="*/ 406784 w 783727"/>
                <a:gd name="connsiteY23" fmla="*/ 442912 h 1014412"/>
                <a:gd name="connsiteX24" fmla="*/ 463934 w 783727"/>
                <a:gd name="connsiteY24" fmla="*/ 423862 h 1014412"/>
                <a:gd name="connsiteX25" fmla="*/ 482984 w 783727"/>
                <a:gd name="connsiteY25" fmla="*/ 404812 h 1014412"/>
                <a:gd name="connsiteX26" fmla="*/ 506797 w 783727"/>
                <a:gd name="connsiteY26" fmla="*/ 381000 h 1014412"/>
                <a:gd name="connsiteX27" fmla="*/ 554422 w 783727"/>
                <a:gd name="connsiteY27" fmla="*/ 333375 h 1014412"/>
                <a:gd name="connsiteX28" fmla="*/ 587759 w 783727"/>
                <a:gd name="connsiteY28" fmla="*/ 280987 h 1014412"/>
                <a:gd name="connsiteX29" fmla="*/ 597284 w 783727"/>
                <a:gd name="connsiteY29" fmla="*/ 242887 h 1014412"/>
                <a:gd name="connsiteX30" fmla="*/ 692534 w 783727"/>
                <a:gd name="connsiteY30" fmla="*/ 266700 h 1014412"/>
                <a:gd name="connsiteX31" fmla="*/ 721109 w 783727"/>
                <a:gd name="connsiteY31" fmla="*/ 228600 h 1014412"/>
                <a:gd name="connsiteX32" fmla="*/ 740159 w 783727"/>
                <a:gd name="connsiteY32" fmla="*/ 185737 h 1014412"/>
                <a:gd name="connsiteX33" fmla="*/ 759209 w 783727"/>
                <a:gd name="connsiteY33" fmla="*/ 133350 h 1014412"/>
                <a:gd name="connsiteX34" fmla="*/ 773497 w 783727"/>
                <a:gd name="connsiteY34" fmla="*/ 71437 h 1014412"/>
                <a:gd name="connsiteX35" fmla="*/ 783022 w 783727"/>
                <a:gd name="connsiteY35" fmla="*/ 19050 h 1014412"/>
                <a:gd name="connsiteX36" fmla="*/ 783022 w 783727"/>
                <a:gd name="connsiteY36" fmla="*/ 0 h 101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3727" h="1014412">
                  <a:moveTo>
                    <a:pt x="306772" y="1014412"/>
                  </a:moveTo>
                  <a:cubicBezTo>
                    <a:pt x="294071" y="979090"/>
                    <a:pt x="281371" y="943768"/>
                    <a:pt x="273434" y="919162"/>
                  </a:cubicBezTo>
                  <a:cubicBezTo>
                    <a:pt x="265497" y="894556"/>
                    <a:pt x="267878" y="881856"/>
                    <a:pt x="259147" y="866775"/>
                  </a:cubicBezTo>
                  <a:cubicBezTo>
                    <a:pt x="250416" y="851694"/>
                    <a:pt x="236128" y="835025"/>
                    <a:pt x="221047" y="828675"/>
                  </a:cubicBezTo>
                  <a:cubicBezTo>
                    <a:pt x="205966" y="822325"/>
                    <a:pt x="184534" y="831056"/>
                    <a:pt x="168659" y="828675"/>
                  </a:cubicBezTo>
                  <a:cubicBezTo>
                    <a:pt x="152784" y="826294"/>
                    <a:pt x="135322" y="815974"/>
                    <a:pt x="125797" y="814387"/>
                  </a:cubicBezTo>
                  <a:cubicBezTo>
                    <a:pt x="116272" y="812799"/>
                    <a:pt x="117065" y="815181"/>
                    <a:pt x="111509" y="819150"/>
                  </a:cubicBezTo>
                  <a:cubicBezTo>
                    <a:pt x="105953" y="823119"/>
                    <a:pt x="98809" y="834231"/>
                    <a:pt x="92459" y="838200"/>
                  </a:cubicBezTo>
                  <a:cubicBezTo>
                    <a:pt x="86109" y="842169"/>
                    <a:pt x="83728" y="842168"/>
                    <a:pt x="73409" y="842962"/>
                  </a:cubicBezTo>
                  <a:cubicBezTo>
                    <a:pt x="63090" y="843756"/>
                    <a:pt x="30547" y="842962"/>
                    <a:pt x="30547" y="842962"/>
                  </a:cubicBezTo>
                  <a:cubicBezTo>
                    <a:pt x="19435" y="842962"/>
                    <a:pt x="11496" y="849312"/>
                    <a:pt x="6734" y="842962"/>
                  </a:cubicBezTo>
                  <a:cubicBezTo>
                    <a:pt x="1972" y="836612"/>
                    <a:pt x="-2790" y="815181"/>
                    <a:pt x="1972" y="804862"/>
                  </a:cubicBezTo>
                  <a:cubicBezTo>
                    <a:pt x="6734" y="794543"/>
                    <a:pt x="28959" y="793750"/>
                    <a:pt x="35309" y="781050"/>
                  </a:cubicBezTo>
                  <a:cubicBezTo>
                    <a:pt x="41659" y="768350"/>
                    <a:pt x="40866" y="744537"/>
                    <a:pt x="40072" y="728662"/>
                  </a:cubicBezTo>
                  <a:cubicBezTo>
                    <a:pt x="39278" y="712787"/>
                    <a:pt x="29753" y="695325"/>
                    <a:pt x="30547" y="685800"/>
                  </a:cubicBezTo>
                  <a:cubicBezTo>
                    <a:pt x="31341" y="676275"/>
                    <a:pt x="37690" y="670718"/>
                    <a:pt x="44834" y="671512"/>
                  </a:cubicBezTo>
                  <a:cubicBezTo>
                    <a:pt x="51978" y="672306"/>
                    <a:pt x="64678" y="691356"/>
                    <a:pt x="73409" y="690562"/>
                  </a:cubicBezTo>
                  <a:cubicBezTo>
                    <a:pt x="82140" y="689768"/>
                    <a:pt x="89285" y="682625"/>
                    <a:pt x="97222" y="666750"/>
                  </a:cubicBezTo>
                  <a:cubicBezTo>
                    <a:pt x="105159" y="650875"/>
                    <a:pt x="114684" y="615156"/>
                    <a:pt x="121034" y="595312"/>
                  </a:cubicBezTo>
                  <a:cubicBezTo>
                    <a:pt x="127384" y="575468"/>
                    <a:pt x="120241" y="560387"/>
                    <a:pt x="135322" y="547687"/>
                  </a:cubicBezTo>
                  <a:cubicBezTo>
                    <a:pt x="150403" y="534987"/>
                    <a:pt x="178185" y="533399"/>
                    <a:pt x="211522" y="519112"/>
                  </a:cubicBezTo>
                  <a:cubicBezTo>
                    <a:pt x="244859" y="504825"/>
                    <a:pt x="308360" y="474662"/>
                    <a:pt x="335347" y="461962"/>
                  </a:cubicBezTo>
                  <a:cubicBezTo>
                    <a:pt x="362334" y="449262"/>
                    <a:pt x="361541" y="446087"/>
                    <a:pt x="373447" y="442912"/>
                  </a:cubicBezTo>
                  <a:cubicBezTo>
                    <a:pt x="385353" y="439737"/>
                    <a:pt x="391703" y="446087"/>
                    <a:pt x="406784" y="442912"/>
                  </a:cubicBezTo>
                  <a:cubicBezTo>
                    <a:pt x="421865" y="439737"/>
                    <a:pt x="451234" y="430212"/>
                    <a:pt x="463934" y="423862"/>
                  </a:cubicBezTo>
                  <a:cubicBezTo>
                    <a:pt x="476634" y="417512"/>
                    <a:pt x="482984" y="404812"/>
                    <a:pt x="482984" y="404812"/>
                  </a:cubicBezTo>
                  <a:lnTo>
                    <a:pt x="506797" y="381000"/>
                  </a:lnTo>
                  <a:cubicBezTo>
                    <a:pt x="518703" y="369094"/>
                    <a:pt x="540928" y="350044"/>
                    <a:pt x="554422" y="333375"/>
                  </a:cubicBezTo>
                  <a:cubicBezTo>
                    <a:pt x="567916" y="316706"/>
                    <a:pt x="580615" y="296068"/>
                    <a:pt x="587759" y="280987"/>
                  </a:cubicBezTo>
                  <a:cubicBezTo>
                    <a:pt x="594903" y="265906"/>
                    <a:pt x="579822" y="245268"/>
                    <a:pt x="597284" y="242887"/>
                  </a:cubicBezTo>
                  <a:cubicBezTo>
                    <a:pt x="614746" y="240506"/>
                    <a:pt x="671897" y="269081"/>
                    <a:pt x="692534" y="266700"/>
                  </a:cubicBezTo>
                  <a:cubicBezTo>
                    <a:pt x="713172" y="264319"/>
                    <a:pt x="713172" y="242094"/>
                    <a:pt x="721109" y="228600"/>
                  </a:cubicBezTo>
                  <a:cubicBezTo>
                    <a:pt x="729046" y="215106"/>
                    <a:pt x="733809" y="201612"/>
                    <a:pt x="740159" y="185737"/>
                  </a:cubicBezTo>
                  <a:cubicBezTo>
                    <a:pt x="746509" y="169862"/>
                    <a:pt x="753653" y="152400"/>
                    <a:pt x="759209" y="133350"/>
                  </a:cubicBezTo>
                  <a:cubicBezTo>
                    <a:pt x="764765" y="114300"/>
                    <a:pt x="769528" y="90487"/>
                    <a:pt x="773497" y="71437"/>
                  </a:cubicBezTo>
                  <a:cubicBezTo>
                    <a:pt x="777466" y="52387"/>
                    <a:pt x="781435" y="30956"/>
                    <a:pt x="783022" y="19050"/>
                  </a:cubicBezTo>
                  <a:cubicBezTo>
                    <a:pt x="784609" y="7144"/>
                    <a:pt x="783022" y="6350"/>
                    <a:pt x="783022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290763" y="3381375"/>
              <a:ext cx="733425" cy="451930"/>
            </a:xfrm>
            <a:custGeom>
              <a:avLst/>
              <a:gdLst>
                <a:gd name="connsiteX0" fmla="*/ 0 w 733425"/>
                <a:gd name="connsiteY0" fmla="*/ 357188 h 451930"/>
                <a:gd name="connsiteX1" fmla="*/ 4762 w 733425"/>
                <a:gd name="connsiteY1" fmla="*/ 442913 h 451930"/>
                <a:gd name="connsiteX2" fmla="*/ 52387 w 733425"/>
                <a:gd name="connsiteY2" fmla="*/ 442913 h 451930"/>
                <a:gd name="connsiteX3" fmla="*/ 76200 w 733425"/>
                <a:gd name="connsiteY3" fmla="*/ 385763 h 451930"/>
                <a:gd name="connsiteX4" fmla="*/ 104775 w 733425"/>
                <a:gd name="connsiteY4" fmla="*/ 328613 h 451930"/>
                <a:gd name="connsiteX5" fmla="*/ 114300 w 733425"/>
                <a:gd name="connsiteY5" fmla="*/ 314325 h 451930"/>
                <a:gd name="connsiteX6" fmla="*/ 190500 w 733425"/>
                <a:gd name="connsiteY6" fmla="*/ 328613 h 451930"/>
                <a:gd name="connsiteX7" fmla="*/ 276225 w 733425"/>
                <a:gd name="connsiteY7" fmla="*/ 338138 h 451930"/>
                <a:gd name="connsiteX8" fmla="*/ 385762 w 733425"/>
                <a:gd name="connsiteY8" fmla="*/ 290513 h 451930"/>
                <a:gd name="connsiteX9" fmla="*/ 409575 w 733425"/>
                <a:gd name="connsiteY9" fmla="*/ 257175 h 451930"/>
                <a:gd name="connsiteX10" fmla="*/ 423862 w 733425"/>
                <a:gd name="connsiteY10" fmla="*/ 219075 h 451930"/>
                <a:gd name="connsiteX11" fmla="*/ 442912 w 733425"/>
                <a:gd name="connsiteY11" fmla="*/ 180975 h 451930"/>
                <a:gd name="connsiteX12" fmla="*/ 490537 w 733425"/>
                <a:gd name="connsiteY12" fmla="*/ 185738 h 451930"/>
                <a:gd name="connsiteX13" fmla="*/ 528637 w 733425"/>
                <a:gd name="connsiteY13" fmla="*/ 185738 h 451930"/>
                <a:gd name="connsiteX14" fmla="*/ 561975 w 733425"/>
                <a:gd name="connsiteY14" fmla="*/ 180975 h 451930"/>
                <a:gd name="connsiteX15" fmla="*/ 581025 w 733425"/>
                <a:gd name="connsiteY15" fmla="*/ 142875 h 451930"/>
                <a:gd name="connsiteX16" fmla="*/ 600075 w 733425"/>
                <a:gd name="connsiteY16" fmla="*/ 104775 h 451930"/>
                <a:gd name="connsiteX17" fmla="*/ 642937 w 733425"/>
                <a:gd name="connsiteY17" fmla="*/ 85725 h 451930"/>
                <a:gd name="connsiteX18" fmla="*/ 657225 w 733425"/>
                <a:gd name="connsiteY18" fmla="*/ 76200 h 451930"/>
                <a:gd name="connsiteX19" fmla="*/ 690562 w 733425"/>
                <a:gd name="connsiteY19" fmla="*/ 52388 h 451930"/>
                <a:gd name="connsiteX20" fmla="*/ 719137 w 733425"/>
                <a:gd name="connsiteY20" fmla="*/ 19050 h 451930"/>
                <a:gd name="connsiteX21" fmla="*/ 733425 w 733425"/>
                <a:gd name="connsiteY21" fmla="*/ 0 h 45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3425" h="451930">
                  <a:moveTo>
                    <a:pt x="0" y="357188"/>
                  </a:moveTo>
                  <a:lnTo>
                    <a:pt x="4762" y="442913"/>
                  </a:lnTo>
                  <a:cubicBezTo>
                    <a:pt x="13493" y="457200"/>
                    <a:pt x="40481" y="452438"/>
                    <a:pt x="52387" y="442913"/>
                  </a:cubicBezTo>
                  <a:cubicBezTo>
                    <a:pt x="64293" y="433388"/>
                    <a:pt x="67469" y="404813"/>
                    <a:pt x="76200" y="385763"/>
                  </a:cubicBezTo>
                  <a:cubicBezTo>
                    <a:pt x="84931" y="366713"/>
                    <a:pt x="98425" y="340519"/>
                    <a:pt x="104775" y="328613"/>
                  </a:cubicBezTo>
                  <a:cubicBezTo>
                    <a:pt x="111125" y="316707"/>
                    <a:pt x="100013" y="314325"/>
                    <a:pt x="114300" y="314325"/>
                  </a:cubicBezTo>
                  <a:cubicBezTo>
                    <a:pt x="128587" y="314325"/>
                    <a:pt x="163513" y="324644"/>
                    <a:pt x="190500" y="328613"/>
                  </a:cubicBezTo>
                  <a:cubicBezTo>
                    <a:pt x="217488" y="332582"/>
                    <a:pt x="243681" y="344488"/>
                    <a:pt x="276225" y="338138"/>
                  </a:cubicBezTo>
                  <a:cubicBezTo>
                    <a:pt x="308769" y="331788"/>
                    <a:pt x="363537" y="304007"/>
                    <a:pt x="385762" y="290513"/>
                  </a:cubicBezTo>
                  <a:cubicBezTo>
                    <a:pt x="407987" y="277019"/>
                    <a:pt x="403225" y="269081"/>
                    <a:pt x="409575" y="257175"/>
                  </a:cubicBezTo>
                  <a:cubicBezTo>
                    <a:pt x="415925" y="245269"/>
                    <a:pt x="418306" y="231775"/>
                    <a:pt x="423862" y="219075"/>
                  </a:cubicBezTo>
                  <a:cubicBezTo>
                    <a:pt x="429418" y="206375"/>
                    <a:pt x="431800" y="186531"/>
                    <a:pt x="442912" y="180975"/>
                  </a:cubicBezTo>
                  <a:cubicBezTo>
                    <a:pt x="454025" y="175419"/>
                    <a:pt x="476250" y="184944"/>
                    <a:pt x="490537" y="185738"/>
                  </a:cubicBezTo>
                  <a:cubicBezTo>
                    <a:pt x="504824" y="186532"/>
                    <a:pt x="516731" y="186532"/>
                    <a:pt x="528637" y="185738"/>
                  </a:cubicBezTo>
                  <a:cubicBezTo>
                    <a:pt x="540543" y="184944"/>
                    <a:pt x="553244" y="188119"/>
                    <a:pt x="561975" y="180975"/>
                  </a:cubicBezTo>
                  <a:cubicBezTo>
                    <a:pt x="570706" y="173831"/>
                    <a:pt x="581025" y="142875"/>
                    <a:pt x="581025" y="142875"/>
                  </a:cubicBezTo>
                  <a:cubicBezTo>
                    <a:pt x="587375" y="130175"/>
                    <a:pt x="589756" y="114300"/>
                    <a:pt x="600075" y="104775"/>
                  </a:cubicBezTo>
                  <a:cubicBezTo>
                    <a:pt x="610394" y="95250"/>
                    <a:pt x="633412" y="90488"/>
                    <a:pt x="642937" y="85725"/>
                  </a:cubicBezTo>
                  <a:cubicBezTo>
                    <a:pt x="652462" y="80962"/>
                    <a:pt x="649287" y="81756"/>
                    <a:pt x="657225" y="76200"/>
                  </a:cubicBezTo>
                  <a:cubicBezTo>
                    <a:pt x="665163" y="70644"/>
                    <a:pt x="680243" y="61913"/>
                    <a:pt x="690562" y="52388"/>
                  </a:cubicBezTo>
                  <a:cubicBezTo>
                    <a:pt x="700881" y="42863"/>
                    <a:pt x="711993" y="27781"/>
                    <a:pt x="719137" y="19050"/>
                  </a:cubicBezTo>
                  <a:cubicBezTo>
                    <a:pt x="726281" y="10319"/>
                    <a:pt x="729853" y="5159"/>
                    <a:pt x="7334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005138" y="2795588"/>
              <a:ext cx="637008" cy="600075"/>
            </a:xfrm>
            <a:custGeom>
              <a:avLst/>
              <a:gdLst>
                <a:gd name="connsiteX0" fmla="*/ 0 w 637008"/>
                <a:gd name="connsiteY0" fmla="*/ 600075 h 600075"/>
                <a:gd name="connsiteX1" fmla="*/ 85725 w 637008"/>
                <a:gd name="connsiteY1" fmla="*/ 561975 h 600075"/>
                <a:gd name="connsiteX2" fmla="*/ 104775 w 637008"/>
                <a:gd name="connsiteY2" fmla="*/ 514350 h 600075"/>
                <a:gd name="connsiteX3" fmla="*/ 147637 w 637008"/>
                <a:gd name="connsiteY3" fmla="*/ 495300 h 600075"/>
                <a:gd name="connsiteX4" fmla="*/ 195262 w 637008"/>
                <a:gd name="connsiteY4" fmla="*/ 466725 h 600075"/>
                <a:gd name="connsiteX5" fmla="*/ 238125 w 637008"/>
                <a:gd name="connsiteY5" fmla="*/ 414337 h 600075"/>
                <a:gd name="connsiteX6" fmla="*/ 271462 w 637008"/>
                <a:gd name="connsiteY6" fmla="*/ 414337 h 600075"/>
                <a:gd name="connsiteX7" fmla="*/ 352425 w 637008"/>
                <a:gd name="connsiteY7" fmla="*/ 404812 h 600075"/>
                <a:gd name="connsiteX8" fmla="*/ 347662 w 637008"/>
                <a:gd name="connsiteY8" fmla="*/ 376237 h 600075"/>
                <a:gd name="connsiteX9" fmla="*/ 376237 w 637008"/>
                <a:gd name="connsiteY9" fmla="*/ 352425 h 600075"/>
                <a:gd name="connsiteX10" fmla="*/ 409575 w 637008"/>
                <a:gd name="connsiteY10" fmla="*/ 338137 h 600075"/>
                <a:gd name="connsiteX11" fmla="*/ 409575 w 637008"/>
                <a:gd name="connsiteY11" fmla="*/ 319087 h 600075"/>
                <a:gd name="connsiteX12" fmla="*/ 428625 w 637008"/>
                <a:gd name="connsiteY12" fmla="*/ 304800 h 600075"/>
                <a:gd name="connsiteX13" fmla="*/ 461962 w 637008"/>
                <a:gd name="connsiteY13" fmla="*/ 276225 h 600075"/>
                <a:gd name="connsiteX14" fmla="*/ 476250 w 637008"/>
                <a:gd name="connsiteY14" fmla="*/ 238125 h 600075"/>
                <a:gd name="connsiteX15" fmla="*/ 523875 w 637008"/>
                <a:gd name="connsiteY15" fmla="*/ 214312 h 600075"/>
                <a:gd name="connsiteX16" fmla="*/ 557212 w 637008"/>
                <a:gd name="connsiteY16" fmla="*/ 204787 h 600075"/>
                <a:gd name="connsiteX17" fmla="*/ 595312 w 637008"/>
                <a:gd name="connsiteY17" fmla="*/ 171450 h 600075"/>
                <a:gd name="connsiteX18" fmla="*/ 600075 w 637008"/>
                <a:gd name="connsiteY18" fmla="*/ 138112 h 600075"/>
                <a:gd name="connsiteX19" fmla="*/ 633412 w 637008"/>
                <a:gd name="connsiteY19" fmla="*/ 100012 h 600075"/>
                <a:gd name="connsiteX20" fmla="*/ 633412 w 637008"/>
                <a:gd name="connsiteY20" fmla="*/ 61912 h 600075"/>
                <a:gd name="connsiteX21" fmla="*/ 609600 w 637008"/>
                <a:gd name="connsiteY21" fmla="*/ 0 h 600075"/>
                <a:gd name="connsiteX22" fmla="*/ 609600 w 637008"/>
                <a:gd name="connsiteY22" fmla="*/ 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7008" h="600075">
                  <a:moveTo>
                    <a:pt x="0" y="600075"/>
                  </a:moveTo>
                  <a:cubicBezTo>
                    <a:pt x="34131" y="588168"/>
                    <a:pt x="68263" y="576262"/>
                    <a:pt x="85725" y="561975"/>
                  </a:cubicBezTo>
                  <a:cubicBezTo>
                    <a:pt x="103187" y="547688"/>
                    <a:pt x="94456" y="525463"/>
                    <a:pt x="104775" y="514350"/>
                  </a:cubicBezTo>
                  <a:cubicBezTo>
                    <a:pt x="115094" y="503237"/>
                    <a:pt x="132556" y="503237"/>
                    <a:pt x="147637" y="495300"/>
                  </a:cubicBezTo>
                  <a:cubicBezTo>
                    <a:pt x="162718" y="487363"/>
                    <a:pt x="180181" y="480219"/>
                    <a:pt x="195262" y="466725"/>
                  </a:cubicBezTo>
                  <a:cubicBezTo>
                    <a:pt x="210343" y="453231"/>
                    <a:pt x="225425" y="423068"/>
                    <a:pt x="238125" y="414337"/>
                  </a:cubicBezTo>
                  <a:cubicBezTo>
                    <a:pt x="250825" y="405606"/>
                    <a:pt x="252412" y="415924"/>
                    <a:pt x="271462" y="414337"/>
                  </a:cubicBezTo>
                  <a:cubicBezTo>
                    <a:pt x="290512" y="412750"/>
                    <a:pt x="339725" y="411162"/>
                    <a:pt x="352425" y="404812"/>
                  </a:cubicBezTo>
                  <a:cubicBezTo>
                    <a:pt x="365125" y="398462"/>
                    <a:pt x="343693" y="384968"/>
                    <a:pt x="347662" y="376237"/>
                  </a:cubicBezTo>
                  <a:cubicBezTo>
                    <a:pt x="351631" y="367506"/>
                    <a:pt x="365918" y="358775"/>
                    <a:pt x="376237" y="352425"/>
                  </a:cubicBezTo>
                  <a:cubicBezTo>
                    <a:pt x="386556" y="346075"/>
                    <a:pt x="404019" y="343693"/>
                    <a:pt x="409575" y="338137"/>
                  </a:cubicBezTo>
                  <a:cubicBezTo>
                    <a:pt x="415131" y="332581"/>
                    <a:pt x="406400" y="324643"/>
                    <a:pt x="409575" y="319087"/>
                  </a:cubicBezTo>
                  <a:cubicBezTo>
                    <a:pt x="412750" y="313531"/>
                    <a:pt x="419894" y="311944"/>
                    <a:pt x="428625" y="304800"/>
                  </a:cubicBezTo>
                  <a:cubicBezTo>
                    <a:pt x="437356" y="297656"/>
                    <a:pt x="454025" y="287337"/>
                    <a:pt x="461962" y="276225"/>
                  </a:cubicBezTo>
                  <a:cubicBezTo>
                    <a:pt x="469900" y="265112"/>
                    <a:pt x="465931" y="248444"/>
                    <a:pt x="476250" y="238125"/>
                  </a:cubicBezTo>
                  <a:cubicBezTo>
                    <a:pt x="486569" y="227806"/>
                    <a:pt x="510381" y="219868"/>
                    <a:pt x="523875" y="214312"/>
                  </a:cubicBezTo>
                  <a:cubicBezTo>
                    <a:pt x="537369" y="208756"/>
                    <a:pt x="545306" y="211931"/>
                    <a:pt x="557212" y="204787"/>
                  </a:cubicBezTo>
                  <a:cubicBezTo>
                    <a:pt x="569118" y="197643"/>
                    <a:pt x="588168" y="182562"/>
                    <a:pt x="595312" y="171450"/>
                  </a:cubicBezTo>
                  <a:cubicBezTo>
                    <a:pt x="602456" y="160338"/>
                    <a:pt x="593725" y="150018"/>
                    <a:pt x="600075" y="138112"/>
                  </a:cubicBezTo>
                  <a:cubicBezTo>
                    <a:pt x="606425" y="126206"/>
                    <a:pt x="627856" y="112712"/>
                    <a:pt x="633412" y="100012"/>
                  </a:cubicBezTo>
                  <a:cubicBezTo>
                    <a:pt x="638968" y="87312"/>
                    <a:pt x="637381" y="78581"/>
                    <a:pt x="633412" y="61912"/>
                  </a:cubicBezTo>
                  <a:cubicBezTo>
                    <a:pt x="629443" y="45243"/>
                    <a:pt x="609600" y="0"/>
                    <a:pt x="609600" y="0"/>
                  </a:cubicBezTo>
                  <a:lnTo>
                    <a:pt x="6096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043238" y="2300288"/>
              <a:ext cx="200025" cy="909637"/>
            </a:xfrm>
            <a:custGeom>
              <a:avLst/>
              <a:gdLst>
                <a:gd name="connsiteX0" fmla="*/ 28575 w 200025"/>
                <a:gd name="connsiteY0" fmla="*/ 0 h 909637"/>
                <a:gd name="connsiteX1" fmla="*/ 42862 w 200025"/>
                <a:gd name="connsiteY1" fmla="*/ 71437 h 909637"/>
                <a:gd name="connsiteX2" fmla="*/ 47625 w 200025"/>
                <a:gd name="connsiteY2" fmla="*/ 123825 h 909637"/>
                <a:gd name="connsiteX3" fmla="*/ 9525 w 200025"/>
                <a:gd name="connsiteY3" fmla="*/ 166687 h 909637"/>
                <a:gd name="connsiteX4" fmla="*/ 4762 w 200025"/>
                <a:gd name="connsiteY4" fmla="*/ 200025 h 909637"/>
                <a:gd name="connsiteX5" fmla="*/ 0 w 200025"/>
                <a:gd name="connsiteY5" fmla="*/ 257175 h 909637"/>
                <a:gd name="connsiteX6" fmla="*/ 0 w 200025"/>
                <a:gd name="connsiteY6" fmla="*/ 314325 h 909637"/>
                <a:gd name="connsiteX7" fmla="*/ 4762 w 200025"/>
                <a:gd name="connsiteY7" fmla="*/ 366712 h 909637"/>
                <a:gd name="connsiteX8" fmla="*/ 14287 w 200025"/>
                <a:gd name="connsiteY8" fmla="*/ 414337 h 909637"/>
                <a:gd name="connsiteX9" fmla="*/ 52387 w 200025"/>
                <a:gd name="connsiteY9" fmla="*/ 438150 h 909637"/>
                <a:gd name="connsiteX10" fmla="*/ 61912 w 200025"/>
                <a:gd name="connsiteY10" fmla="*/ 485775 h 909637"/>
                <a:gd name="connsiteX11" fmla="*/ 71437 w 200025"/>
                <a:gd name="connsiteY11" fmla="*/ 533400 h 909637"/>
                <a:gd name="connsiteX12" fmla="*/ 66675 w 200025"/>
                <a:gd name="connsiteY12" fmla="*/ 604837 h 909637"/>
                <a:gd name="connsiteX13" fmla="*/ 76200 w 200025"/>
                <a:gd name="connsiteY13" fmla="*/ 638175 h 909637"/>
                <a:gd name="connsiteX14" fmla="*/ 76200 w 200025"/>
                <a:gd name="connsiteY14" fmla="*/ 695325 h 909637"/>
                <a:gd name="connsiteX15" fmla="*/ 85725 w 200025"/>
                <a:gd name="connsiteY15" fmla="*/ 738187 h 909637"/>
                <a:gd name="connsiteX16" fmla="*/ 109537 w 200025"/>
                <a:gd name="connsiteY16" fmla="*/ 776287 h 909637"/>
                <a:gd name="connsiteX17" fmla="*/ 104775 w 200025"/>
                <a:gd name="connsiteY17" fmla="*/ 814387 h 909637"/>
                <a:gd name="connsiteX18" fmla="*/ 133350 w 200025"/>
                <a:gd name="connsiteY18" fmla="*/ 862012 h 909637"/>
                <a:gd name="connsiteX19" fmla="*/ 200025 w 200025"/>
                <a:gd name="connsiteY19" fmla="*/ 909637 h 909637"/>
                <a:gd name="connsiteX20" fmla="*/ 200025 w 200025"/>
                <a:gd name="connsiteY20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0025" h="909637">
                  <a:moveTo>
                    <a:pt x="28575" y="0"/>
                  </a:moveTo>
                  <a:cubicBezTo>
                    <a:pt x="34131" y="25400"/>
                    <a:pt x="39687" y="50800"/>
                    <a:pt x="42862" y="71437"/>
                  </a:cubicBezTo>
                  <a:cubicBezTo>
                    <a:pt x="46037" y="92075"/>
                    <a:pt x="53181" y="107950"/>
                    <a:pt x="47625" y="123825"/>
                  </a:cubicBezTo>
                  <a:cubicBezTo>
                    <a:pt x="42069" y="139700"/>
                    <a:pt x="16669" y="153987"/>
                    <a:pt x="9525" y="166687"/>
                  </a:cubicBezTo>
                  <a:cubicBezTo>
                    <a:pt x="2381" y="179387"/>
                    <a:pt x="6349" y="184944"/>
                    <a:pt x="4762" y="200025"/>
                  </a:cubicBezTo>
                  <a:cubicBezTo>
                    <a:pt x="3175" y="215106"/>
                    <a:pt x="794" y="238125"/>
                    <a:pt x="0" y="257175"/>
                  </a:cubicBezTo>
                  <a:cubicBezTo>
                    <a:pt x="-794" y="276225"/>
                    <a:pt x="-794" y="296069"/>
                    <a:pt x="0" y="314325"/>
                  </a:cubicBezTo>
                  <a:cubicBezTo>
                    <a:pt x="794" y="332581"/>
                    <a:pt x="2381" y="350043"/>
                    <a:pt x="4762" y="366712"/>
                  </a:cubicBezTo>
                  <a:cubicBezTo>
                    <a:pt x="7143" y="383381"/>
                    <a:pt x="6350" y="402431"/>
                    <a:pt x="14287" y="414337"/>
                  </a:cubicBezTo>
                  <a:cubicBezTo>
                    <a:pt x="22224" y="426243"/>
                    <a:pt x="44450" y="426244"/>
                    <a:pt x="52387" y="438150"/>
                  </a:cubicBezTo>
                  <a:cubicBezTo>
                    <a:pt x="60324" y="450056"/>
                    <a:pt x="61912" y="485775"/>
                    <a:pt x="61912" y="485775"/>
                  </a:cubicBezTo>
                  <a:cubicBezTo>
                    <a:pt x="65087" y="501650"/>
                    <a:pt x="70643" y="513556"/>
                    <a:pt x="71437" y="533400"/>
                  </a:cubicBezTo>
                  <a:cubicBezTo>
                    <a:pt x="72231" y="553244"/>
                    <a:pt x="65881" y="587375"/>
                    <a:pt x="66675" y="604837"/>
                  </a:cubicBezTo>
                  <a:cubicBezTo>
                    <a:pt x="67469" y="622299"/>
                    <a:pt x="74613" y="623094"/>
                    <a:pt x="76200" y="638175"/>
                  </a:cubicBezTo>
                  <a:cubicBezTo>
                    <a:pt x="77787" y="653256"/>
                    <a:pt x="74613" y="678656"/>
                    <a:pt x="76200" y="695325"/>
                  </a:cubicBezTo>
                  <a:cubicBezTo>
                    <a:pt x="77787" y="711994"/>
                    <a:pt x="80169" y="724693"/>
                    <a:pt x="85725" y="738187"/>
                  </a:cubicBezTo>
                  <a:cubicBezTo>
                    <a:pt x="91281" y="751681"/>
                    <a:pt x="106362" y="763587"/>
                    <a:pt x="109537" y="776287"/>
                  </a:cubicBezTo>
                  <a:cubicBezTo>
                    <a:pt x="112712" y="788987"/>
                    <a:pt x="100806" y="800100"/>
                    <a:pt x="104775" y="814387"/>
                  </a:cubicBezTo>
                  <a:cubicBezTo>
                    <a:pt x="108744" y="828674"/>
                    <a:pt x="117475" y="846137"/>
                    <a:pt x="133350" y="862012"/>
                  </a:cubicBezTo>
                  <a:cubicBezTo>
                    <a:pt x="149225" y="877887"/>
                    <a:pt x="200025" y="909637"/>
                    <a:pt x="200025" y="909637"/>
                  </a:cubicBezTo>
                  <a:lnTo>
                    <a:pt x="200025" y="90963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938463" y="2486025"/>
              <a:ext cx="114339" cy="291071"/>
            </a:xfrm>
            <a:custGeom>
              <a:avLst/>
              <a:gdLst>
                <a:gd name="connsiteX0" fmla="*/ 0 w 114339"/>
                <a:gd name="connsiteY0" fmla="*/ 0 h 291071"/>
                <a:gd name="connsiteX1" fmla="*/ 57150 w 114339"/>
                <a:gd name="connsiteY1" fmla="*/ 23813 h 291071"/>
                <a:gd name="connsiteX2" fmla="*/ 57150 w 114339"/>
                <a:gd name="connsiteY2" fmla="*/ 47625 h 291071"/>
                <a:gd name="connsiteX3" fmla="*/ 38100 w 114339"/>
                <a:gd name="connsiteY3" fmla="*/ 90488 h 291071"/>
                <a:gd name="connsiteX4" fmla="*/ 23812 w 114339"/>
                <a:gd name="connsiteY4" fmla="*/ 152400 h 291071"/>
                <a:gd name="connsiteX5" fmla="*/ 23812 w 114339"/>
                <a:gd name="connsiteY5" fmla="*/ 204788 h 291071"/>
                <a:gd name="connsiteX6" fmla="*/ 23812 w 114339"/>
                <a:gd name="connsiteY6" fmla="*/ 228600 h 291071"/>
                <a:gd name="connsiteX7" fmla="*/ 23812 w 114339"/>
                <a:gd name="connsiteY7" fmla="*/ 252413 h 291071"/>
                <a:gd name="connsiteX8" fmla="*/ 38100 w 114339"/>
                <a:gd name="connsiteY8" fmla="*/ 276225 h 291071"/>
                <a:gd name="connsiteX9" fmla="*/ 80962 w 114339"/>
                <a:gd name="connsiteY9" fmla="*/ 290513 h 291071"/>
                <a:gd name="connsiteX10" fmla="*/ 109537 w 114339"/>
                <a:gd name="connsiteY10" fmla="*/ 257175 h 291071"/>
                <a:gd name="connsiteX11" fmla="*/ 114300 w 114339"/>
                <a:gd name="connsiteY11" fmla="*/ 238125 h 291071"/>
                <a:gd name="connsiteX12" fmla="*/ 114300 w 114339"/>
                <a:gd name="connsiteY12" fmla="*/ 238125 h 2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39" h="291071">
                  <a:moveTo>
                    <a:pt x="0" y="0"/>
                  </a:moveTo>
                  <a:cubicBezTo>
                    <a:pt x="23812" y="7938"/>
                    <a:pt x="47625" y="15876"/>
                    <a:pt x="57150" y="23813"/>
                  </a:cubicBezTo>
                  <a:cubicBezTo>
                    <a:pt x="66675" y="31750"/>
                    <a:pt x="60325" y="36512"/>
                    <a:pt x="57150" y="47625"/>
                  </a:cubicBezTo>
                  <a:cubicBezTo>
                    <a:pt x="53975" y="58738"/>
                    <a:pt x="43656" y="73026"/>
                    <a:pt x="38100" y="90488"/>
                  </a:cubicBezTo>
                  <a:cubicBezTo>
                    <a:pt x="32544" y="107950"/>
                    <a:pt x="26193" y="133350"/>
                    <a:pt x="23812" y="152400"/>
                  </a:cubicBezTo>
                  <a:cubicBezTo>
                    <a:pt x="21431" y="171450"/>
                    <a:pt x="23812" y="204788"/>
                    <a:pt x="23812" y="204788"/>
                  </a:cubicBezTo>
                  <a:lnTo>
                    <a:pt x="23812" y="228600"/>
                  </a:lnTo>
                  <a:cubicBezTo>
                    <a:pt x="23812" y="236537"/>
                    <a:pt x="21431" y="244476"/>
                    <a:pt x="23812" y="252413"/>
                  </a:cubicBezTo>
                  <a:cubicBezTo>
                    <a:pt x="26193" y="260350"/>
                    <a:pt x="28575" y="269875"/>
                    <a:pt x="38100" y="276225"/>
                  </a:cubicBezTo>
                  <a:cubicBezTo>
                    <a:pt x="47625" y="282575"/>
                    <a:pt x="69056" y="293688"/>
                    <a:pt x="80962" y="290513"/>
                  </a:cubicBezTo>
                  <a:cubicBezTo>
                    <a:pt x="92868" y="287338"/>
                    <a:pt x="103981" y="265906"/>
                    <a:pt x="109537" y="257175"/>
                  </a:cubicBezTo>
                  <a:cubicBezTo>
                    <a:pt x="115093" y="248444"/>
                    <a:pt x="114300" y="238125"/>
                    <a:pt x="114300" y="238125"/>
                  </a:cubicBezTo>
                  <a:lnTo>
                    <a:pt x="114300" y="23812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465968" y="4605338"/>
              <a:ext cx="48882" cy="319087"/>
            </a:xfrm>
            <a:custGeom>
              <a:avLst/>
              <a:gdLst>
                <a:gd name="connsiteX0" fmla="*/ 1257 w 48882"/>
                <a:gd name="connsiteY0" fmla="*/ 0 h 319087"/>
                <a:gd name="connsiteX1" fmla="*/ 34595 w 48882"/>
                <a:gd name="connsiteY1" fmla="*/ 42862 h 319087"/>
                <a:gd name="connsiteX2" fmla="*/ 15545 w 48882"/>
                <a:gd name="connsiteY2" fmla="*/ 85725 h 319087"/>
                <a:gd name="connsiteX3" fmla="*/ 1257 w 48882"/>
                <a:gd name="connsiteY3" fmla="*/ 114300 h 319087"/>
                <a:gd name="connsiteX4" fmla="*/ 1257 w 48882"/>
                <a:gd name="connsiteY4" fmla="*/ 147637 h 319087"/>
                <a:gd name="connsiteX5" fmla="*/ 6020 w 48882"/>
                <a:gd name="connsiteY5" fmla="*/ 190500 h 319087"/>
                <a:gd name="connsiteX6" fmla="*/ 6020 w 48882"/>
                <a:gd name="connsiteY6" fmla="*/ 238125 h 319087"/>
                <a:gd name="connsiteX7" fmla="*/ 20307 w 48882"/>
                <a:gd name="connsiteY7" fmla="*/ 266700 h 319087"/>
                <a:gd name="connsiteX8" fmla="*/ 39357 w 48882"/>
                <a:gd name="connsiteY8" fmla="*/ 300037 h 319087"/>
                <a:gd name="connsiteX9" fmla="*/ 48882 w 48882"/>
                <a:gd name="connsiteY9" fmla="*/ 319087 h 319087"/>
                <a:gd name="connsiteX10" fmla="*/ 48882 w 48882"/>
                <a:gd name="connsiteY10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82" h="319087">
                  <a:moveTo>
                    <a:pt x="1257" y="0"/>
                  </a:moveTo>
                  <a:cubicBezTo>
                    <a:pt x="16735" y="14287"/>
                    <a:pt x="32214" y="28575"/>
                    <a:pt x="34595" y="42862"/>
                  </a:cubicBezTo>
                  <a:cubicBezTo>
                    <a:pt x="36976" y="57149"/>
                    <a:pt x="21101" y="73819"/>
                    <a:pt x="15545" y="85725"/>
                  </a:cubicBezTo>
                  <a:cubicBezTo>
                    <a:pt x="9989" y="97631"/>
                    <a:pt x="3638" y="103981"/>
                    <a:pt x="1257" y="114300"/>
                  </a:cubicBezTo>
                  <a:cubicBezTo>
                    <a:pt x="-1124" y="124619"/>
                    <a:pt x="463" y="134937"/>
                    <a:pt x="1257" y="147637"/>
                  </a:cubicBezTo>
                  <a:cubicBezTo>
                    <a:pt x="2051" y="160337"/>
                    <a:pt x="5226" y="175419"/>
                    <a:pt x="6020" y="190500"/>
                  </a:cubicBezTo>
                  <a:cubicBezTo>
                    <a:pt x="6814" y="205581"/>
                    <a:pt x="3639" y="225425"/>
                    <a:pt x="6020" y="238125"/>
                  </a:cubicBezTo>
                  <a:cubicBezTo>
                    <a:pt x="8401" y="250825"/>
                    <a:pt x="14751" y="256381"/>
                    <a:pt x="20307" y="266700"/>
                  </a:cubicBezTo>
                  <a:cubicBezTo>
                    <a:pt x="25863" y="277019"/>
                    <a:pt x="34595" y="291306"/>
                    <a:pt x="39357" y="300037"/>
                  </a:cubicBezTo>
                  <a:cubicBezTo>
                    <a:pt x="44119" y="308768"/>
                    <a:pt x="48882" y="319087"/>
                    <a:pt x="48882" y="319087"/>
                  </a:cubicBezTo>
                  <a:lnTo>
                    <a:pt x="48882" y="31908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486275" y="4619625"/>
              <a:ext cx="180975" cy="266700"/>
            </a:xfrm>
            <a:custGeom>
              <a:avLst/>
              <a:gdLst>
                <a:gd name="connsiteX0" fmla="*/ 0 w 180975"/>
                <a:gd name="connsiteY0" fmla="*/ 0 h 266700"/>
                <a:gd name="connsiteX1" fmla="*/ 80963 w 180975"/>
                <a:gd name="connsiteY1" fmla="*/ 33338 h 266700"/>
                <a:gd name="connsiteX2" fmla="*/ 90488 w 180975"/>
                <a:gd name="connsiteY2" fmla="*/ 66675 h 266700"/>
                <a:gd name="connsiteX3" fmla="*/ 95250 w 180975"/>
                <a:gd name="connsiteY3" fmla="*/ 123825 h 266700"/>
                <a:gd name="connsiteX4" fmla="*/ 95250 w 180975"/>
                <a:gd name="connsiteY4" fmla="*/ 171450 h 266700"/>
                <a:gd name="connsiteX5" fmla="*/ 109538 w 180975"/>
                <a:gd name="connsiteY5" fmla="*/ 223838 h 266700"/>
                <a:gd name="connsiteX6" fmla="*/ 147638 w 180975"/>
                <a:gd name="connsiteY6" fmla="*/ 257175 h 266700"/>
                <a:gd name="connsiteX7" fmla="*/ 180975 w 180975"/>
                <a:gd name="connsiteY7" fmla="*/ 266700 h 266700"/>
                <a:gd name="connsiteX8" fmla="*/ 180975 w 180975"/>
                <a:gd name="connsiteY8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266700">
                  <a:moveTo>
                    <a:pt x="0" y="0"/>
                  </a:moveTo>
                  <a:cubicBezTo>
                    <a:pt x="32941" y="11112"/>
                    <a:pt x="65882" y="22225"/>
                    <a:pt x="80963" y="33338"/>
                  </a:cubicBezTo>
                  <a:cubicBezTo>
                    <a:pt x="96044" y="44451"/>
                    <a:pt x="88107" y="51594"/>
                    <a:pt x="90488" y="66675"/>
                  </a:cubicBezTo>
                  <a:cubicBezTo>
                    <a:pt x="92869" y="81756"/>
                    <a:pt x="94456" y="106363"/>
                    <a:pt x="95250" y="123825"/>
                  </a:cubicBezTo>
                  <a:cubicBezTo>
                    <a:pt x="96044" y="141287"/>
                    <a:pt x="92869" y="154781"/>
                    <a:pt x="95250" y="171450"/>
                  </a:cubicBezTo>
                  <a:cubicBezTo>
                    <a:pt x="97631" y="188119"/>
                    <a:pt x="100807" y="209551"/>
                    <a:pt x="109538" y="223838"/>
                  </a:cubicBezTo>
                  <a:cubicBezTo>
                    <a:pt x="118269" y="238125"/>
                    <a:pt x="135732" y="250031"/>
                    <a:pt x="147638" y="257175"/>
                  </a:cubicBezTo>
                  <a:cubicBezTo>
                    <a:pt x="159544" y="264319"/>
                    <a:pt x="180975" y="266700"/>
                    <a:pt x="180975" y="266700"/>
                  </a:cubicBezTo>
                  <a:lnTo>
                    <a:pt x="180975" y="2667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538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59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Скругленный прямоугольник 19"/>
          <p:cNvSpPr/>
          <p:nvPr/>
        </p:nvSpPr>
        <p:spPr>
          <a:xfrm>
            <a:off x="5364088" y="1995686"/>
            <a:ext cx="3456384" cy="117194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Речная система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 всеми своими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притоками.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290763" y="1911859"/>
            <a:ext cx="2376487" cy="3224497"/>
            <a:chOff x="2290763" y="1911859"/>
            <a:chExt cx="2376487" cy="3224497"/>
          </a:xfrm>
        </p:grpSpPr>
        <p:sp>
          <p:nvSpPr>
            <p:cNvPr id="6" name="Полилиния 5"/>
            <p:cNvSpPr/>
            <p:nvPr/>
          </p:nvSpPr>
          <p:spPr>
            <a:xfrm>
              <a:off x="4140994" y="3712370"/>
              <a:ext cx="385762" cy="907255"/>
            </a:xfrm>
            <a:custGeom>
              <a:avLst/>
              <a:gdLst>
                <a:gd name="connsiteX0" fmla="*/ 333375 w 385762"/>
                <a:gd name="connsiteY0" fmla="*/ 890587 h 890587"/>
                <a:gd name="connsiteX1" fmla="*/ 266700 w 385762"/>
                <a:gd name="connsiteY1" fmla="*/ 873918 h 890587"/>
                <a:gd name="connsiteX2" fmla="*/ 235744 w 385762"/>
                <a:gd name="connsiteY2" fmla="*/ 862012 h 890587"/>
                <a:gd name="connsiteX3" fmla="*/ 178594 w 385762"/>
                <a:gd name="connsiteY3" fmla="*/ 866775 h 890587"/>
                <a:gd name="connsiteX4" fmla="*/ 166687 w 385762"/>
                <a:gd name="connsiteY4" fmla="*/ 828675 h 890587"/>
                <a:gd name="connsiteX5" fmla="*/ 178594 w 385762"/>
                <a:gd name="connsiteY5" fmla="*/ 790575 h 890587"/>
                <a:gd name="connsiteX6" fmla="*/ 178594 w 385762"/>
                <a:gd name="connsiteY6" fmla="*/ 764381 h 890587"/>
                <a:gd name="connsiteX7" fmla="*/ 195262 w 385762"/>
                <a:gd name="connsiteY7" fmla="*/ 733425 h 890587"/>
                <a:gd name="connsiteX8" fmla="*/ 204787 w 385762"/>
                <a:gd name="connsiteY8" fmla="*/ 709612 h 890587"/>
                <a:gd name="connsiteX9" fmla="*/ 159544 w 385762"/>
                <a:gd name="connsiteY9" fmla="*/ 671512 h 890587"/>
                <a:gd name="connsiteX10" fmla="*/ 133350 w 385762"/>
                <a:gd name="connsiteY10" fmla="*/ 666750 h 890587"/>
                <a:gd name="connsiteX11" fmla="*/ 100012 w 385762"/>
                <a:gd name="connsiteY11" fmla="*/ 666750 h 890587"/>
                <a:gd name="connsiteX12" fmla="*/ 69056 w 385762"/>
                <a:gd name="connsiteY12" fmla="*/ 602456 h 890587"/>
                <a:gd name="connsiteX13" fmla="*/ 16669 w 385762"/>
                <a:gd name="connsiteY13" fmla="*/ 571500 h 890587"/>
                <a:gd name="connsiteX14" fmla="*/ 9525 w 385762"/>
                <a:gd name="connsiteY14" fmla="*/ 533400 h 890587"/>
                <a:gd name="connsiteX15" fmla="*/ 140494 w 385762"/>
                <a:gd name="connsiteY15" fmla="*/ 471487 h 890587"/>
                <a:gd name="connsiteX16" fmla="*/ 185737 w 385762"/>
                <a:gd name="connsiteY16" fmla="*/ 476250 h 890587"/>
                <a:gd name="connsiteX17" fmla="*/ 207169 w 385762"/>
                <a:gd name="connsiteY17" fmla="*/ 471487 h 890587"/>
                <a:gd name="connsiteX18" fmla="*/ 188119 w 385762"/>
                <a:gd name="connsiteY18" fmla="*/ 431006 h 890587"/>
                <a:gd name="connsiteX19" fmla="*/ 188119 w 385762"/>
                <a:gd name="connsiteY19" fmla="*/ 390525 h 890587"/>
                <a:gd name="connsiteX20" fmla="*/ 200025 w 385762"/>
                <a:gd name="connsiteY20" fmla="*/ 357187 h 890587"/>
                <a:gd name="connsiteX21" fmla="*/ 254794 w 385762"/>
                <a:gd name="connsiteY21" fmla="*/ 345281 h 890587"/>
                <a:gd name="connsiteX22" fmla="*/ 302419 w 385762"/>
                <a:gd name="connsiteY22" fmla="*/ 290512 h 890587"/>
                <a:gd name="connsiteX23" fmla="*/ 335756 w 385762"/>
                <a:gd name="connsiteY23" fmla="*/ 211931 h 890587"/>
                <a:gd name="connsiteX24" fmla="*/ 371475 w 385762"/>
                <a:gd name="connsiteY24" fmla="*/ 169068 h 890587"/>
                <a:gd name="connsiteX25" fmla="*/ 385762 w 385762"/>
                <a:gd name="connsiteY25" fmla="*/ 130968 h 890587"/>
                <a:gd name="connsiteX26" fmla="*/ 371475 w 385762"/>
                <a:gd name="connsiteY26" fmla="*/ 90487 h 890587"/>
                <a:gd name="connsiteX27" fmla="*/ 359569 w 385762"/>
                <a:gd name="connsiteY27" fmla="*/ 66675 h 890587"/>
                <a:gd name="connsiteX28" fmla="*/ 366712 w 385762"/>
                <a:gd name="connsiteY28" fmla="*/ 26193 h 890587"/>
                <a:gd name="connsiteX29" fmla="*/ 361950 w 385762"/>
                <a:gd name="connsiteY29" fmla="*/ 7143 h 890587"/>
                <a:gd name="connsiteX30" fmla="*/ 340519 w 385762"/>
                <a:gd name="connsiteY30" fmla="*/ 0 h 890587"/>
                <a:gd name="connsiteX31" fmla="*/ 340519 w 385762"/>
                <a:gd name="connsiteY31" fmla="*/ 0 h 890587"/>
                <a:gd name="connsiteX0" fmla="*/ 333375 w 385762"/>
                <a:gd name="connsiteY0" fmla="*/ 907255 h 907255"/>
                <a:gd name="connsiteX1" fmla="*/ 266700 w 385762"/>
                <a:gd name="connsiteY1" fmla="*/ 890586 h 907255"/>
                <a:gd name="connsiteX2" fmla="*/ 235744 w 385762"/>
                <a:gd name="connsiteY2" fmla="*/ 878680 h 907255"/>
                <a:gd name="connsiteX3" fmla="*/ 178594 w 385762"/>
                <a:gd name="connsiteY3" fmla="*/ 883443 h 907255"/>
                <a:gd name="connsiteX4" fmla="*/ 166687 w 385762"/>
                <a:gd name="connsiteY4" fmla="*/ 845343 h 907255"/>
                <a:gd name="connsiteX5" fmla="*/ 178594 w 385762"/>
                <a:gd name="connsiteY5" fmla="*/ 807243 h 907255"/>
                <a:gd name="connsiteX6" fmla="*/ 178594 w 385762"/>
                <a:gd name="connsiteY6" fmla="*/ 781049 h 907255"/>
                <a:gd name="connsiteX7" fmla="*/ 195262 w 385762"/>
                <a:gd name="connsiteY7" fmla="*/ 750093 h 907255"/>
                <a:gd name="connsiteX8" fmla="*/ 204787 w 385762"/>
                <a:gd name="connsiteY8" fmla="*/ 726280 h 907255"/>
                <a:gd name="connsiteX9" fmla="*/ 159544 w 385762"/>
                <a:gd name="connsiteY9" fmla="*/ 688180 h 907255"/>
                <a:gd name="connsiteX10" fmla="*/ 133350 w 385762"/>
                <a:gd name="connsiteY10" fmla="*/ 683418 h 907255"/>
                <a:gd name="connsiteX11" fmla="*/ 100012 w 385762"/>
                <a:gd name="connsiteY11" fmla="*/ 683418 h 907255"/>
                <a:gd name="connsiteX12" fmla="*/ 69056 w 385762"/>
                <a:gd name="connsiteY12" fmla="*/ 619124 h 907255"/>
                <a:gd name="connsiteX13" fmla="*/ 16669 w 385762"/>
                <a:gd name="connsiteY13" fmla="*/ 588168 h 907255"/>
                <a:gd name="connsiteX14" fmla="*/ 9525 w 385762"/>
                <a:gd name="connsiteY14" fmla="*/ 550068 h 907255"/>
                <a:gd name="connsiteX15" fmla="*/ 140494 w 385762"/>
                <a:gd name="connsiteY15" fmla="*/ 488155 h 907255"/>
                <a:gd name="connsiteX16" fmla="*/ 185737 w 385762"/>
                <a:gd name="connsiteY16" fmla="*/ 492918 h 907255"/>
                <a:gd name="connsiteX17" fmla="*/ 207169 w 385762"/>
                <a:gd name="connsiteY17" fmla="*/ 488155 h 907255"/>
                <a:gd name="connsiteX18" fmla="*/ 188119 w 385762"/>
                <a:gd name="connsiteY18" fmla="*/ 447674 h 907255"/>
                <a:gd name="connsiteX19" fmla="*/ 188119 w 385762"/>
                <a:gd name="connsiteY19" fmla="*/ 407193 h 907255"/>
                <a:gd name="connsiteX20" fmla="*/ 200025 w 385762"/>
                <a:gd name="connsiteY20" fmla="*/ 373855 h 907255"/>
                <a:gd name="connsiteX21" fmla="*/ 254794 w 385762"/>
                <a:gd name="connsiteY21" fmla="*/ 361949 h 907255"/>
                <a:gd name="connsiteX22" fmla="*/ 302419 w 385762"/>
                <a:gd name="connsiteY22" fmla="*/ 307180 h 907255"/>
                <a:gd name="connsiteX23" fmla="*/ 335756 w 385762"/>
                <a:gd name="connsiteY23" fmla="*/ 228599 h 907255"/>
                <a:gd name="connsiteX24" fmla="*/ 371475 w 385762"/>
                <a:gd name="connsiteY24" fmla="*/ 185736 h 907255"/>
                <a:gd name="connsiteX25" fmla="*/ 385762 w 385762"/>
                <a:gd name="connsiteY25" fmla="*/ 147636 h 907255"/>
                <a:gd name="connsiteX26" fmla="*/ 371475 w 385762"/>
                <a:gd name="connsiteY26" fmla="*/ 107155 h 907255"/>
                <a:gd name="connsiteX27" fmla="*/ 359569 w 385762"/>
                <a:gd name="connsiteY27" fmla="*/ 83343 h 907255"/>
                <a:gd name="connsiteX28" fmla="*/ 366712 w 385762"/>
                <a:gd name="connsiteY28" fmla="*/ 42861 h 907255"/>
                <a:gd name="connsiteX29" fmla="*/ 361950 w 385762"/>
                <a:gd name="connsiteY29" fmla="*/ 23811 h 907255"/>
                <a:gd name="connsiteX30" fmla="*/ 340519 w 385762"/>
                <a:gd name="connsiteY30" fmla="*/ 16668 h 907255"/>
                <a:gd name="connsiteX31" fmla="*/ 350044 w 385762"/>
                <a:gd name="connsiteY31" fmla="*/ 0 h 90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5762" h="907255">
                  <a:moveTo>
                    <a:pt x="333375" y="907255"/>
                  </a:moveTo>
                  <a:cubicBezTo>
                    <a:pt x="308173" y="901301"/>
                    <a:pt x="282972" y="895348"/>
                    <a:pt x="266700" y="890586"/>
                  </a:cubicBezTo>
                  <a:cubicBezTo>
                    <a:pt x="250428" y="885824"/>
                    <a:pt x="250428" y="879870"/>
                    <a:pt x="235744" y="878680"/>
                  </a:cubicBezTo>
                  <a:cubicBezTo>
                    <a:pt x="221060" y="877490"/>
                    <a:pt x="190103" y="888999"/>
                    <a:pt x="178594" y="883443"/>
                  </a:cubicBezTo>
                  <a:cubicBezTo>
                    <a:pt x="167085" y="877887"/>
                    <a:pt x="166687" y="858043"/>
                    <a:pt x="166687" y="845343"/>
                  </a:cubicBezTo>
                  <a:cubicBezTo>
                    <a:pt x="166687" y="832643"/>
                    <a:pt x="176609" y="817959"/>
                    <a:pt x="178594" y="807243"/>
                  </a:cubicBezTo>
                  <a:cubicBezTo>
                    <a:pt x="180578" y="796527"/>
                    <a:pt x="175816" y="790574"/>
                    <a:pt x="178594" y="781049"/>
                  </a:cubicBezTo>
                  <a:cubicBezTo>
                    <a:pt x="181372" y="771524"/>
                    <a:pt x="190897" y="759221"/>
                    <a:pt x="195262" y="750093"/>
                  </a:cubicBezTo>
                  <a:cubicBezTo>
                    <a:pt x="199627" y="740965"/>
                    <a:pt x="210740" y="736599"/>
                    <a:pt x="204787" y="726280"/>
                  </a:cubicBezTo>
                  <a:cubicBezTo>
                    <a:pt x="198834" y="715961"/>
                    <a:pt x="171450" y="695324"/>
                    <a:pt x="159544" y="688180"/>
                  </a:cubicBezTo>
                  <a:cubicBezTo>
                    <a:pt x="147638" y="681036"/>
                    <a:pt x="143272" y="684212"/>
                    <a:pt x="133350" y="683418"/>
                  </a:cubicBezTo>
                  <a:cubicBezTo>
                    <a:pt x="123428" y="682624"/>
                    <a:pt x="110728" y="694134"/>
                    <a:pt x="100012" y="683418"/>
                  </a:cubicBezTo>
                  <a:cubicBezTo>
                    <a:pt x="89296" y="672702"/>
                    <a:pt x="82946" y="634999"/>
                    <a:pt x="69056" y="619124"/>
                  </a:cubicBezTo>
                  <a:cubicBezTo>
                    <a:pt x="55165" y="603249"/>
                    <a:pt x="26591" y="599677"/>
                    <a:pt x="16669" y="588168"/>
                  </a:cubicBezTo>
                  <a:cubicBezTo>
                    <a:pt x="6747" y="576659"/>
                    <a:pt x="-11113" y="566737"/>
                    <a:pt x="9525" y="550068"/>
                  </a:cubicBezTo>
                  <a:cubicBezTo>
                    <a:pt x="30163" y="533399"/>
                    <a:pt x="111125" y="497680"/>
                    <a:pt x="140494" y="488155"/>
                  </a:cubicBezTo>
                  <a:cubicBezTo>
                    <a:pt x="169863" y="478630"/>
                    <a:pt x="174625" y="492918"/>
                    <a:pt x="185737" y="492918"/>
                  </a:cubicBezTo>
                  <a:cubicBezTo>
                    <a:pt x="196849" y="492918"/>
                    <a:pt x="206772" y="495696"/>
                    <a:pt x="207169" y="488155"/>
                  </a:cubicBezTo>
                  <a:cubicBezTo>
                    <a:pt x="207566" y="480614"/>
                    <a:pt x="191294" y="461168"/>
                    <a:pt x="188119" y="447674"/>
                  </a:cubicBezTo>
                  <a:cubicBezTo>
                    <a:pt x="184944" y="434180"/>
                    <a:pt x="186135" y="419496"/>
                    <a:pt x="188119" y="407193"/>
                  </a:cubicBezTo>
                  <a:cubicBezTo>
                    <a:pt x="190103" y="394890"/>
                    <a:pt x="188912" y="381396"/>
                    <a:pt x="200025" y="373855"/>
                  </a:cubicBezTo>
                  <a:cubicBezTo>
                    <a:pt x="211137" y="366314"/>
                    <a:pt x="237728" y="373061"/>
                    <a:pt x="254794" y="361949"/>
                  </a:cubicBezTo>
                  <a:cubicBezTo>
                    <a:pt x="271860" y="350837"/>
                    <a:pt x="288925" y="329405"/>
                    <a:pt x="302419" y="307180"/>
                  </a:cubicBezTo>
                  <a:cubicBezTo>
                    <a:pt x="315913" y="284955"/>
                    <a:pt x="324247" y="248840"/>
                    <a:pt x="335756" y="228599"/>
                  </a:cubicBezTo>
                  <a:cubicBezTo>
                    <a:pt x="347265" y="208358"/>
                    <a:pt x="363141" y="199230"/>
                    <a:pt x="371475" y="185736"/>
                  </a:cubicBezTo>
                  <a:cubicBezTo>
                    <a:pt x="379809" y="172242"/>
                    <a:pt x="385762" y="160733"/>
                    <a:pt x="385762" y="147636"/>
                  </a:cubicBezTo>
                  <a:cubicBezTo>
                    <a:pt x="385762" y="134539"/>
                    <a:pt x="375841" y="117871"/>
                    <a:pt x="371475" y="107155"/>
                  </a:cubicBezTo>
                  <a:cubicBezTo>
                    <a:pt x="367109" y="96439"/>
                    <a:pt x="360363" y="94059"/>
                    <a:pt x="359569" y="83343"/>
                  </a:cubicBezTo>
                  <a:cubicBezTo>
                    <a:pt x="358775" y="72627"/>
                    <a:pt x="366315" y="52783"/>
                    <a:pt x="366712" y="42861"/>
                  </a:cubicBezTo>
                  <a:cubicBezTo>
                    <a:pt x="367109" y="32939"/>
                    <a:pt x="366315" y="28176"/>
                    <a:pt x="361950" y="23811"/>
                  </a:cubicBezTo>
                  <a:cubicBezTo>
                    <a:pt x="357585" y="19446"/>
                    <a:pt x="342503" y="20637"/>
                    <a:pt x="340519" y="16668"/>
                  </a:cubicBezTo>
                  <a:cubicBezTo>
                    <a:pt x="338535" y="12699"/>
                    <a:pt x="346869" y="5556"/>
                    <a:pt x="350044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579614" y="2678906"/>
              <a:ext cx="899518" cy="1047750"/>
            </a:xfrm>
            <a:custGeom>
              <a:avLst/>
              <a:gdLst>
                <a:gd name="connsiteX0" fmla="*/ 911424 w 911424"/>
                <a:gd name="connsiteY0" fmla="*/ 1042988 h 1042988"/>
                <a:gd name="connsiteX1" fmla="*/ 882849 w 911424"/>
                <a:gd name="connsiteY1" fmla="*/ 976313 h 1042988"/>
                <a:gd name="connsiteX2" fmla="*/ 875705 w 911424"/>
                <a:gd name="connsiteY2" fmla="*/ 966788 h 1042988"/>
                <a:gd name="connsiteX3" fmla="*/ 878086 w 911424"/>
                <a:gd name="connsiteY3" fmla="*/ 940594 h 1042988"/>
                <a:gd name="connsiteX4" fmla="*/ 844749 w 911424"/>
                <a:gd name="connsiteY4" fmla="*/ 926307 h 1042988"/>
                <a:gd name="connsiteX5" fmla="*/ 809030 w 911424"/>
                <a:gd name="connsiteY5" fmla="*/ 885825 h 1042988"/>
                <a:gd name="connsiteX6" fmla="*/ 789980 w 911424"/>
                <a:gd name="connsiteY6" fmla="*/ 854869 h 1042988"/>
                <a:gd name="connsiteX7" fmla="*/ 801886 w 911424"/>
                <a:gd name="connsiteY7" fmla="*/ 807244 h 1042988"/>
                <a:gd name="connsiteX8" fmla="*/ 787599 w 911424"/>
                <a:gd name="connsiteY8" fmla="*/ 795338 h 1042988"/>
                <a:gd name="connsiteX9" fmla="*/ 775692 w 911424"/>
                <a:gd name="connsiteY9" fmla="*/ 778669 h 1042988"/>
                <a:gd name="connsiteX10" fmla="*/ 749499 w 911424"/>
                <a:gd name="connsiteY10" fmla="*/ 776288 h 1042988"/>
                <a:gd name="connsiteX11" fmla="*/ 739974 w 911424"/>
                <a:gd name="connsiteY11" fmla="*/ 747713 h 1042988"/>
                <a:gd name="connsiteX12" fmla="*/ 725686 w 911424"/>
                <a:gd name="connsiteY12" fmla="*/ 719138 h 1042988"/>
                <a:gd name="connsiteX13" fmla="*/ 709017 w 911424"/>
                <a:gd name="connsiteY13" fmla="*/ 695325 h 1042988"/>
                <a:gd name="connsiteX14" fmla="*/ 656630 w 911424"/>
                <a:gd name="connsiteY14" fmla="*/ 671513 h 1042988"/>
                <a:gd name="connsiteX15" fmla="*/ 651867 w 911424"/>
                <a:gd name="connsiteY15" fmla="*/ 642938 h 1042988"/>
                <a:gd name="connsiteX16" fmla="*/ 644724 w 911424"/>
                <a:gd name="connsiteY16" fmla="*/ 595313 h 1042988"/>
                <a:gd name="connsiteX17" fmla="*/ 659011 w 911424"/>
                <a:gd name="connsiteY17" fmla="*/ 581025 h 1042988"/>
                <a:gd name="connsiteX18" fmla="*/ 651867 w 911424"/>
                <a:gd name="connsiteY18" fmla="*/ 557213 h 1042988"/>
                <a:gd name="connsiteX19" fmla="*/ 632817 w 911424"/>
                <a:gd name="connsiteY19" fmla="*/ 554832 h 1042988"/>
                <a:gd name="connsiteX20" fmla="*/ 623292 w 911424"/>
                <a:gd name="connsiteY20" fmla="*/ 533400 h 1042988"/>
                <a:gd name="connsiteX21" fmla="*/ 623292 w 911424"/>
                <a:gd name="connsiteY21" fmla="*/ 497682 h 1042988"/>
                <a:gd name="connsiteX22" fmla="*/ 616149 w 911424"/>
                <a:gd name="connsiteY22" fmla="*/ 485775 h 1042988"/>
                <a:gd name="connsiteX23" fmla="*/ 594717 w 911424"/>
                <a:gd name="connsiteY23" fmla="*/ 473869 h 1042988"/>
                <a:gd name="connsiteX24" fmla="*/ 580430 w 911424"/>
                <a:gd name="connsiteY24" fmla="*/ 461963 h 1042988"/>
                <a:gd name="connsiteX25" fmla="*/ 561380 w 911424"/>
                <a:gd name="connsiteY25" fmla="*/ 435769 h 1042988"/>
                <a:gd name="connsiteX26" fmla="*/ 532805 w 911424"/>
                <a:gd name="connsiteY26" fmla="*/ 381000 h 1042988"/>
                <a:gd name="connsiteX27" fmla="*/ 511374 w 911424"/>
                <a:gd name="connsiteY27" fmla="*/ 373857 h 1042988"/>
                <a:gd name="connsiteX28" fmla="*/ 489942 w 911424"/>
                <a:gd name="connsiteY28" fmla="*/ 359569 h 1042988"/>
                <a:gd name="connsiteX29" fmla="*/ 470892 w 911424"/>
                <a:gd name="connsiteY29" fmla="*/ 326232 h 1042988"/>
                <a:gd name="connsiteX30" fmla="*/ 442317 w 911424"/>
                <a:gd name="connsiteY30" fmla="*/ 266700 h 1042988"/>
                <a:gd name="connsiteX31" fmla="*/ 413742 w 911424"/>
                <a:gd name="connsiteY31" fmla="*/ 257175 h 1042988"/>
                <a:gd name="connsiteX32" fmla="*/ 361355 w 911424"/>
                <a:gd name="connsiteY32" fmla="*/ 257175 h 1042988"/>
                <a:gd name="connsiteX33" fmla="*/ 342305 w 911424"/>
                <a:gd name="connsiteY33" fmla="*/ 247650 h 1042988"/>
                <a:gd name="connsiteX34" fmla="*/ 308967 w 911424"/>
                <a:gd name="connsiteY34" fmla="*/ 221457 h 1042988"/>
                <a:gd name="connsiteX35" fmla="*/ 256580 w 911424"/>
                <a:gd name="connsiteY35" fmla="*/ 197644 h 1042988"/>
                <a:gd name="connsiteX36" fmla="*/ 218480 w 911424"/>
                <a:gd name="connsiteY36" fmla="*/ 188119 h 1042988"/>
                <a:gd name="connsiteX37" fmla="*/ 189905 w 911424"/>
                <a:gd name="connsiteY37" fmla="*/ 169069 h 1042988"/>
                <a:gd name="connsiteX38" fmla="*/ 173236 w 911424"/>
                <a:gd name="connsiteY38" fmla="*/ 142875 h 1042988"/>
                <a:gd name="connsiteX39" fmla="*/ 132755 w 911424"/>
                <a:gd name="connsiteY39" fmla="*/ 130969 h 1042988"/>
                <a:gd name="connsiteX40" fmla="*/ 116086 w 911424"/>
                <a:gd name="connsiteY40" fmla="*/ 119063 h 1042988"/>
                <a:gd name="connsiteX41" fmla="*/ 106561 w 911424"/>
                <a:gd name="connsiteY41" fmla="*/ 104775 h 1042988"/>
                <a:gd name="connsiteX42" fmla="*/ 75605 w 911424"/>
                <a:gd name="connsiteY42" fmla="*/ 107157 h 1042988"/>
                <a:gd name="connsiteX43" fmla="*/ 30361 w 911424"/>
                <a:gd name="connsiteY43" fmla="*/ 121444 h 1042988"/>
                <a:gd name="connsiteX44" fmla="*/ 1786 w 911424"/>
                <a:gd name="connsiteY44" fmla="*/ 95250 h 1042988"/>
                <a:gd name="connsiteX45" fmla="*/ 4167 w 911424"/>
                <a:gd name="connsiteY45" fmla="*/ 59532 h 1042988"/>
                <a:gd name="connsiteX46" fmla="*/ 13692 w 911424"/>
                <a:gd name="connsiteY46" fmla="*/ 28575 h 1042988"/>
                <a:gd name="connsiteX47" fmla="*/ 4167 w 911424"/>
                <a:gd name="connsiteY47" fmla="*/ 0 h 1042988"/>
                <a:gd name="connsiteX48" fmla="*/ 4167 w 911424"/>
                <a:gd name="connsiteY48" fmla="*/ 0 h 1042988"/>
                <a:gd name="connsiteX0" fmla="*/ 899518 w 899518"/>
                <a:gd name="connsiteY0" fmla="*/ 1047750 h 1047750"/>
                <a:gd name="connsiteX1" fmla="*/ 882849 w 899518"/>
                <a:gd name="connsiteY1" fmla="*/ 976313 h 1047750"/>
                <a:gd name="connsiteX2" fmla="*/ 875705 w 899518"/>
                <a:gd name="connsiteY2" fmla="*/ 966788 h 1047750"/>
                <a:gd name="connsiteX3" fmla="*/ 878086 w 899518"/>
                <a:gd name="connsiteY3" fmla="*/ 940594 h 1047750"/>
                <a:gd name="connsiteX4" fmla="*/ 844749 w 899518"/>
                <a:gd name="connsiteY4" fmla="*/ 926307 h 1047750"/>
                <a:gd name="connsiteX5" fmla="*/ 809030 w 899518"/>
                <a:gd name="connsiteY5" fmla="*/ 885825 h 1047750"/>
                <a:gd name="connsiteX6" fmla="*/ 789980 w 899518"/>
                <a:gd name="connsiteY6" fmla="*/ 854869 h 1047750"/>
                <a:gd name="connsiteX7" fmla="*/ 801886 w 899518"/>
                <a:gd name="connsiteY7" fmla="*/ 807244 h 1047750"/>
                <a:gd name="connsiteX8" fmla="*/ 787599 w 899518"/>
                <a:gd name="connsiteY8" fmla="*/ 795338 h 1047750"/>
                <a:gd name="connsiteX9" fmla="*/ 775692 w 899518"/>
                <a:gd name="connsiteY9" fmla="*/ 778669 h 1047750"/>
                <a:gd name="connsiteX10" fmla="*/ 749499 w 899518"/>
                <a:gd name="connsiteY10" fmla="*/ 776288 h 1047750"/>
                <a:gd name="connsiteX11" fmla="*/ 739974 w 899518"/>
                <a:gd name="connsiteY11" fmla="*/ 747713 h 1047750"/>
                <a:gd name="connsiteX12" fmla="*/ 725686 w 899518"/>
                <a:gd name="connsiteY12" fmla="*/ 719138 h 1047750"/>
                <a:gd name="connsiteX13" fmla="*/ 709017 w 899518"/>
                <a:gd name="connsiteY13" fmla="*/ 695325 h 1047750"/>
                <a:gd name="connsiteX14" fmla="*/ 656630 w 899518"/>
                <a:gd name="connsiteY14" fmla="*/ 671513 h 1047750"/>
                <a:gd name="connsiteX15" fmla="*/ 651867 w 899518"/>
                <a:gd name="connsiteY15" fmla="*/ 642938 h 1047750"/>
                <a:gd name="connsiteX16" fmla="*/ 644724 w 899518"/>
                <a:gd name="connsiteY16" fmla="*/ 595313 h 1047750"/>
                <a:gd name="connsiteX17" fmla="*/ 659011 w 899518"/>
                <a:gd name="connsiteY17" fmla="*/ 581025 h 1047750"/>
                <a:gd name="connsiteX18" fmla="*/ 651867 w 899518"/>
                <a:gd name="connsiteY18" fmla="*/ 557213 h 1047750"/>
                <a:gd name="connsiteX19" fmla="*/ 632817 w 899518"/>
                <a:gd name="connsiteY19" fmla="*/ 554832 h 1047750"/>
                <a:gd name="connsiteX20" fmla="*/ 623292 w 899518"/>
                <a:gd name="connsiteY20" fmla="*/ 533400 h 1047750"/>
                <a:gd name="connsiteX21" fmla="*/ 623292 w 899518"/>
                <a:gd name="connsiteY21" fmla="*/ 497682 h 1047750"/>
                <a:gd name="connsiteX22" fmla="*/ 616149 w 899518"/>
                <a:gd name="connsiteY22" fmla="*/ 485775 h 1047750"/>
                <a:gd name="connsiteX23" fmla="*/ 594717 w 899518"/>
                <a:gd name="connsiteY23" fmla="*/ 473869 h 1047750"/>
                <a:gd name="connsiteX24" fmla="*/ 580430 w 899518"/>
                <a:gd name="connsiteY24" fmla="*/ 461963 h 1047750"/>
                <a:gd name="connsiteX25" fmla="*/ 561380 w 899518"/>
                <a:gd name="connsiteY25" fmla="*/ 435769 h 1047750"/>
                <a:gd name="connsiteX26" fmla="*/ 532805 w 899518"/>
                <a:gd name="connsiteY26" fmla="*/ 381000 h 1047750"/>
                <a:gd name="connsiteX27" fmla="*/ 511374 w 899518"/>
                <a:gd name="connsiteY27" fmla="*/ 373857 h 1047750"/>
                <a:gd name="connsiteX28" fmla="*/ 489942 w 899518"/>
                <a:gd name="connsiteY28" fmla="*/ 359569 h 1047750"/>
                <a:gd name="connsiteX29" fmla="*/ 470892 w 899518"/>
                <a:gd name="connsiteY29" fmla="*/ 326232 h 1047750"/>
                <a:gd name="connsiteX30" fmla="*/ 442317 w 899518"/>
                <a:gd name="connsiteY30" fmla="*/ 266700 h 1047750"/>
                <a:gd name="connsiteX31" fmla="*/ 413742 w 899518"/>
                <a:gd name="connsiteY31" fmla="*/ 257175 h 1047750"/>
                <a:gd name="connsiteX32" fmla="*/ 361355 w 899518"/>
                <a:gd name="connsiteY32" fmla="*/ 257175 h 1047750"/>
                <a:gd name="connsiteX33" fmla="*/ 342305 w 899518"/>
                <a:gd name="connsiteY33" fmla="*/ 247650 h 1047750"/>
                <a:gd name="connsiteX34" fmla="*/ 308967 w 899518"/>
                <a:gd name="connsiteY34" fmla="*/ 221457 h 1047750"/>
                <a:gd name="connsiteX35" fmla="*/ 256580 w 899518"/>
                <a:gd name="connsiteY35" fmla="*/ 197644 h 1047750"/>
                <a:gd name="connsiteX36" fmla="*/ 218480 w 899518"/>
                <a:gd name="connsiteY36" fmla="*/ 188119 h 1047750"/>
                <a:gd name="connsiteX37" fmla="*/ 189905 w 899518"/>
                <a:gd name="connsiteY37" fmla="*/ 169069 h 1047750"/>
                <a:gd name="connsiteX38" fmla="*/ 173236 w 899518"/>
                <a:gd name="connsiteY38" fmla="*/ 142875 h 1047750"/>
                <a:gd name="connsiteX39" fmla="*/ 132755 w 899518"/>
                <a:gd name="connsiteY39" fmla="*/ 130969 h 1047750"/>
                <a:gd name="connsiteX40" fmla="*/ 116086 w 899518"/>
                <a:gd name="connsiteY40" fmla="*/ 119063 h 1047750"/>
                <a:gd name="connsiteX41" fmla="*/ 106561 w 899518"/>
                <a:gd name="connsiteY41" fmla="*/ 104775 h 1047750"/>
                <a:gd name="connsiteX42" fmla="*/ 75605 w 899518"/>
                <a:gd name="connsiteY42" fmla="*/ 107157 h 1047750"/>
                <a:gd name="connsiteX43" fmla="*/ 30361 w 899518"/>
                <a:gd name="connsiteY43" fmla="*/ 121444 h 1047750"/>
                <a:gd name="connsiteX44" fmla="*/ 1786 w 899518"/>
                <a:gd name="connsiteY44" fmla="*/ 95250 h 1047750"/>
                <a:gd name="connsiteX45" fmla="*/ 4167 w 899518"/>
                <a:gd name="connsiteY45" fmla="*/ 59532 h 1047750"/>
                <a:gd name="connsiteX46" fmla="*/ 13692 w 899518"/>
                <a:gd name="connsiteY46" fmla="*/ 28575 h 1047750"/>
                <a:gd name="connsiteX47" fmla="*/ 4167 w 899518"/>
                <a:gd name="connsiteY47" fmla="*/ 0 h 1047750"/>
                <a:gd name="connsiteX48" fmla="*/ 4167 w 899518"/>
                <a:gd name="connsiteY48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99518" h="1047750">
                  <a:moveTo>
                    <a:pt x="899518" y="1047750"/>
                  </a:moveTo>
                  <a:cubicBezTo>
                    <a:pt x="888207" y="1020762"/>
                    <a:pt x="886818" y="989807"/>
                    <a:pt x="882849" y="976313"/>
                  </a:cubicBezTo>
                  <a:cubicBezTo>
                    <a:pt x="878880" y="962819"/>
                    <a:pt x="876499" y="972741"/>
                    <a:pt x="875705" y="966788"/>
                  </a:cubicBezTo>
                  <a:cubicBezTo>
                    <a:pt x="874911" y="960835"/>
                    <a:pt x="883245" y="947341"/>
                    <a:pt x="878086" y="940594"/>
                  </a:cubicBezTo>
                  <a:cubicBezTo>
                    <a:pt x="872927" y="933847"/>
                    <a:pt x="856258" y="935435"/>
                    <a:pt x="844749" y="926307"/>
                  </a:cubicBezTo>
                  <a:cubicBezTo>
                    <a:pt x="833240" y="917179"/>
                    <a:pt x="818158" y="897731"/>
                    <a:pt x="809030" y="885825"/>
                  </a:cubicBezTo>
                  <a:cubicBezTo>
                    <a:pt x="799902" y="873919"/>
                    <a:pt x="791171" y="867966"/>
                    <a:pt x="789980" y="854869"/>
                  </a:cubicBezTo>
                  <a:cubicBezTo>
                    <a:pt x="788789" y="841772"/>
                    <a:pt x="802283" y="817166"/>
                    <a:pt x="801886" y="807244"/>
                  </a:cubicBezTo>
                  <a:cubicBezTo>
                    <a:pt x="801489" y="797322"/>
                    <a:pt x="791965" y="800100"/>
                    <a:pt x="787599" y="795338"/>
                  </a:cubicBezTo>
                  <a:cubicBezTo>
                    <a:pt x="783233" y="790576"/>
                    <a:pt x="782042" y="781844"/>
                    <a:pt x="775692" y="778669"/>
                  </a:cubicBezTo>
                  <a:cubicBezTo>
                    <a:pt x="769342" y="775494"/>
                    <a:pt x="755452" y="781447"/>
                    <a:pt x="749499" y="776288"/>
                  </a:cubicBezTo>
                  <a:cubicBezTo>
                    <a:pt x="743546" y="771129"/>
                    <a:pt x="743943" y="757238"/>
                    <a:pt x="739974" y="747713"/>
                  </a:cubicBezTo>
                  <a:cubicBezTo>
                    <a:pt x="736005" y="738188"/>
                    <a:pt x="730845" y="727869"/>
                    <a:pt x="725686" y="719138"/>
                  </a:cubicBezTo>
                  <a:cubicBezTo>
                    <a:pt x="720527" y="710407"/>
                    <a:pt x="720526" y="703262"/>
                    <a:pt x="709017" y="695325"/>
                  </a:cubicBezTo>
                  <a:cubicBezTo>
                    <a:pt x="697508" y="687387"/>
                    <a:pt x="666155" y="680244"/>
                    <a:pt x="656630" y="671513"/>
                  </a:cubicBezTo>
                  <a:cubicBezTo>
                    <a:pt x="647105" y="662782"/>
                    <a:pt x="653851" y="655638"/>
                    <a:pt x="651867" y="642938"/>
                  </a:cubicBezTo>
                  <a:cubicBezTo>
                    <a:pt x="649883" y="630238"/>
                    <a:pt x="643533" y="605632"/>
                    <a:pt x="644724" y="595313"/>
                  </a:cubicBezTo>
                  <a:cubicBezTo>
                    <a:pt x="645915" y="584994"/>
                    <a:pt x="657821" y="587375"/>
                    <a:pt x="659011" y="581025"/>
                  </a:cubicBezTo>
                  <a:cubicBezTo>
                    <a:pt x="660201" y="574675"/>
                    <a:pt x="656233" y="561578"/>
                    <a:pt x="651867" y="557213"/>
                  </a:cubicBezTo>
                  <a:cubicBezTo>
                    <a:pt x="647501" y="552848"/>
                    <a:pt x="637579" y="558801"/>
                    <a:pt x="632817" y="554832"/>
                  </a:cubicBezTo>
                  <a:cubicBezTo>
                    <a:pt x="628055" y="550863"/>
                    <a:pt x="624879" y="542925"/>
                    <a:pt x="623292" y="533400"/>
                  </a:cubicBezTo>
                  <a:cubicBezTo>
                    <a:pt x="621704" y="523875"/>
                    <a:pt x="624482" y="505619"/>
                    <a:pt x="623292" y="497682"/>
                  </a:cubicBezTo>
                  <a:cubicBezTo>
                    <a:pt x="622102" y="489745"/>
                    <a:pt x="620911" y="489744"/>
                    <a:pt x="616149" y="485775"/>
                  </a:cubicBezTo>
                  <a:cubicBezTo>
                    <a:pt x="611387" y="481806"/>
                    <a:pt x="600670" y="477838"/>
                    <a:pt x="594717" y="473869"/>
                  </a:cubicBezTo>
                  <a:cubicBezTo>
                    <a:pt x="588764" y="469900"/>
                    <a:pt x="585986" y="468313"/>
                    <a:pt x="580430" y="461963"/>
                  </a:cubicBezTo>
                  <a:cubicBezTo>
                    <a:pt x="574874" y="455613"/>
                    <a:pt x="569317" y="449263"/>
                    <a:pt x="561380" y="435769"/>
                  </a:cubicBezTo>
                  <a:cubicBezTo>
                    <a:pt x="553443" y="422275"/>
                    <a:pt x="541139" y="391319"/>
                    <a:pt x="532805" y="381000"/>
                  </a:cubicBezTo>
                  <a:cubicBezTo>
                    <a:pt x="524471" y="370681"/>
                    <a:pt x="518518" y="377429"/>
                    <a:pt x="511374" y="373857"/>
                  </a:cubicBezTo>
                  <a:cubicBezTo>
                    <a:pt x="504230" y="370285"/>
                    <a:pt x="496689" y="367506"/>
                    <a:pt x="489942" y="359569"/>
                  </a:cubicBezTo>
                  <a:cubicBezTo>
                    <a:pt x="483195" y="351632"/>
                    <a:pt x="478829" y="341710"/>
                    <a:pt x="470892" y="326232"/>
                  </a:cubicBezTo>
                  <a:cubicBezTo>
                    <a:pt x="462955" y="310754"/>
                    <a:pt x="451842" y="278210"/>
                    <a:pt x="442317" y="266700"/>
                  </a:cubicBezTo>
                  <a:cubicBezTo>
                    <a:pt x="432792" y="255190"/>
                    <a:pt x="427236" y="258762"/>
                    <a:pt x="413742" y="257175"/>
                  </a:cubicBezTo>
                  <a:cubicBezTo>
                    <a:pt x="400248" y="255588"/>
                    <a:pt x="373261" y="258762"/>
                    <a:pt x="361355" y="257175"/>
                  </a:cubicBezTo>
                  <a:cubicBezTo>
                    <a:pt x="349449" y="255588"/>
                    <a:pt x="351036" y="253603"/>
                    <a:pt x="342305" y="247650"/>
                  </a:cubicBezTo>
                  <a:cubicBezTo>
                    <a:pt x="333574" y="241697"/>
                    <a:pt x="323254" y="229791"/>
                    <a:pt x="308967" y="221457"/>
                  </a:cubicBezTo>
                  <a:cubicBezTo>
                    <a:pt x="294680" y="213123"/>
                    <a:pt x="271661" y="203200"/>
                    <a:pt x="256580" y="197644"/>
                  </a:cubicBezTo>
                  <a:cubicBezTo>
                    <a:pt x="241499" y="192088"/>
                    <a:pt x="229592" y="192881"/>
                    <a:pt x="218480" y="188119"/>
                  </a:cubicBezTo>
                  <a:cubicBezTo>
                    <a:pt x="207368" y="183357"/>
                    <a:pt x="197446" y="176610"/>
                    <a:pt x="189905" y="169069"/>
                  </a:cubicBezTo>
                  <a:cubicBezTo>
                    <a:pt x="182364" y="161528"/>
                    <a:pt x="182761" y="149225"/>
                    <a:pt x="173236" y="142875"/>
                  </a:cubicBezTo>
                  <a:cubicBezTo>
                    <a:pt x="163711" y="136525"/>
                    <a:pt x="142280" y="134938"/>
                    <a:pt x="132755" y="130969"/>
                  </a:cubicBezTo>
                  <a:cubicBezTo>
                    <a:pt x="123230" y="127000"/>
                    <a:pt x="120452" y="123429"/>
                    <a:pt x="116086" y="119063"/>
                  </a:cubicBezTo>
                  <a:cubicBezTo>
                    <a:pt x="111720" y="114697"/>
                    <a:pt x="113308" y="106759"/>
                    <a:pt x="106561" y="104775"/>
                  </a:cubicBezTo>
                  <a:cubicBezTo>
                    <a:pt x="99814" y="102791"/>
                    <a:pt x="88305" y="104379"/>
                    <a:pt x="75605" y="107157"/>
                  </a:cubicBezTo>
                  <a:cubicBezTo>
                    <a:pt x="62905" y="109935"/>
                    <a:pt x="42664" y="123428"/>
                    <a:pt x="30361" y="121444"/>
                  </a:cubicBezTo>
                  <a:cubicBezTo>
                    <a:pt x="18058" y="119459"/>
                    <a:pt x="6152" y="105569"/>
                    <a:pt x="1786" y="95250"/>
                  </a:cubicBezTo>
                  <a:cubicBezTo>
                    <a:pt x="-2580" y="84931"/>
                    <a:pt x="2183" y="70644"/>
                    <a:pt x="4167" y="59532"/>
                  </a:cubicBezTo>
                  <a:cubicBezTo>
                    <a:pt x="6151" y="48419"/>
                    <a:pt x="13692" y="38497"/>
                    <a:pt x="13692" y="28575"/>
                  </a:cubicBezTo>
                  <a:cubicBezTo>
                    <a:pt x="13692" y="18653"/>
                    <a:pt x="4167" y="0"/>
                    <a:pt x="4167" y="0"/>
                  </a:cubicBezTo>
                  <a:lnTo>
                    <a:pt x="416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500656" y="1911859"/>
              <a:ext cx="504607" cy="774191"/>
            </a:xfrm>
            <a:custGeom>
              <a:avLst/>
              <a:gdLst>
                <a:gd name="connsiteX0" fmla="*/ 75982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  <a:gd name="connsiteX0" fmla="*/ 85507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4607" h="774191">
                  <a:moveTo>
                    <a:pt x="85507" y="774191"/>
                  </a:moveTo>
                  <a:cubicBezTo>
                    <a:pt x="85109" y="737877"/>
                    <a:pt x="76775" y="701563"/>
                    <a:pt x="73600" y="681322"/>
                  </a:cubicBezTo>
                  <a:cubicBezTo>
                    <a:pt x="70425" y="661081"/>
                    <a:pt x="71616" y="663463"/>
                    <a:pt x="66457" y="652747"/>
                  </a:cubicBezTo>
                  <a:cubicBezTo>
                    <a:pt x="61298" y="642031"/>
                    <a:pt x="51772" y="632507"/>
                    <a:pt x="42644" y="617029"/>
                  </a:cubicBezTo>
                  <a:cubicBezTo>
                    <a:pt x="33516" y="601551"/>
                    <a:pt x="17244" y="578929"/>
                    <a:pt x="11688" y="559879"/>
                  </a:cubicBezTo>
                  <a:cubicBezTo>
                    <a:pt x="6132" y="540829"/>
                    <a:pt x="10894" y="518604"/>
                    <a:pt x="9307" y="502729"/>
                  </a:cubicBezTo>
                  <a:cubicBezTo>
                    <a:pt x="7719" y="486854"/>
                    <a:pt x="-4981" y="477329"/>
                    <a:pt x="2163" y="464629"/>
                  </a:cubicBezTo>
                  <a:cubicBezTo>
                    <a:pt x="9307" y="451929"/>
                    <a:pt x="41057" y="436848"/>
                    <a:pt x="52169" y="426529"/>
                  </a:cubicBezTo>
                  <a:cubicBezTo>
                    <a:pt x="63281" y="416210"/>
                    <a:pt x="63679" y="406685"/>
                    <a:pt x="68838" y="402716"/>
                  </a:cubicBezTo>
                  <a:cubicBezTo>
                    <a:pt x="73997" y="398747"/>
                    <a:pt x="79553" y="406288"/>
                    <a:pt x="83125" y="402716"/>
                  </a:cubicBezTo>
                  <a:cubicBezTo>
                    <a:pt x="86697" y="399144"/>
                    <a:pt x="85903" y="386444"/>
                    <a:pt x="90269" y="381285"/>
                  </a:cubicBezTo>
                  <a:cubicBezTo>
                    <a:pt x="94635" y="376126"/>
                    <a:pt x="102572" y="378507"/>
                    <a:pt x="109319" y="371760"/>
                  </a:cubicBezTo>
                  <a:cubicBezTo>
                    <a:pt x="116066" y="365013"/>
                    <a:pt x="124797" y="347154"/>
                    <a:pt x="130750" y="340804"/>
                  </a:cubicBezTo>
                  <a:cubicBezTo>
                    <a:pt x="136703" y="334454"/>
                    <a:pt x="141466" y="341201"/>
                    <a:pt x="145038" y="333660"/>
                  </a:cubicBezTo>
                  <a:cubicBezTo>
                    <a:pt x="148610" y="326119"/>
                    <a:pt x="150991" y="307863"/>
                    <a:pt x="152182" y="295560"/>
                  </a:cubicBezTo>
                  <a:cubicBezTo>
                    <a:pt x="153373" y="283257"/>
                    <a:pt x="148213" y="268969"/>
                    <a:pt x="152182" y="259841"/>
                  </a:cubicBezTo>
                  <a:cubicBezTo>
                    <a:pt x="156151" y="250713"/>
                    <a:pt x="173613" y="246347"/>
                    <a:pt x="175994" y="240791"/>
                  </a:cubicBezTo>
                  <a:cubicBezTo>
                    <a:pt x="178375" y="235235"/>
                    <a:pt x="166469" y="231266"/>
                    <a:pt x="166469" y="226504"/>
                  </a:cubicBezTo>
                  <a:cubicBezTo>
                    <a:pt x="166469" y="221742"/>
                    <a:pt x="172819" y="218963"/>
                    <a:pt x="175994" y="212216"/>
                  </a:cubicBezTo>
                  <a:cubicBezTo>
                    <a:pt x="179169" y="205469"/>
                    <a:pt x="185122" y="192769"/>
                    <a:pt x="185519" y="186022"/>
                  </a:cubicBezTo>
                  <a:cubicBezTo>
                    <a:pt x="185916" y="179275"/>
                    <a:pt x="174406" y="179275"/>
                    <a:pt x="178375" y="171735"/>
                  </a:cubicBezTo>
                  <a:cubicBezTo>
                    <a:pt x="182344" y="164195"/>
                    <a:pt x="196235" y="154273"/>
                    <a:pt x="209332" y="140779"/>
                  </a:cubicBezTo>
                  <a:cubicBezTo>
                    <a:pt x="222429" y="127285"/>
                    <a:pt x="246638" y="104663"/>
                    <a:pt x="256957" y="90772"/>
                  </a:cubicBezTo>
                  <a:cubicBezTo>
                    <a:pt x="267276" y="76881"/>
                    <a:pt x="268069" y="67754"/>
                    <a:pt x="271244" y="57435"/>
                  </a:cubicBezTo>
                  <a:cubicBezTo>
                    <a:pt x="274419" y="47116"/>
                    <a:pt x="270054" y="34019"/>
                    <a:pt x="276007" y="28860"/>
                  </a:cubicBezTo>
                  <a:cubicBezTo>
                    <a:pt x="281960" y="23701"/>
                    <a:pt x="294660" y="31241"/>
                    <a:pt x="306963" y="26479"/>
                  </a:cubicBezTo>
                  <a:cubicBezTo>
                    <a:pt x="319266" y="21717"/>
                    <a:pt x="336331" y="2269"/>
                    <a:pt x="349825" y="285"/>
                  </a:cubicBezTo>
                  <a:cubicBezTo>
                    <a:pt x="363319" y="-1699"/>
                    <a:pt x="376019" y="7031"/>
                    <a:pt x="387925" y="14572"/>
                  </a:cubicBezTo>
                  <a:cubicBezTo>
                    <a:pt x="399831" y="22113"/>
                    <a:pt x="406182" y="37195"/>
                    <a:pt x="421263" y="45529"/>
                  </a:cubicBezTo>
                  <a:cubicBezTo>
                    <a:pt x="436344" y="53863"/>
                    <a:pt x="464522" y="60610"/>
                    <a:pt x="478413" y="64579"/>
                  </a:cubicBezTo>
                  <a:cubicBezTo>
                    <a:pt x="492304" y="68548"/>
                    <a:pt x="504607" y="69341"/>
                    <a:pt x="504607" y="69341"/>
                  </a:cubicBezTo>
                  <a:lnTo>
                    <a:pt x="504607" y="6934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524780" y="3857625"/>
              <a:ext cx="704671" cy="1278731"/>
            </a:xfrm>
            <a:custGeom>
              <a:avLst/>
              <a:gdLst>
                <a:gd name="connsiteX0" fmla="*/ 620976 w 704671"/>
                <a:gd name="connsiteY0" fmla="*/ 1278731 h 1278731"/>
                <a:gd name="connsiteX1" fmla="*/ 680508 w 704671"/>
                <a:gd name="connsiteY1" fmla="*/ 1266825 h 1278731"/>
                <a:gd name="connsiteX2" fmla="*/ 704320 w 704671"/>
                <a:gd name="connsiteY2" fmla="*/ 1257300 h 1278731"/>
                <a:gd name="connsiteX3" fmla="*/ 692414 w 704671"/>
                <a:gd name="connsiteY3" fmla="*/ 1228725 h 1278731"/>
                <a:gd name="connsiteX4" fmla="*/ 661458 w 704671"/>
                <a:gd name="connsiteY4" fmla="*/ 1195388 h 1278731"/>
                <a:gd name="connsiteX5" fmla="*/ 625739 w 704671"/>
                <a:gd name="connsiteY5" fmla="*/ 1164431 h 1278731"/>
                <a:gd name="connsiteX6" fmla="*/ 599545 w 704671"/>
                <a:gd name="connsiteY6" fmla="*/ 1121569 h 1278731"/>
                <a:gd name="connsiteX7" fmla="*/ 580495 w 704671"/>
                <a:gd name="connsiteY7" fmla="*/ 1069181 h 1278731"/>
                <a:gd name="connsiteX8" fmla="*/ 547158 w 704671"/>
                <a:gd name="connsiteY8" fmla="*/ 1023938 h 1278731"/>
                <a:gd name="connsiteX9" fmla="*/ 516201 w 704671"/>
                <a:gd name="connsiteY9" fmla="*/ 1023938 h 1278731"/>
                <a:gd name="connsiteX10" fmla="*/ 485245 w 704671"/>
                <a:gd name="connsiteY10" fmla="*/ 1007269 h 1278731"/>
                <a:gd name="connsiteX11" fmla="*/ 478101 w 704671"/>
                <a:gd name="connsiteY11" fmla="*/ 995363 h 1278731"/>
                <a:gd name="connsiteX12" fmla="*/ 459051 w 704671"/>
                <a:gd name="connsiteY12" fmla="*/ 988219 h 1278731"/>
                <a:gd name="connsiteX13" fmla="*/ 425714 w 704671"/>
                <a:gd name="connsiteY13" fmla="*/ 966788 h 1278731"/>
                <a:gd name="connsiteX14" fmla="*/ 409045 w 704671"/>
                <a:gd name="connsiteY14" fmla="*/ 947738 h 1278731"/>
                <a:gd name="connsiteX15" fmla="*/ 387614 w 704671"/>
                <a:gd name="connsiteY15" fmla="*/ 947738 h 1278731"/>
                <a:gd name="connsiteX16" fmla="*/ 356658 w 704671"/>
                <a:gd name="connsiteY16" fmla="*/ 942975 h 1278731"/>
                <a:gd name="connsiteX17" fmla="*/ 323320 w 704671"/>
                <a:gd name="connsiteY17" fmla="*/ 895350 h 1278731"/>
                <a:gd name="connsiteX18" fmla="*/ 294745 w 704671"/>
                <a:gd name="connsiteY18" fmla="*/ 885825 h 1278731"/>
                <a:gd name="connsiteX19" fmla="*/ 275695 w 704671"/>
                <a:gd name="connsiteY19" fmla="*/ 864394 h 1278731"/>
                <a:gd name="connsiteX20" fmla="*/ 244739 w 704671"/>
                <a:gd name="connsiteY20" fmla="*/ 864394 h 1278731"/>
                <a:gd name="connsiteX21" fmla="*/ 235214 w 704671"/>
                <a:gd name="connsiteY21" fmla="*/ 826294 h 1278731"/>
                <a:gd name="connsiteX22" fmla="*/ 228070 w 704671"/>
                <a:gd name="connsiteY22" fmla="*/ 804863 h 1278731"/>
                <a:gd name="connsiteX23" fmla="*/ 209020 w 704671"/>
                <a:gd name="connsiteY23" fmla="*/ 781050 h 1278731"/>
                <a:gd name="connsiteX24" fmla="*/ 199495 w 704671"/>
                <a:gd name="connsiteY24" fmla="*/ 754856 h 1278731"/>
                <a:gd name="connsiteX25" fmla="*/ 194733 w 704671"/>
                <a:gd name="connsiteY25" fmla="*/ 719138 h 1278731"/>
                <a:gd name="connsiteX26" fmla="*/ 182826 w 704671"/>
                <a:gd name="connsiteY26" fmla="*/ 695325 h 1278731"/>
                <a:gd name="connsiteX27" fmla="*/ 170920 w 704671"/>
                <a:gd name="connsiteY27" fmla="*/ 671513 h 1278731"/>
                <a:gd name="connsiteX28" fmla="*/ 175683 w 704671"/>
                <a:gd name="connsiteY28" fmla="*/ 616744 h 1278731"/>
                <a:gd name="connsiteX29" fmla="*/ 151870 w 704671"/>
                <a:gd name="connsiteY29" fmla="*/ 595313 h 1278731"/>
                <a:gd name="connsiteX30" fmla="*/ 168539 w 704671"/>
                <a:gd name="connsiteY30" fmla="*/ 519113 h 1278731"/>
                <a:gd name="connsiteX31" fmla="*/ 159014 w 704671"/>
                <a:gd name="connsiteY31" fmla="*/ 476250 h 1278731"/>
                <a:gd name="connsiteX32" fmla="*/ 149489 w 704671"/>
                <a:gd name="connsiteY32" fmla="*/ 419100 h 1278731"/>
                <a:gd name="connsiteX33" fmla="*/ 101864 w 704671"/>
                <a:gd name="connsiteY33" fmla="*/ 352425 h 1278731"/>
                <a:gd name="connsiteX34" fmla="*/ 89958 w 704671"/>
                <a:gd name="connsiteY34" fmla="*/ 297656 h 1278731"/>
                <a:gd name="connsiteX35" fmla="*/ 80433 w 704671"/>
                <a:gd name="connsiteY35" fmla="*/ 238125 h 1278731"/>
                <a:gd name="connsiteX36" fmla="*/ 78051 w 704671"/>
                <a:gd name="connsiteY36" fmla="*/ 192881 h 1278731"/>
                <a:gd name="connsiteX37" fmla="*/ 78051 w 704671"/>
                <a:gd name="connsiteY37" fmla="*/ 138113 h 1278731"/>
                <a:gd name="connsiteX38" fmla="*/ 61383 w 704671"/>
                <a:gd name="connsiteY38" fmla="*/ 92869 h 1278731"/>
                <a:gd name="connsiteX39" fmla="*/ 4233 w 704671"/>
                <a:gd name="connsiteY39" fmla="*/ 40481 h 1278731"/>
                <a:gd name="connsiteX40" fmla="*/ 4233 w 704671"/>
                <a:gd name="connsiteY40" fmla="*/ 0 h 1278731"/>
                <a:gd name="connsiteX41" fmla="*/ 4233 w 704671"/>
                <a:gd name="connsiteY41" fmla="*/ 0 h 127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4671" h="1278731">
                  <a:moveTo>
                    <a:pt x="620976" y="1278731"/>
                  </a:moveTo>
                  <a:cubicBezTo>
                    <a:pt x="643796" y="1274564"/>
                    <a:pt x="666617" y="1270397"/>
                    <a:pt x="680508" y="1266825"/>
                  </a:cubicBezTo>
                  <a:cubicBezTo>
                    <a:pt x="694399" y="1263253"/>
                    <a:pt x="702336" y="1263650"/>
                    <a:pt x="704320" y="1257300"/>
                  </a:cubicBezTo>
                  <a:cubicBezTo>
                    <a:pt x="706304" y="1250950"/>
                    <a:pt x="699558" y="1239044"/>
                    <a:pt x="692414" y="1228725"/>
                  </a:cubicBezTo>
                  <a:cubicBezTo>
                    <a:pt x="685270" y="1218406"/>
                    <a:pt x="672570" y="1206104"/>
                    <a:pt x="661458" y="1195388"/>
                  </a:cubicBezTo>
                  <a:cubicBezTo>
                    <a:pt x="650346" y="1184672"/>
                    <a:pt x="636058" y="1176734"/>
                    <a:pt x="625739" y="1164431"/>
                  </a:cubicBezTo>
                  <a:cubicBezTo>
                    <a:pt x="615420" y="1152128"/>
                    <a:pt x="607086" y="1137444"/>
                    <a:pt x="599545" y="1121569"/>
                  </a:cubicBezTo>
                  <a:cubicBezTo>
                    <a:pt x="592004" y="1105694"/>
                    <a:pt x="589226" y="1085453"/>
                    <a:pt x="580495" y="1069181"/>
                  </a:cubicBezTo>
                  <a:cubicBezTo>
                    <a:pt x="571764" y="1052909"/>
                    <a:pt x="557874" y="1031478"/>
                    <a:pt x="547158" y="1023938"/>
                  </a:cubicBezTo>
                  <a:cubicBezTo>
                    <a:pt x="536442" y="1016398"/>
                    <a:pt x="526520" y="1026716"/>
                    <a:pt x="516201" y="1023938"/>
                  </a:cubicBezTo>
                  <a:cubicBezTo>
                    <a:pt x="505882" y="1021160"/>
                    <a:pt x="491595" y="1012031"/>
                    <a:pt x="485245" y="1007269"/>
                  </a:cubicBezTo>
                  <a:cubicBezTo>
                    <a:pt x="478895" y="1002507"/>
                    <a:pt x="482467" y="998538"/>
                    <a:pt x="478101" y="995363"/>
                  </a:cubicBezTo>
                  <a:cubicBezTo>
                    <a:pt x="473735" y="992188"/>
                    <a:pt x="467782" y="992981"/>
                    <a:pt x="459051" y="988219"/>
                  </a:cubicBezTo>
                  <a:cubicBezTo>
                    <a:pt x="450320" y="983457"/>
                    <a:pt x="434048" y="973535"/>
                    <a:pt x="425714" y="966788"/>
                  </a:cubicBezTo>
                  <a:cubicBezTo>
                    <a:pt x="417380" y="960041"/>
                    <a:pt x="415395" y="950913"/>
                    <a:pt x="409045" y="947738"/>
                  </a:cubicBezTo>
                  <a:cubicBezTo>
                    <a:pt x="402695" y="944563"/>
                    <a:pt x="396345" y="948532"/>
                    <a:pt x="387614" y="947738"/>
                  </a:cubicBezTo>
                  <a:cubicBezTo>
                    <a:pt x="378883" y="946944"/>
                    <a:pt x="367374" y="951706"/>
                    <a:pt x="356658" y="942975"/>
                  </a:cubicBezTo>
                  <a:cubicBezTo>
                    <a:pt x="345942" y="934244"/>
                    <a:pt x="333639" y="904875"/>
                    <a:pt x="323320" y="895350"/>
                  </a:cubicBezTo>
                  <a:cubicBezTo>
                    <a:pt x="313001" y="885825"/>
                    <a:pt x="302682" y="890984"/>
                    <a:pt x="294745" y="885825"/>
                  </a:cubicBezTo>
                  <a:cubicBezTo>
                    <a:pt x="286807" y="880666"/>
                    <a:pt x="284029" y="867966"/>
                    <a:pt x="275695" y="864394"/>
                  </a:cubicBezTo>
                  <a:cubicBezTo>
                    <a:pt x="267361" y="860822"/>
                    <a:pt x="251486" y="870744"/>
                    <a:pt x="244739" y="864394"/>
                  </a:cubicBezTo>
                  <a:cubicBezTo>
                    <a:pt x="237992" y="858044"/>
                    <a:pt x="237992" y="836216"/>
                    <a:pt x="235214" y="826294"/>
                  </a:cubicBezTo>
                  <a:cubicBezTo>
                    <a:pt x="232436" y="816372"/>
                    <a:pt x="232436" y="812404"/>
                    <a:pt x="228070" y="804863"/>
                  </a:cubicBezTo>
                  <a:cubicBezTo>
                    <a:pt x="223704" y="797322"/>
                    <a:pt x="213782" y="789384"/>
                    <a:pt x="209020" y="781050"/>
                  </a:cubicBezTo>
                  <a:cubicBezTo>
                    <a:pt x="204257" y="772715"/>
                    <a:pt x="201876" y="765175"/>
                    <a:pt x="199495" y="754856"/>
                  </a:cubicBezTo>
                  <a:cubicBezTo>
                    <a:pt x="197114" y="744537"/>
                    <a:pt x="197511" y="729060"/>
                    <a:pt x="194733" y="719138"/>
                  </a:cubicBezTo>
                  <a:cubicBezTo>
                    <a:pt x="191955" y="709216"/>
                    <a:pt x="182826" y="695325"/>
                    <a:pt x="182826" y="695325"/>
                  </a:cubicBezTo>
                  <a:cubicBezTo>
                    <a:pt x="178857" y="687387"/>
                    <a:pt x="172110" y="684610"/>
                    <a:pt x="170920" y="671513"/>
                  </a:cubicBezTo>
                  <a:cubicBezTo>
                    <a:pt x="169730" y="658416"/>
                    <a:pt x="178858" y="629444"/>
                    <a:pt x="175683" y="616744"/>
                  </a:cubicBezTo>
                  <a:cubicBezTo>
                    <a:pt x="172508" y="604044"/>
                    <a:pt x="153061" y="611585"/>
                    <a:pt x="151870" y="595313"/>
                  </a:cubicBezTo>
                  <a:cubicBezTo>
                    <a:pt x="150679" y="579041"/>
                    <a:pt x="167348" y="538957"/>
                    <a:pt x="168539" y="519113"/>
                  </a:cubicBezTo>
                  <a:cubicBezTo>
                    <a:pt x="169730" y="499269"/>
                    <a:pt x="162189" y="492919"/>
                    <a:pt x="159014" y="476250"/>
                  </a:cubicBezTo>
                  <a:cubicBezTo>
                    <a:pt x="155839" y="459581"/>
                    <a:pt x="159014" y="439737"/>
                    <a:pt x="149489" y="419100"/>
                  </a:cubicBezTo>
                  <a:cubicBezTo>
                    <a:pt x="139964" y="398463"/>
                    <a:pt x="111786" y="372666"/>
                    <a:pt x="101864" y="352425"/>
                  </a:cubicBezTo>
                  <a:cubicBezTo>
                    <a:pt x="91942" y="332184"/>
                    <a:pt x="93530" y="316706"/>
                    <a:pt x="89958" y="297656"/>
                  </a:cubicBezTo>
                  <a:cubicBezTo>
                    <a:pt x="86386" y="278606"/>
                    <a:pt x="82417" y="255587"/>
                    <a:pt x="80433" y="238125"/>
                  </a:cubicBezTo>
                  <a:cubicBezTo>
                    <a:pt x="78448" y="220662"/>
                    <a:pt x="78448" y="209550"/>
                    <a:pt x="78051" y="192881"/>
                  </a:cubicBezTo>
                  <a:cubicBezTo>
                    <a:pt x="77654" y="176212"/>
                    <a:pt x="80829" y="154782"/>
                    <a:pt x="78051" y="138113"/>
                  </a:cubicBezTo>
                  <a:cubicBezTo>
                    <a:pt x="75273" y="121444"/>
                    <a:pt x="73686" y="109141"/>
                    <a:pt x="61383" y="92869"/>
                  </a:cubicBezTo>
                  <a:cubicBezTo>
                    <a:pt x="49080" y="76597"/>
                    <a:pt x="13758" y="55959"/>
                    <a:pt x="4233" y="40481"/>
                  </a:cubicBezTo>
                  <a:cubicBezTo>
                    <a:pt x="-5292" y="25003"/>
                    <a:pt x="4233" y="0"/>
                    <a:pt x="4233" y="0"/>
                  </a:cubicBezTo>
                  <a:lnTo>
                    <a:pt x="4233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362325" y="3198019"/>
              <a:ext cx="385821" cy="659606"/>
            </a:xfrm>
            <a:custGeom>
              <a:avLst/>
              <a:gdLst>
                <a:gd name="connsiteX0" fmla="*/ 166688 w 385821"/>
                <a:gd name="connsiteY0" fmla="*/ 659606 h 659606"/>
                <a:gd name="connsiteX1" fmla="*/ 176213 w 385821"/>
                <a:gd name="connsiteY1" fmla="*/ 604837 h 659606"/>
                <a:gd name="connsiteX2" fmla="*/ 190500 w 385821"/>
                <a:gd name="connsiteY2" fmla="*/ 585787 h 659606"/>
                <a:gd name="connsiteX3" fmla="*/ 235744 w 385821"/>
                <a:gd name="connsiteY3" fmla="*/ 583406 h 659606"/>
                <a:gd name="connsiteX4" fmla="*/ 269081 w 385821"/>
                <a:gd name="connsiteY4" fmla="*/ 583406 h 659606"/>
                <a:gd name="connsiteX5" fmla="*/ 302419 w 385821"/>
                <a:gd name="connsiteY5" fmla="*/ 581025 h 659606"/>
                <a:gd name="connsiteX6" fmla="*/ 321469 w 385821"/>
                <a:gd name="connsiteY6" fmla="*/ 559594 h 659606"/>
                <a:gd name="connsiteX7" fmla="*/ 347663 w 385821"/>
                <a:gd name="connsiteY7" fmla="*/ 547687 h 659606"/>
                <a:gd name="connsiteX8" fmla="*/ 350044 w 385821"/>
                <a:gd name="connsiteY8" fmla="*/ 521494 h 659606"/>
                <a:gd name="connsiteX9" fmla="*/ 369094 w 385821"/>
                <a:gd name="connsiteY9" fmla="*/ 507206 h 659606"/>
                <a:gd name="connsiteX10" fmla="*/ 376238 w 385821"/>
                <a:gd name="connsiteY10" fmla="*/ 464344 h 659606"/>
                <a:gd name="connsiteX11" fmla="*/ 385763 w 385821"/>
                <a:gd name="connsiteY11" fmla="*/ 433387 h 659606"/>
                <a:gd name="connsiteX12" fmla="*/ 371475 w 385821"/>
                <a:gd name="connsiteY12" fmla="*/ 390525 h 659606"/>
                <a:gd name="connsiteX13" fmla="*/ 340519 w 385821"/>
                <a:gd name="connsiteY13" fmla="*/ 352425 h 659606"/>
                <a:gd name="connsiteX14" fmla="*/ 295275 w 385821"/>
                <a:gd name="connsiteY14" fmla="*/ 273844 h 659606"/>
                <a:gd name="connsiteX15" fmla="*/ 254794 w 385821"/>
                <a:gd name="connsiteY15" fmla="*/ 238125 h 659606"/>
                <a:gd name="connsiteX16" fmla="*/ 211931 w 385821"/>
                <a:gd name="connsiteY16" fmla="*/ 207169 h 659606"/>
                <a:gd name="connsiteX17" fmla="*/ 185738 w 385821"/>
                <a:gd name="connsiteY17" fmla="*/ 178594 h 659606"/>
                <a:gd name="connsiteX18" fmla="*/ 157163 w 385821"/>
                <a:gd name="connsiteY18" fmla="*/ 154781 h 659606"/>
                <a:gd name="connsiteX19" fmla="*/ 121444 w 385821"/>
                <a:gd name="connsiteY19" fmla="*/ 92869 h 659606"/>
                <a:gd name="connsiteX20" fmla="*/ 85725 w 385821"/>
                <a:gd name="connsiteY20" fmla="*/ 80962 h 659606"/>
                <a:gd name="connsiteX21" fmla="*/ 40481 w 385821"/>
                <a:gd name="connsiteY21" fmla="*/ 47625 h 659606"/>
                <a:gd name="connsiteX22" fmla="*/ 7144 w 385821"/>
                <a:gd name="connsiteY22" fmla="*/ 9525 h 659606"/>
                <a:gd name="connsiteX23" fmla="*/ 0 w 385821"/>
                <a:gd name="connsiteY23" fmla="*/ 0 h 659606"/>
                <a:gd name="connsiteX24" fmla="*/ 0 w 385821"/>
                <a:gd name="connsiteY24" fmla="*/ 0 h 6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821" h="659606">
                  <a:moveTo>
                    <a:pt x="166688" y="659606"/>
                  </a:moveTo>
                  <a:cubicBezTo>
                    <a:pt x="169466" y="638373"/>
                    <a:pt x="172244" y="617140"/>
                    <a:pt x="176213" y="604837"/>
                  </a:cubicBezTo>
                  <a:cubicBezTo>
                    <a:pt x="180182" y="592534"/>
                    <a:pt x="180578" y="589359"/>
                    <a:pt x="190500" y="585787"/>
                  </a:cubicBezTo>
                  <a:cubicBezTo>
                    <a:pt x="200422" y="582215"/>
                    <a:pt x="222647" y="583803"/>
                    <a:pt x="235744" y="583406"/>
                  </a:cubicBezTo>
                  <a:cubicBezTo>
                    <a:pt x="248841" y="583009"/>
                    <a:pt x="257969" y="583803"/>
                    <a:pt x="269081" y="583406"/>
                  </a:cubicBezTo>
                  <a:cubicBezTo>
                    <a:pt x="280193" y="583009"/>
                    <a:pt x="293688" y="584994"/>
                    <a:pt x="302419" y="581025"/>
                  </a:cubicBezTo>
                  <a:cubicBezTo>
                    <a:pt x="311150" y="577056"/>
                    <a:pt x="313928" y="565150"/>
                    <a:pt x="321469" y="559594"/>
                  </a:cubicBezTo>
                  <a:cubicBezTo>
                    <a:pt x="329010" y="554038"/>
                    <a:pt x="342901" y="554037"/>
                    <a:pt x="347663" y="547687"/>
                  </a:cubicBezTo>
                  <a:cubicBezTo>
                    <a:pt x="352425" y="541337"/>
                    <a:pt x="346472" y="528241"/>
                    <a:pt x="350044" y="521494"/>
                  </a:cubicBezTo>
                  <a:cubicBezTo>
                    <a:pt x="353616" y="514747"/>
                    <a:pt x="364728" y="516731"/>
                    <a:pt x="369094" y="507206"/>
                  </a:cubicBezTo>
                  <a:cubicBezTo>
                    <a:pt x="373460" y="497681"/>
                    <a:pt x="373460" y="476647"/>
                    <a:pt x="376238" y="464344"/>
                  </a:cubicBezTo>
                  <a:cubicBezTo>
                    <a:pt x="379016" y="452041"/>
                    <a:pt x="386557" y="445690"/>
                    <a:pt x="385763" y="433387"/>
                  </a:cubicBezTo>
                  <a:cubicBezTo>
                    <a:pt x="384969" y="421084"/>
                    <a:pt x="379016" y="404019"/>
                    <a:pt x="371475" y="390525"/>
                  </a:cubicBezTo>
                  <a:cubicBezTo>
                    <a:pt x="363934" y="377031"/>
                    <a:pt x="353219" y="371872"/>
                    <a:pt x="340519" y="352425"/>
                  </a:cubicBezTo>
                  <a:cubicBezTo>
                    <a:pt x="327819" y="332978"/>
                    <a:pt x="309563" y="292894"/>
                    <a:pt x="295275" y="273844"/>
                  </a:cubicBezTo>
                  <a:cubicBezTo>
                    <a:pt x="280988" y="254794"/>
                    <a:pt x="268685" y="249237"/>
                    <a:pt x="254794" y="238125"/>
                  </a:cubicBezTo>
                  <a:cubicBezTo>
                    <a:pt x="240903" y="227013"/>
                    <a:pt x="223440" y="217091"/>
                    <a:pt x="211931" y="207169"/>
                  </a:cubicBezTo>
                  <a:cubicBezTo>
                    <a:pt x="200422" y="197247"/>
                    <a:pt x="194866" y="187325"/>
                    <a:pt x="185738" y="178594"/>
                  </a:cubicBezTo>
                  <a:cubicBezTo>
                    <a:pt x="176610" y="169863"/>
                    <a:pt x="167879" y="169069"/>
                    <a:pt x="157163" y="154781"/>
                  </a:cubicBezTo>
                  <a:cubicBezTo>
                    <a:pt x="146447" y="140493"/>
                    <a:pt x="133350" y="105172"/>
                    <a:pt x="121444" y="92869"/>
                  </a:cubicBezTo>
                  <a:cubicBezTo>
                    <a:pt x="109538" y="80566"/>
                    <a:pt x="99219" y="88503"/>
                    <a:pt x="85725" y="80962"/>
                  </a:cubicBezTo>
                  <a:cubicBezTo>
                    <a:pt x="72231" y="73421"/>
                    <a:pt x="53578" y="59531"/>
                    <a:pt x="40481" y="47625"/>
                  </a:cubicBezTo>
                  <a:cubicBezTo>
                    <a:pt x="27384" y="35719"/>
                    <a:pt x="13891" y="17462"/>
                    <a:pt x="7144" y="9525"/>
                  </a:cubicBezTo>
                  <a:cubicBezTo>
                    <a:pt x="397" y="158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698366" y="3300413"/>
              <a:ext cx="783727" cy="1014412"/>
            </a:xfrm>
            <a:custGeom>
              <a:avLst/>
              <a:gdLst>
                <a:gd name="connsiteX0" fmla="*/ 306772 w 783022"/>
                <a:gd name="connsiteY0" fmla="*/ 995362 h 995362"/>
                <a:gd name="connsiteX1" fmla="*/ 273434 w 783022"/>
                <a:gd name="connsiteY1" fmla="*/ 900112 h 995362"/>
                <a:gd name="connsiteX2" fmla="*/ 259147 w 783022"/>
                <a:gd name="connsiteY2" fmla="*/ 847725 h 995362"/>
                <a:gd name="connsiteX3" fmla="*/ 221047 w 783022"/>
                <a:gd name="connsiteY3" fmla="*/ 809625 h 995362"/>
                <a:gd name="connsiteX4" fmla="*/ 168659 w 783022"/>
                <a:gd name="connsiteY4" fmla="*/ 809625 h 995362"/>
                <a:gd name="connsiteX5" fmla="*/ 125797 w 783022"/>
                <a:gd name="connsiteY5" fmla="*/ 795337 h 995362"/>
                <a:gd name="connsiteX6" fmla="*/ 111509 w 783022"/>
                <a:gd name="connsiteY6" fmla="*/ 800100 h 995362"/>
                <a:gd name="connsiteX7" fmla="*/ 92459 w 783022"/>
                <a:gd name="connsiteY7" fmla="*/ 819150 h 995362"/>
                <a:gd name="connsiteX8" fmla="*/ 73409 w 783022"/>
                <a:gd name="connsiteY8" fmla="*/ 823912 h 995362"/>
                <a:gd name="connsiteX9" fmla="*/ 30547 w 783022"/>
                <a:gd name="connsiteY9" fmla="*/ 823912 h 995362"/>
                <a:gd name="connsiteX10" fmla="*/ 6734 w 783022"/>
                <a:gd name="connsiteY10" fmla="*/ 823912 h 995362"/>
                <a:gd name="connsiteX11" fmla="*/ 1972 w 783022"/>
                <a:gd name="connsiteY11" fmla="*/ 785812 h 995362"/>
                <a:gd name="connsiteX12" fmla="*/ 35309 w 783022"/>
                <a:gd name="connsiteY12" fmla="*/ 762000 h 995362"/>
                <a:gd name="connsiteX13" fmla="*/ 40072 w 783022"/>
                <a:gd name="connsiteY13" fmla="*/ 709612 h 995362"/>
                <a:gd name="connsiteX14" fmla="*/ 30547 w 783022"/>
                <a:gd name="connsiteY14" fmla="*/ 666750 h 995362"/>
                <a:gd name="connsiteX15" fmla="*/ 44834 w 783022"/>
                <a:gd name="connsiteY15" fmla="*/ 652462 h 995362"/>
                <a:gd name="connsiteX16" fmla="*/ 73409 w 783022"/>
                <a:gd name="connsiteY16" fmla="*/ 671512 h 995362"/>
                <a:gd name="connsiteX17" fmla="*/ 97222 w 783022"/>
                <a:gd name="connsiteY17" fmla="*/ 647700 h 995362"/>
                <a:gd name="connsiteX18" fmla="*/ 121034 w 783022"/>
                <a:gd name="connsiteY18" fmla="*/ 576262 h 995362"/>
                <a:gd name="connsiteX19" fmla="*/ 135322 w 783022"/>
                <a:gd name="connsiteY19" fmla="*/ 528637 h 995362"/>
                <a:gd name="connsiteX20" fmla="*/ 211522 w 783022"/>
                <a:gd name="connsiteY20" fmla="*/ 500062 h 995362"/>
                <a:gd name="connsiteX21" fmla="*/ 335347 w 783022"/>
                <a:gd name="connsiteY21" fmla="*/ 442912 h 995362"/>
                <a:gd name="connsiteX22" fmla="*/ 373447 w 783022"/>
                <a:gd name="connsiteY22" fmla="*/ 423862 h 995362"/>
                <a:gd name="connsiteX23" fmla="*/ 406784 w 783022"/>
                <a:gd name="connsiteY23" fmla="*/ 423862 h 995362"/>
                <a:gd name="connsiteX24" fmla="*/ 463934 w 783022"/>
                <a:gd name="connsiteY24" fmla="*/ 404812 h 995362"/>
                <a:gd name="connsiteX25" fmla="*/ 482984 w 783022"/>
                <a:gd name="connsiteY25" fmla="*/ 385762 h 995362"/>
                <a:gd name="connsiteX26" fmla="*/ 506797 w 783022"/>
                <a:gd name="connsiteY26" fmla="*/ 361950 h 995362"/>
                <a:gd name="connsiteX27" fmla="*/ 554422 w 783022"/>
                <a:gd name="connsiteY27" fmla="*/ 314325 h 995362"/>
                <a:gd name="connsiteX28" fmla="*/ 587759 w 783022"/>
                <a:gd name="connsiteY28" fmla="*/ 261937 h 995362"/>
                <a:gd name="connsiteX29" fmla="*/ 597284 w 783022"/>
                <a:gd name="connsiteY29" fmla="*/ 223837 h 995362"/>
                <a:gd name="connsiteX30" fmla="*/ 692534 w 783022"/>
                <a:gd name="connsiteY30" fmla="*/ 247650 h 995362"/>
                <a:gd name="connsiteX31" fmla="*/ 721109 w 783022"/>
                <a:gd name="connsiteY31" fmla="*/ 209550 h 995362"/>
                <a:gd name="connsiteX32" fmla="*/ 740159 w 783022"/>
                <a:gd name="connsiteY32" fmla="*/ 166687 h 995362"/>
                <a:gd name="connsiteX33" fmla="*/ 759209 w 783022"/>
                <a:gd name="connsiteY33" fmla="*/ 114300 h 995362"/>
                <a:gd name="connsiteX34" fmla="*/ 773497 w 783022"/>
                <a:gd name="connsiteY34" fmla="*/ 52387 h 995362"/>
                <a:gd name="connsiteX35" fmla="*/ 783022 w 783022"/>
                <a:gd name="connsiteY35" fmla="*/ 0 h 995362"/>
                <a:gd name="connsiteX36" fmla="*/ 783022 w 783022"/>
                <a:gd name="connsiteY36" fmla="*/ 0 h 995362"/>
                <a:gd name="connsiteX0" fmla="*/ 306772 w 783727"/>
                <a:gd name="connsiteY0" fmla="*/ 1014412 h 1014412"/>
                <a:gd name="connsiteX1" fmla="*/ 273434 w 783727"/>
                <a:gd name="connsiteY1" fmla="*/ 919162 h 1014412"/>
                <a:gd name="connsiteX2" fmla="*/ 259147 w 783727"/>
                <a:gd name="connsiteY2" fmla="*/ 866775 h 1014412"/>
                <a:gd name="connsiteX3" fmla="*/ 221047 w 783727"/>
                <a:gd name="connsiteY3" fmla="*/ 828675 h 1014412"/>
                <a:gd name="connsiteX4" fmla="*/ 168659 w 783727"/>
                <a:gd name="connsiteY4" fmla="*/ 828675 h 1014412"/>
                <a:gd name="connsiteX5" fmla="*/ 125797 w 783727"/>
                <a:gd name="connsiteY5" fmla="*/ 814387 h 1014412"/>
                <a:gd name="connsiteX6" fmla="*/ 111509 w 783727"/>
                <a:gd name="connsiteY6" fmla="*/ 819150 h 1014412"/>
                <a:gd name="connsiteX7" fmla="*/ 92459 w 783727"/>
                <a:gd name="connsiteY7" fmla="*/ 838200 h 1014412"/>
                <a:gd name="connsiteX8" fmla="*/ 73409 w 783727"/>
                <a:gd name="connsiteY8" fmla="*/ 842962 h 1014412"/>
                <a:gd name="connsiteX9" fmla="*/ 30547 w 783727"/>
                <a:gd name="connsiteY9" fmla="*/ 842962 h 1014412"/>
                <a:gd name="connsiteX10" fmla="*/ 6734 w 783727"/>
                <a:gd name="connsiteY10" fmla="*/ 842962 h 1014412"/>
                <a:gd name="connsiteX11" fmla="*/ 1972 w 783727"/>
                <a:gd name="connsiteY11" fmla="*/ 804862 h 1014412"/>
                <a:gd name="connsiteX12" fmla="*/ 35309 w 783727"/>
                <a:gd name="connsiteY12" fmla="*/ 781050 h 1014412"/>
                <a:gd name="connsiteX13" fmla="*/ 40072 w 783727"/>
                <a:gd name="connsiteY13" fmla="*/ 728662 h 1014412"/>
                <a:gd name="connsiteX14" fmla="*/ 30547 w 783727"/>
                <a:gd name="connsiteY14" fmla="*/ 685800 h 1014412"/>
                <a:gd name="connsiteX15" fmla="*/ 44834 w 783727"/>
                <a:gd name="connsiteY15" fmla="*/ 671512 h 1014412"/>
                <a:gd name="connsiteX16" fmla="*/ 73409 w 783727"/>
                <a:gd name="connsiteY16" fmla="*/ 690562 h 1014412"/>
                <a:gd name="connsiteX17" fmla="*/ 97222 w 783727"/>
                <a:gd name="connsiteY17" fmla="*/ 666750 h 1014412"/>
                <a:gd name="connsiteX18" fmla="*/ 121034 w 783727"/>
                <a:gd name="connsiteY18" fmla="*/ 595312 h 1014412"/>
                <a:gd name="connsiteX19" fmla="*/ 135322 w 783727"/>
                <a:gd name="connsiteY19" fmla="*/ 547687 h 1014412"/>
                <a:gd name="connsiteX20" fmla="*/ 211522 w 783727"/>
                <a:gd name="connsiteY20" fmla="*/ 519112 h 1014412"/>
                <a:gd name="connsiteX21" fmla="*/ 335347 w 783727"/>
                <a:gd name="connsiteY21" fmla="*/ 461962 h 1014412"/>
                <a:gd name="connsiteX22" fmla="*/ 373447 w 783727"/>
                <a:gd name="connsiteY22" fmla="*/ 442912 h 1014412"/>
                <a:gd name="connsiteX23" fmla="*/ 406784 w 783727"/>
                <a:gd name="connsiteY23" fmla="*/ 442912 h 1014412"/>
                <a:gd name="connsiteX24" fmla="*/ 463934 w 783727"/>
                <a:gd name="connsiteY24" fmla="*/ 423862 h 1014412"/>
                <a:gd name="connsiteX25" fmla="*/ 482984 w 783727"/>
                <a:gd name="connsiteY25" fmla="*/ 404812 h 1014412"/>
                <a:gd name="connsiteX26" fmla="*/ 506797 w 783727"/>
                <a:gd name="connsiteY26" fmla="*/ 381000 h 1014412"/>
                <a:gd name="connsiteX27" fmla="*/ 554422 w 783727"/>
                <a:gd name="connsiteY27" fmla="*/ 333375 h 1014412"/>
                <a:gd name="connsiteX28" fmla="*/ 587759 w 783727"/>
                <a:gd name="connsiteY28" fmla="*/ 280987 h 1014412"/>
                <a:gd name="connsiteX29" fmla="*/ 597284 w 783727"/>
                <a:gd name="connsiteY29" fmla="*/ 242887 h 1014412"/>
                <a:gd name="connsiteX30" fmla="*/ 692534 w 783727"/>
                <a:gd name="connsiteY30" fmla="*/ 266700 h 1014412"/>
                <a:gd name="connsiteX31" fmla="*/ 721109 w 783727"/>
                <a:gd name="connsiteY31" fmla="*/ 228600 h 1014412"/>
                <a:gd name="connsiteX32" fmla="*/ 740159 w 783727"/>
                <a:gd name="connsiteY32" fmla="*/ 185737 h 1014412"/>
                <a:gd name="connsiteX33" fmla="*/ 759209 w 783727"/>
                <a:gd name="connsiteY33" fmla="*/ 133350 h 1014412"/>
                <a:gd name="connsiteX34" fmla="*/ 773497 w 783727"/>
                <a:gd name="connsiteY34" fmla="*/ 71437 h 1014412"/>
                <a:gd name="connsiteX35" fmla="*/ 783022 w 783727"/>
                <a:gd name="connsiteY35" fmla="*/ 19050 h 1014412"/>
                <a:gd name="connsiteX36" fmla="*/ 783022 w 783727"/>
                <a:gd name="connsiteY36" fmla="*/ 0 h 101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3727" h="1014412">
                  <a:moveTo>
                    <a:pt x="306772" y="1014412"/>
                  </a:moveTo>
                  <a:cubicBezTo>
                    <a:pt x="294071" y="979090"/>
                    <a:pt x="281371" y="943768"/>
                    <a:pt x="273434" y="919162"/>
                  </a:cubicBezTo>
                  <a:cubicBezTo>
                    <a:pt x="265497" y="894556"/>
                    <a:pt x="267878" y="881856"/>
                    <a:pt x="259147" y="866775"/>
                  </a:cubicBezTo>
                  <a:cubicBezTo>
                    <a:pt x="250416" y="851694"/>
                    <a:pt x="236128" y="835025"/>
                    <a:pt x="221047" y="828675"/>
                  </a:cubicBezTo>
                  <a:cubicBezTo>
                    <a:pt x="205966" y="822325"/>
                    <a:pt x="184534" y="831056"/>
                    <a:pt x="168659" y="828675"/>
                  </a:cubicBezTo>
                  <a:cubicBezTo>
                    <a:pt x="152784" y="826294"/>
                    <a:pt x="135322" y="815974"/>
                    <a:pt x="125797" y="814387"/>
                  </a:cubicBezTo>
                  <a:cubicBezTo>
                    <a:pt x="116272" y="812799"/>
                    <a:pt x="117065" y="815181"/>
                    <a:pt x="111509" y="819150"/>
                  </a:cubicBezTo>
                  <a:cubicBezTo>
                    <a:pt x="105953" y="823119"/>
                    <a:pt x="98809" y="834231"/>
                    <a:pt x="92459" y="838200"/>
                  </a:cubicBezTo>
                  <a:cubicBezTo>
                    <a:pt x="86109" y="842169"/>
                    <a:pt x="83728" y="842168"/>
                    <a:pt x="73409" y="842962"/>
                  </a:cubicBezTo>
                  <a:cubicBezTo>
                    <a:pt x="63090" y="843756"/>
                    <a:pt x="30547" y="842962"/>
                    <a:pt x="30547" y="842962"/>
                  </a:cubicBezTo>
                  <a:cubicBezTo>
                    <a:pt x="19435" y="842962"/>
                    <a:pt x="11496" y="849312"/>
                    <a:pt x="6734" y="842962"/>
                  </a:cubicBezTo>
                  <a:cubicBezTo>
                    <a:pt x="1972" y="836612"/>
                    <a:pt x="-2790" y="815181"/>
                    <a:pt x="1972" y="804862"/>
                  </a:cubicBezTo>
                  <a:cubicBezTo>
                    <a:pt x="6734" y="794543"/>
                    <a:pt x="28959" y="793750"/>
                    <a:pt x="35309" y="781050"/>
                  </a:cubicBezTo>
                  <a:cubicBezTo>
                    <a:pt x="41659" y="768350"/>
                    <a:pt x="40866" y="744537"/>
                    <a:pt x="40072" y="728662"/>
                  </a:cubicBezTo>
                  <a:cubicBezTo>
                    <a:pt x="39278" y="712787"/>
                    <a:pt x="29753" y="695325"/>
                    <a:pt x="30547" y="685800"/>
                  </a:cubicBezTo>
                  <a:cubicBezTo>
                    <a:pt x="31341" y="676275"/>
                    <a:pt x="37690" y="670718"/>
                    <a:pt x="44834" y="671512"/>
                  </a:cubicBezTo>
                  <a:cubicBezTo>
                    <a:pt x="51978" y="672306"/>
                    <a:pt x="64678" y="691356"/>
                    <a:pt x="73409" y="690562"/>
                  </a:cubicBezTo>
                  <a:cubicBezTo>
                    <a:pt x="82140" y="689768"/>
                    <a:pt x="89285" y="682625"/>
                    <a:pt x="97222" y="666750"/>
                  </a:cubicBezTo>
                  <a:cubicBezTo>
                    <a:pt x="105159" y="650875"/>
                    <a:pt x="114684" y="615156"/>
                    <a:pt x="121034" y="595312"/>
                  </a:cubicBezTo>
                  <a:cubicBezTo>
                    <a:pt x="127384" y="575468"/>
                    <a:pt x="120241" y="560387"/>
                    <a:pt x="135322" y="547687"/>
                  </a:cubicBezTo>
                  <a:cubicBezTo>
                    <a:pt x="150403" y="534987"/>
                    <a:pt x="178185" y="533399"/>
                    <a:pt x="211522" y="519112"/>
                  </a:cubicBezTo>
                  <a:cubicBezTo>
                    <a:pt x="244859" y="504825"/>
                    <a:pt x="308360" y="474662"/>
                    <a:pt x="335347" y="461962"/>
                  </a:cubicBezTo>
                  <a:cubicBezTo>
                    <a:pt x="362334" y="449262"/>
                    <a:pt x="361541" y="446087"/>
                    <a:pt x="373447" y="442912"/>
                  </a:cubicBezTo>
                  <a:cubicBezTo>
                    <a:pt x="385353" y="439737"/>
                    <a:pt x="391703" y="446087"/>
                    <a:pt x="406784" y="442912"/>
                  </a:cubicBezTo>
                  <a:cubicBezTo>
                    <a:pt x="421865" y="439737"/>
                    <a:pt x="451234" y="430212"/>
                    <a:pt x="463934" y="423862"/>
                  </a:cubicBezTo>
                  <a:cubicBezTo>
                    <a:pt x="476634" y="417512"/>
                    <a:pt x="482984" y="404812"/>
                    <a:pt x="482984" y="404812"/>
                  </a:cubicBezTo>
                  <a:lnTo>
                    <a:pt x="506797" y="381000"/>
                  </a:lnTo>
                  <a:cubicBezTo>
                    <a:pt x="518703" y="369094"/>
                    <a:pt x="540928" y="350044"/>
                    <a:pt x="554422" y="333375"/>
                  </a:cubicBezTo>
                  <a:cubicBezTo>
                    <a:pt x="567916" y="316706"/>
                    <a:pt x="580615" y="296068"/>
                    <a:pt x="587759" y="280987"/>
                  </a:cubicBezTo>
                  <a:cubicBezTo>
                    <a:pt x="594903" y="265906"/>
                    <a:pt x="579822" y="245268"/>
                    <a:pt x="597284" y="242887"/>
                  </a:cubicBezTo>
                  <a:cubicBezTo>
                    <a:pt x="614746" y="240506"/>
                    <a:pt x="671897" y="269081"/>
                    <a:pt x="692534" y="266700"/>
                  </a:cubicBezTo>
                  <a:cubicBezTo>
                    <a:pt x="713172" y="264319"/>
                    <a:pt x="713172" y="242094"/>
                    <a:pt x="721109" y="228600"/>
                  </a:cubicBezTo>
                  <a:cubicBezTo>
                    <a:pt x="729046" y="215106"/>
                    <a:pt x="733809" y="201612"/>
                    <a:pt x="740159" y="185737"/>
                  </a:cubicBezTo>
                  <a:cubicBezTo>
                    <a:pt x="746509" y="169862"/>
                    <a:pt x="753653" y="152400"/>
                    <a:pt x="759209" y="133350"/>
                  </a:cubicBezTo>
                  <a:cubicBezTo>
                    <a:pt x="764765" y="114300"/>
                    <a:pt x="769528" y="90487"/>
                    <a:pt x="773497" y="71437"/>
                  </a:cubicBezTo>
                  <a:cubicBezTo>
                    <a:pt x="777466" y="52387"/>
                    <a:pt x="781435" y="30956"/>
                    <a:pt x="783022" y="19050"/>
                  </a:cubicBezTo>
                  <a:cubicBezTo>
                    <a:pt x="784609" y="7144"/>
                    <a:pt x="783022" y="6350"/>
                    <a:pt x="783022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290763" y="3381375"/>
              <a:ext cx="733425" cy="451930"/>
            </a:xfrm>
            <a:custGeom>
              <a:avLst/>
              <a:gdLst>
                <a:gd name="connsiteX0" fmla="*/ 0 w 733425"/>
                <a:gd name="connsiteY0" fmla="*/ 357188 h 451930"/>
                <a:gd name="connsiteX1" fmla="*/ 4762 w 733425"/>
                <a:gd name="connsiteY1" fmla="*/ 442913 h 451930"/>
                <a:gd name="connsiteX2" fmla="*/ 52387 w 733425"/>
                <a:gd name="connsiteY2" fmla="*/ 442913 h 451930"/>
                <a:gd name="connsiteX3" fmla="*/ 76200 w 733425"/>
                <a:gd name="connsiteY3" fmla="*/ 385763 h 451930"/>
                <a:gd name="connsiteX4" fmla="*/ 104775 w 733425"/>
                <a:gd name="connsiteY4" fmla="*/ 328613 h 451930"/>
                <a:gd name="connsiteX5" fmla="*/ 114300 w 733425"/>
                <a:gd name="connsiteY5" fmla="*/ 314325 h 451930"/>
                <a:gd name="connsiteX6" fmla="*/ 190500 w 733425"/>
                <a:gd name="connsiteY6" fmla="*/ 328613 h 451930"/>
                <a:gd name="connsiteX7" fmla="*/ 276225 w 733425"/>
                <a:gd name="connsiteY7" fmla="*/ 338138 h 451930"/>
                <a:gd name="connsiteX8" fmla="*/ 385762 w 733425"/>
                <a:gd name="connsiteY8" fmla="*/ 290513 h 451930"/>
                <a:gd name="connsiteX9" fmla="*/ 409575 w 733425"/>
                <a:gd name="connsiteY9" fmla="*/ 257175 h 451930"/>
                <a:gd name="connsiteX10" fmla="*/ 423862 w 733425"/>
                <a:gd name="connsiteY10" fmla="*/ 219075 h 451930"/>
                <a:gd name="connsiteX11" fmla="*/ 442912 w 733425"/>
                <a:gd name="connsiteY11" fmla="*/ 180975 h 451930"/>
                <a:gd name="connsiteX12" fmla="*/ 490537 w 733425"/>
                <a:gd name="connsiteY12" fmla="*/ 185738 h 451930"/>
                <a:gd name="connsiteX13" fmla="*/ 528637 w 733425"/>
                <a:gd name="connsiteY13" fmla="*/ 185738 h 451930"/>
                <a:gd name="connsiteX14" fmla="*/ 561975 w 733425"/>
                <a:gd name="connsiteY14" fmla="*/ 180975 h 451930"/>
                <a:gd name="connsiteX15" fmla="*/ 581025 w 733425"/>
                <a:gd name="connsiteY15" fmla="*/ 142875 h 451930"/>
                <a:gd name="connsiteX16" fmla="*/ 600075 w 733425"/>
                <a:gd name="connsiteY16" fmla="*/ 104775 h 451930"/>
                <a:gd name="connsiteX17" fmla="*/ 642937 w 733425"/>
                <a:gd name="connsiteY17" fmla="*/ 85725 h 451930"/>
                <a:gd name="connsiteX18" fmla="*/ 657225 w 733425"/>
                <a:gd name="connsiteY18" fmla="*/ 76200 h 451930"/>
                <a:gd name="connsiteX19" fmla="*/ 690562 w 733425"/>
                <a:gd name="connsiteY19" fmla="*/ 52388 h 451930"/>
                <a:gd name="connsiteX20" fmla="*/ 719137 w 733425"/>
                <a:gd name="connsiteY20" fmla="*/ 19050 h 451930"/>
                <a:gd name="connsiteX21" fmla="*/ 733425 w 733425"/>
                <a:gd name="connsiteY21" fmla="*/ 0 h 45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3425" h="451930">
                  <a:moveTo>
                    <a:pt x="0" y="357188"/>
                  </a:moveTo>
                  <a:lnTo>
                    <a:pt x="4762" y="442913"/>
                  </a:lnTo>
                  <a:cubicBezTo>
                    <a:pt x="13493" y="457200"/>
                    <a:pt x="40481" y="452438"/>
                    <a:pt x="52387" y="442913"/>
                  </a:cubicBezTo>
                  <a:cubicBezTo>
                    <a:pt x="64293" y="433388"/>
                    <a:pt x="67469" y="404813"/>
                    <a:pt x="76200" y="385763"/>
                  </a:cubicBezTo>
                  <a:cubicBezTo>
                    <a:pt x="84931" y="366713"/>
                    <a:pt x="98425" y="340519"/>
                    <a:pt x="104775" y="328613"/>
                  </a:cubicBezTo>
                  <a:cubicBezTo>
                    <a:pt x="111125" y="316707"/>
                    <a:pt x="100013" y="314325"/>
                    <a:pt x="114300" y="314325"/>
                  </a:cubicBezTo>
                  <a:cubicBezTo>
                    <a:pt x="128587" y="314325"/>
                    <a:pt x="163513" y="324644"/>
                    <a:pt x="190500" y="328613"/>
                  </a:cubicBezTo>
                  <a:cubicBezTo>
                    <a:pt x="217488" y="332582"/>
                    <a:pt x="243681" y="344488"/>
                    <a:pt x="276225" y="338138"/>
                  </a:cubicBezTo>
                  <a:cubicBezTo>
                    <a:pt x="308769" y="331788"/>
                    <a:pt x="363537" y="304007"/>
                    <a:pt x="385762" y="290513"/>
                  </a:cubicBezTo>
                  <a:cubicBezTo>
                    <a:pt x="407987" y="277019"/>
                    <a:pt x="403225" y="269081"/>
                    <a:pt x="409575" y="257175"/>
                  </a:cubicBezTo>
                  <a:cubicBezTo>
                    <a:pt x="415925" y="245269"/>
                    <a:pt x="418306" y="231775"/>
                    <a:pt x="423862" y="219075"/>
                  </a:cubicBezTo>
                  <a:cubicBezTo>
                    <a:pt x="429418" y="206375"/>
                    <a:pt x="431800" y="186531"/>
                    <a:pt x="442912" y="180975"/>
                  </a:cubicBezTo>
                  <a:cubicBezTo>
                    <a:pt x="454025" y="175419"/>
                    <a:pt x="476250" y="184944"/>
                    <a:pt x="490537" y="185738"/>
                  </a:cubicBezTo>
                  <a:cubicBezTo>
                    <a:pt x="504824" y="186532"/>
                    <a:pt x="516731" y="186532"/>
                    <a:pt x="528637" y="185738"/>
                  </a:cubicBezTo>
                  <a:cubicBezTo>
                    <a:pt x="540543" y="184944"/>
                    <a:pt x="553244" y="188119"/>
                    <a:pt x="561975" y="180975"/>
                  </a:cubicBezTo>
                  <a:cubicBezTo>
                    <a:pt x="570706" y="173831"/>
                    <a:pt x="581025" y="142875"/>
                    <a:pt x="581025" y="142875"/>
                  </a:cubicBezTo>
                  <a:cubicBezTo>
                    <a:pt x="587375" y="130175"/>
                    <a:pt x="589756" y="114300"/>
                    <a:pt x="600075" y="104775"/>
                  </a:cubicBezTo>
                  <a:cubicBezTo>
                    <a:pt x="610394" y="95250"/>
                    <a:pt x="633412" y="90488"/>
                    <a:pt x="642937" y="85725"/>
                  </a:cubicBezTo>
                  <a:cubicBezTo>
                    <a:pt x="652462" y="80962"/>
                    <a:pt x="649287" y="81756"/>
                    <a:pt x="657225" y="76200"/>
                  </a:cubicBezTo>
                  <a:cubicBezTo>
                    <a:pt x="665163" y="70644"/>
                    <a:pt x="680243" y="61913"/>
                    <a:pt x="690562" y="52388"/>
                  </a:cubicBezTo>
                  <a:cubicBezTo>
                    <a:pt x="700881" y="42863"/>
                    <a:pt x="711993" y="27781"/>
                    <a:pt x="719137" y="19050"/>
                  </a:cubicBezTo>
                  <a:cubicBezTo>
                    <a:pt x="726281" y="10319"/>
                    <a:pt x="729853" y="5159"/>
                    <a:pt x="7334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005138" y="2795588"/>
              <a:ext cx="637008" cy="600075"/>
            </a:xfrm>
            <a:custGeom>
              <a:avLst/>
              <a:gdLst>
                <a:gd name="connsiteX0" fmla="*/ 0 w 637008"/>
                <a:gd name="connsiteY0" fmla="*/ 600075 h 600075"/>
                <a:gd name="connsiteX1" fmla="*/ 85725 w 637008"/>
                <a:gd name="connsiteY1" fmla="*/ 561975 h 600075"/>
                <a:gd name="connsiteX2" fmla="*/ 104775 w 637008"/>
                <a:gd name="connsiteY2" fmla="*/ 514350 h 600075"/>
                <a:gd name="connsiteX3" fmla="*/ 147637 w 637008"/>
                <a:gd name="connsiteY3" fmla="*/ 495300 h 600075"/>
                <a:gd name="connsiteX4" fmla="*/ 195262 w 637008"/>
                <a:gd name="connsiteY4" fmla="*/ 466725 h 600075"/>
                <a:gd name="connsiteX5" fmla="*/ 238125 w 637008"/>
                <a:gd name="connsiteY5" fmla="*/ 414337 h 600075"/>
                <a:gd name="connsiteX6" fmla="*/ 271462 w 637008"/>
                <a:gd name="connsiteY6" fmla="*/ 414337 h 600075"/>
                <a:gd name="connsiteX7" fmla="*/ 352425 w 637008"/>
                <a:gd name="connsiteY7" fmla="*/ 404812 h 600075"/>
                <a:gd name="connsiteX8" fmla="*/ 347662 w 637008"/>
                <a:gd name="connsiteY8" fmla="*/ 376237 h 600075"/>
                <a:gd name="connsiteX9" fmla="*/ 376237 w 637008"/>
                <a:gd name="connsiteY9" fmla="*/ 352425 h 600075"/>
                <a:gd name="connsiteX10" fmla="*/ 409575 w 637008"/>
                <a:gd name="connsiteY10" fmla="*/ 338137 h 600075"/>
                <a:gd name="connsiteX11" fmla="*/ 409575 w 637008"/>
                <a:gd name="connsiteY11" fmla="*/ 319087 h 600075"/>
                <a:gd name="connsiteX12" fmla="*/ 428625 w 637008"/>
                <a:gd name="connsiteY12" fmla="*/ 304800 h 600075"/>
                <a:gd name="connsiteX13" fmla="*/ 461962 w 637008"/>
                <a:gd name="connsiteY13" fmla="*/ 276225 h 600075"/>
                <a:gd name="connsiteX14" fmla="*/ 476250 w 637008"/>
                <a:gd name="connsiteY14" fmla="*/ 238125 h 600075"/>
                <a:gd name="connsiteX15" fmla="*/ 523875 w 637008"/>
                <a:gd name="connsiteY15" fmla="*/ 214312 h 600075"/>
                <a:gd name="connsiteX16" fmla="*/ 557212 w 637008"/>
                <a:gd name="connsiteY16" fmla="*/ 204787 h 600075"/>
                <a:gd name="connsiteX17" fmla="*/ 595312 w 637008"/>
                <a:gd name="connsiteY17" fmla="*/ 171450 h 600075"/>
                <a:gd name="connsiteX18" fmla="*/ 600075 w 637008"/>
                <a:gd name="connsiteY18" fmla="*/ 138112 h 600075"/>
                <a:gd name="connsiteX19" fmla="*/ 633412 w 637008"/>
                <a:gd name="connsiteY19" fmla="*/ 100012 h 600075"/>
                <a:gd name="connsiteX20" fmla="*/ 633412 w 637008"/>
                <a:gd name="connsiteY20" fmla="*/ 61912 h 600075"/>
                <a:gd name="connsiteX21" fmla="*/ 609600 w 637008"/>
                <a:gd name="connsiteY21" fmla="*/ 0 h 600075"/>
                <a:gd name="connsiteX22" fmla="*/ 609600 w 637008"/>
                <a:gd name="connsiteY22" fmla="*/ 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7008" h="600075">
                  <a:moveTo>
                    <a:pt x="0" y="600075"/>
                  </a:moveTo>
                  <a:cubicBezTo>
                    <a:pt x="34131" y="588168"/>
                    <a:pt x="68263" y="576262"/>
                    <a:pt x="85725" y="561975"/>
                  </a:cubicBezTo>
                  <a:cubicBezTo>
                    <a:pt x="103187" y="547688"/>
                    <a:pt x="94456" y="525463"/>
                    <a:pt x="104775" y="514350"/>
                  </a:cubicBezTo>
                  <a:cubicBezTo>
                    <a:pt x="115094" y="503237"/>
                    <a:pt x="132556" y="503237"/>
                    <a:pt x="147637" y="495300"/>
                  </a:cubicBezTo>
                  <a:cubicBezTo>
                    <a:pt x="162718" y="487363"/>
                    <a:pt x="180181" y="480219"/>
                    <a:pt x="195262" y="466725"/>
                  </a:cubicBezTo>
                  <a:cubicBezTo>
                    <a:pt x="210343" y="453231"/>
                    <a:pt x="225425" y="423068"/>
                    <a:pt x="238125" y="414337"/>
                  </a:cubicBezTo>
                  <a:cubicBezTo>
                    <a:pt x="250825" y="405606"/>
                    <a:pt x="252412" y="415924"/>
                    <a:pt x="271462" y="414337"/>
                  </a:cubicBezTo>
                  <a:cubicBezTo>
                    <a:pt x="290512" y="412750"/>
                    <a:pt x="339725" y="411162"/>
                    <a:pt x="352425" y="404812"/>
                  </a:cubicBezTo>
                  <a:cubicBezTo>
                    <a:pt x="365125" y="398462"/>
                    <a:pt x="343693" y="384968"/>
                    <a:pt x="347662" y="376237"/>
                  </a:cubicBezTo>
                  <a:cubicBezTo>
                    <a:pt x="351631" y="367506"/>
                    <a:pt x="365918" y="358775"/>
                    <a:pt x="376237" y="352425"/>
                  </a:cubicBezTo>
                  <a:cubicBezTo>
                    <a:pt x="386556" y="346075"/>
                    <a:pt x="404019" y="343693"/>
                    <a:pt x="409575" y="338137"/>
                  </a:cubicBezTo>
                  <a:cubicBezTo>
                    <a:pt x="415131" y="332581"/>
                    <a:pt x="406400" y="324643"/>
                    <a:pt x="409575" y="319087"/>
                  </a:cubicBezTo>
                  <a:cubicBezTo>
                    <a:pt x="412750" y="313531"/>
                    <a:pt x="419894" y="311944"/>
                    <a:pt x="428625" y="304800"/>
                  </a:cubicBezTo>
                  <a:cubicBezTo>
                    <a:pt x="437356" y="297656"/>
                    <a:pt x="454025" y="287337"/>
                    <a:pt x="461962" y="276225"/>
                  </a:cubicBezTo>
                  <a:cubicBezTo>
                    <a:pt x="469900" y="265112"/>
                    <a:pt x="465931" y="248444"/>
                    <a:pt x="476250" y="238125"/>
                  </a:cubicBezTo>
                  <a:cubicBezTo>
                    <a:pt x="486569" y="227806"/>
                    <a:pt x="510381" y="219868"/>
                    <a:pt x="523875" y="214312"/>
                  </a:cubicBezTo>
                  <a:cubicBezTo>
                    <a:pt x="537369" y="208756"/>
                    <a:pt x="545306" y="211931"/>
                    <a:pt x="557212" y="204787"/>
                  </a:cubicBezTo>
                  <a:cubicBezTo>
                    <a:pt x="569118" y="197643"/>
                    <a:pt x="588168" y="182562"/>
                    <a:pt x="595312" y="171450"/>
                  </a:cubicBezTo>
                  <a:cubicBezTo>
                    <a:pt x="602456" y="160338"/>
                    <a:pt x="593725" y="150018"/>
                    <a:pt x="600075" y="138112"/>
                  </a:cubicBezTo>
                  <a:cubicBezTo>
                    <a:pt x="606425" y="126206"/>
                    <a:pt x="627856" y="112712"/>
                    <a:pt x="633412" y="100012"/>
                  </a:cubicBezTo>
                  <a:cubicBezTo>
                    <a:pt x="638968" y="87312"/>
                    <a:pt x="637381" y="78581"/>
                    <a:pt x="633412" y="61912"/>
                  </a:cubicBezTo>
                  <a:cubicBezTo>
                    <a:pt x="629443" y="45243"/>
                    <a:pt x="609600" y="0"/>
                    <a:pt x="609600" y="0"/>
                  </a:cubicBezTo>
                  <a:lnTo>
                    <a:pt x="6096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043238" y="2300288"/>
              <a:ext cx="200025" cy="909637"/>
            </a:xfrm>
            <a:custGeom>
              <a:avLst/>
              <a:gdLst>
                <a:gd name="connsiteX0" fmla="*/ 28575 w 200025"/>
                <a:gd name="connsiteY0" fmla="*/ 0 h 909637"/>
                <a:gd name="connsiteX1" fmla="*/ 42862 w 200025"/>
                <a:gd name="connsiteY1" fmla="*/ 71437 h 909637"/>
                <a:gd name="connsiteX2" fmla="*/ 47625 w 200025"/>
                <a:gd name="connsiteY2" fmla="*/ 123825 h 909637"/>
                <a:gd name="connsiteX3" fmla="*/ 9525 w 200025"/>
                <a:gd name="connsiteY3" fmla="*/ 166687 h 909637"/>
                <a:gd name="connsiteX4" fmla="*/ 4762 w 200025"/>
                <a:gd name="connsiteY4" fmla="*/ 200025 h 909637"/>
                <a:gd name="connsiteX5" fmla="*/ 0 w 200025"/>
                <a:gd name="connsiteY5" fmla="*/ 257175 h 909637"/>
                <a:gd name="connsiteX6" fmla="*/ 0 w 200025"/>
                <a:gd name="connsiteY6" fmla="*/ 314325 h 909637"/>
                <a:gd name="connsiteX7" fmla="*/ 4762 w 200025"/>
                <a:gd name="connsiteY7" fmla="*/ 366712 h 909637"/>
                <a:gd name="connsiteX8" fmla="*/ 14287 w 200025"/>
                <a:gd name="connsiteY8" fmla="*/ 414337 h 909637"/>
                <a:gd name="connsiteX9" fmla="*/ 52387 w 200025"/>
                <a:gd name="connsiteY9" fmla="*/ 438150 h 909637"/>
                <a:gd name="connsiteX10" fmla="*/ 61912 w 200025"/>
                <a:gd name="connsiteY10" fmla="*/ 485775 h 909637"/>
                <a:gd name="connsiteX11" fmla="*/ 71437 w 200025"/>
                <a:gd name="connsiteY11" fmla="*/ 533400 h 909637"/>
                <a:gd name="connsiteX12" fmla="*/ 66675 w 200025"/>
                <a:gd name="connsiteY12" fmla="*/ 604837 h 909637"/>
                <a:gd name="connsiteX13" fmla="*/ 76200 w 200025"/>
                <a:gd name="connsiteY13" fmla="*/ 638175 h 909637"/>
                <a:gd name="connsiteX14" fmla="*/ 76200 w 200025"/>
                <a:gd name="connsiteY14" fmla="*/ 695325 h 909637"/>
                <a:gd name="connsiteX15" fmla="*/ 85725 w 200025"/>
                <a:gd name="connsiteY15" fmla="*/ 738187 h 909637"/>
                <a:gd name="connsiteX16" fmla="*/ 109537 w 200025"/>
                <a:gd name="connsiteY16" fmla="*/ 776287 h 909637"/>
                <a:gd name="connsiteX17" fmla="*/ 104775 w 200025"/>
                <a:gd name="connsiteY17" fmla="*/ 814387 h 909637"/>
                <a:gd name="connsiteX18" fmla="*/ 133350 w 200025"/>
                <a:gd name="connsiteY18" fmla="*/ 862012 h 909637"/>
                <a:gd name="connsiteX19" fmla="*/ 200025 w 200025"/>
                <a:gd name="connsiteY19" fmla="*/ 909637 h 909637"/>
                <a:gd name="connsiteX20" fmla="*/ 200025 w 200025"/>
                <a:gd name="connsiteY20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0025" h="909637">
                  <a:moveTo>
                    <a:pt x="28575" y="0"/>
                  </a:moveTo>
                  <a:cubicBezTo>
                    <a:pt x="34131" y="25400"/>
                    <a:pt x="39687" y="50800"/>
                    <a:pt x="42862" y="71437"/>
                  </a:cubicBezTo>
                  <a:cubicBezTo>
                    <a:pt x="46037" y="92075"/>
                    <a:pt x="53181" y="107950"/>
                    <a:pt x="47625" y="123825"/>
                  </a:cubicBezTo>
                  <a:cubicBezTo>
                    <a:pt x="42069" y="139700"/>
                    <a:pt x="16669" y="153987"/>
                    <a:pt x="9525" y="166687"/>
                  </a:cubicBezTo>
                  <a:cubicBezTo>
                    <a:pt x="2381" y="179387"/>
                    <a:pt x="6349" y="184944"/>
                    <a:pt x="4762" y="200025"/>
                  </a:cubicBezTo>
                  <a:cubicBezTo>
                    <a:pt x="3175" y="215106"/>
                    <a:pt x="794" y="238125"/>
                    <a:pt x="0" y="257175"/>
                  </a:cubicBezTo>
                  <a:cubicBezTo>
                    <a:pt x="-794" y="276225"/>
                    <a:pt x="-794" y="296069"/>
                    <a:pt x="0" y="314325"/>
                  </a:cubicBezTo>
                  <a:cubicBezTo>
                    <a:pt x="794" y="332581"/>
                    <a:pt x="2381" y="350043"/>
                    <a:pt x="4762" y="366712"/>
                  </a:cubicBezTo>
                  <a:cubicBezTo>
                    <a:pt x="7143" y="383381"/>
                    <a:pt x="6350" y="402431"/>
                    <a:pt x="14287" y="414337"/>
                  </a:cubicBezTo>
                  <a:cubicBezTo>
                    <a:pt x="22224" y="426243"/>
                    <a:pt x="44450" y="426244"/>
                    <a:pt x="52387" y="438150"/>
                  </a:cubicBezTo>
                  <a:cubicBezTo>
                    <a:pt x="60324" y="450056"/>
                    <a:pt x="61912" y="485775"/>
                    <a:pt x="61912" y="485775"/>
                  </a:cubicBezTo>
                  <a:cubicBezTo>
                    <a:pt x="65087" y="501650"/>
                    <a:pt x="70643" y="513556"/>
                    <a:pt x="71437" y="533400"/>
                  </a:cubicBezTo>
                  <a:cubicBezTo>
                    <a:pt x="72231" y="553244"/>
                    <a:pt x="65881" y="587375"/>
                    <a:pt x="66675" y="604837"/>
                  </a:cubicBezTo>
                  <a:cubicBezTo>
                    <a:pt x="67469" y="622299"/>
                    <a:pt x="74613" y="623094"/>
                    <a:pt x="76200" y="638175"/>
                  </a:cubicBezTo>
                  <a:cubicBezTo>
                    <a:pt x="77787" y="653256"/>
                    <a:pt x="74613" y="678656"/>
                    <a:pt x="76200" y="695325"/>
                  </a:cubicBezTo>
                  <a:cubicBezTo>
                    <a:pt x="77787" y="711994"/>
                    <a:pt x="80169" y="724693"/>
                    <a:pt x="85725" y="738187"/>
                  </a:cubicBezTo>
                  <a:cubicBezTo>
                    <a:pt x="91281" y="751681"/>
                    <a:pt x="106362" y="763587"/>
                    <a:pt x="109537" y="776287"/>
                  </a:cubicBezTo>
                  <a:cubicBezTo>
                    <a:pt x="112712" y="788987"/>
                    <a:pt x="100806" y="800100"/>
                    <a:pt x="104775" y="814387"/>
                  </a:cubicBezTo>
                  <a:cubicBezTo>
                    <a:pt x="108744" y="828674"/>
                    <a:pt x="117475" y="846137"/>
                    <a:pt x="133350" y="862012"/>
                  </a:cubicBezTo>
                  <a:cubicBezTo>
                    <a:pt x="149225" y="877887"/>
                    <a:pt x="200025" y="909637"/>
                    <a:pt x="200025" y="909637"/>
                  </a:cubicBezTo>
                  <a:lnTo>
                    <a:pt x="200025" y="90963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938463" y="2486025"/>
              <a:ext cx="114339" cy="291071"/>
            </a:xfrm>
            <a:custGeom>
              <a:avLst/>
              <a:gdLst>
                <a:gd name="connsiteX0" fmla="*/ 0 w 114339"/>
                <a:gd name="connsiteY0" fmla="*/ 0 h 291071"/>
                <a:gd name="connsiteX1" fmla="*/ 57150 w 114339"/>
                <a:gd name="connsiteY1" fmla="*/ 23813 h 291071"/>
                <a:gd name="connsiteX2" fmla="*/ 57150 w 114339"/>
                <a:gd name="connsiteY2" fmla="*/ 47625 h 291071"/>
                <a:gd name="connsiteX3" fmla="*/ 38100 w 114339"/>
                <a:gd name="connsiteY3" fmla="*/ 90488 h 291071"/>
                <a:gd name="connsiteX4" fmla="*/ 23812 w 114339"/>
                <a:gd name="connsiteY4" fmla="*/ 152400 h 291071"/>
                <a:gd name="connsiteX5" fmla="*/ 23812 w 114339"/>
                <a:gd name="connsiteY5" fmla="*/ 204788 h 291071"/>
                <a:gd name="connsiteX6" fmla="*/ 23812 w 114339"/>
                <a:gd name="connsiteY6" fmla="*/ 228600 h 291071"/>
                <a:gd name="connsiteX7" fmla="*/ 23812 w 114339"/>
                <a:gd name="connsiteY7" fmla="*/ 252413 h 291071"/>
                <a:gd name="connsiteX8" fmla="*/ 38100 w 114339"/>
                <a:gd name="connsiteY8" fmla="*/ 276225 h 291071"/>
                <a:gd name="connsiteX9" fmla="*/ 80962 w 114339"/>
                <a:gd name="connsiteY9" fmla="*/ 290513 h 291071"/>
                <a:gd name="connsiteX10" fmla="*/ 109537 w 114339"/>
                <a:gd name="connsiteY10" fmla="*/ 257175 h 291071"/>
                <a:gd name="connsiteX11" fmla="*/ 114300 w 114339"/>
                <a:gd name="connsiteY11" fmla="*/ 238125 h 291071"/>
                <a:gd name="connsiteX12" fmla="*/ 114300 w 114339"/>
                <a:gd name="connsiteY12" fmla="*/ 238125 h 2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39" h="291071">
                  <a:moveTo>
                    <a:pt x="0" y="0"/>
                  </a:moveTo>
                  <a:cubicBezTo>
                    <a:pt x="23812" y="7938"/>
                    <a:pt x="47625" y="15876"/>
                    <a:pt x="57150" y="23813"/>
                  </a:cubicBezTo>
                  <a:cubicBezTo>
                    <a:pt x="66675" y="31750"/>
                    <a:pt x="60325" y="36512"/>
                    <a:pt x="57150" y="47625"/>
                  </a:cubicBezTo>
                  <a:cubicBezTo>
                    <a:pt x="53975" y="58738"/>
                    <a:pt x="43656" y="73026"/>
                    <a:pt x="38100" y="90488"/>
                  </a:cubicBezTo>
                  <a:cubicBezTo>
                    <a:pt x="32544" y="107950"/>
                    <a:pt x="26193" y="133350"/>
                    <a:pt x="23812" y="152400"/>
                  </a:cubicBezTo>
                  <a:cubicBezTo>
                    <a:pt x="21431" y="171450"/>
                    <a:pt x="23812" y="204788"/>
                    <a:pt x="23812" y="204788"/>
                  </a:cubicBezTo>
                  <a:lnTo>
                    <a:pt x="23812" y="228600"/>
                  </a:lnTo>
                  <a:cubicBezTo>
                    <a:pt x="23812" y="236537"/>
                    <a:pt x="21431" y="244476"/>
                    <a:pt x="23812" y="252413"/>
                  </a:cubicBezTo>
                  <a:cubicBezTo>
                    <a:pt x="26193" y="260350"/>
                    <a:pt x="28575" y="269875"/>
                    <a:pt x="38100" y="276225"/>
                  </a:cubicBezTo>
                  <a:cubicBezTo>
                    <a:pt x="47625" y="282575"/>
                    <a:pt x="69056" y="293688"/>
                    <a:pt x="80962" y="290513"/>
                  </a:cubicBezTo>
                  <a:cubicBezTo>
                    <a:pt x="92868" y="287338"/>
                    <a:pt x="103981" y="265906"/>
                    <a:pt x="109537" y="257175"/>
                  </a:cubicBezTo>
                  <a:cubicBezTo>
                    <a:pt x="115093" y="248444"/>
                    <a:pt x="114300" y="238125"/>
                    <a:pt x="114300" y="238125"/>
                  </a:cubicBezTo>
                  <a:lnTo>
                    <a:pt x="114300" y="23812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465968" y="4605338"/>
              <a:ext cx="48882" cy="319087"/>
            </a:xfrm>
            <a:custGeom>
              <a:avLst/>
              <a:gdLst>
                <a:gd name="connsiteX0" fmla="*/ 1257 w 48882"/>
                <a:gd name="connsiteY0" fmla="*/ 0 h 319087"/>
                <a:gd name="connsiteX1" fmla="*/ 34595 w 48882"/>
                <a:gd name="connsiteY1" fmla="*/ 42862 h 319087"/>
                <a:gd name="connsiteX2" fmla="*/ 15545 w 48882"/>
                <a:gd name="connsiteY2" fmla="*/ 85725 h 319087"/>
                <a:gd name="connsiteX3" fmla="*/ 1257 w 48882"/>
                <a:gd name="connsiteY3" fmla="*/ 114300 h 319087"/>
                <a:gd name="connsiteX4" fmla="*/ 1257 w 48882"/>
                <a:gd name="connsiteY4" fmla="*/ 147637 h 319087"/>
                <a:gd name="connsiteX5" fmla="*/ 6020 w 48882"/>
                <a:gd name="connsiteY5" fmla="*/ 190500 h 319087"/>
                <a:gd name="connsiteX6" fmla="*/ 6020 w 48882"/>
                <a:gd name="connsiteY6" fmla="*/ 238125 h 319087"/>
                <a:gd name="connsiteX7" fmla="*/ 20307 w 48882"/>
                <a:gd name="connsiteY7" fmla="*/ 266700 h 319087"/>
                <a:gd name="connsiteX8" fmla="*/ 39357 w 48882"/>
                <a:gd name="connsiteY8" fmla="*/ 300037 h 319087"/>
                <a:gd name="connsiteX9" fmla="*/ 48882 w 48882"/>
                <a:gd name="connsiteY9" fmla="*/ 319087 h 319087"/>
                <a:gd name="connsiteX10" fmla="*/ 48882 w 48882"/>
                <a:gd name="connsiteY10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82" h="319087">
                  <a:moveTo>
                    <a:pt x="1257" y="0"/>
                  </a:moveTo>
                  <a:cubicBezTo>
                    <a:pt x="16735" y="14287"/>
                    <a:pt x="32214" y="28575"/>
                    <a:pt x="34595" y="42862"/>
                  </a:cubicBezTo>
                  <a:cubicBezTo>
                    <a:pt x="36976" y="57149"/>
                    <a:pt x="21101" y="73819"/>
                    <a:pt x="15545" y="85725"/>
                  </a:cubicBezTo>
                  <a:cubicBezTo>
                    <a:pt x="9989" y="97631"/>
                    <a:pt x="3638" y="103981"/>
                    <a:pt x="1257" y="114300"/>
                  </a:cubicBezTo>
                  <a:cubicBezTo>
                    <a:pt x="-1124" y="124619"/>
                    <a:pt x="463" y="134937"/>
                    <a:pt x="1257" y="147637"/>
                  </a:cubicBezTo>
                  <a:cubicBezTo>
                    <a:pt x="2051" y="160337"/>
                    <a:pt x="5226" y="175419"/>
                    <a:pt x="6020" y="190500"/>
                  </a:cubicBezTo>
                  <a:cubicBezTo>
                    <a:pt x="6814" y="205581"/>
                    <a:pt x="3639" y="225425"/>
                    <a:pt x="6020" y="238125"/>
                  </a:cubicBezTo>
                  <a:cubicBezTo>
                    <a:pt x="8401" y="250825"/>
                    <a:pt x="14751" y="256381"/>
                    <a:pt x="20307" y="266700"/>
                  </a:cubicBezTo>
                  <a:cubicBezTo>
                    <a:pt x="25863" y="277019"/>
                    <a:pt x="34595" y="291306"/>
                    <a:pt x="39357" y="300037"/>
                  </a:cubicBezTo>
                  <a:cubicBezTo>
                    <a:pt x="44119" y="308768"/>
                    <a:pt x="48882" y="319087"/>
                    <a:pt x="48882" y="319087"/>
                  </a:cubicBezTo>
                  <a:lnTo>
                    <a:pt x="48882" y="31908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486275" y="4619625"/>
              <a:ext cx="180975" cy="266700"/>
            </a:xfrm>
            <a:custGeom>
              <a:avLst/>
              <a:gdLst>
                <a:gd name="connsiteX0" fmla="*/ 0 w 180975"/>
                <a:gd name="connsiteY0" fmla="*/ 0 h 266700"/>
                <a:gd name="connsiteX1" fmla="*/ 80963 w 180975"/>
                <a:gd name="connsiteY1" fmla="*/ 33338 h 266700"/>
                <a:gd name="connsiteX2" fmla="*/ 90488 w 180975"/>
                <a:gd name="connsiteY2" fmla="*/ 66675 h 266700"/>
                <a:gd name="connsiteX3" fmla="*/ 95250 w 180975"/>
                <a:gd name="connsiteY3" fmla="*/ 123825 h 266700"/>
                <a:gd name="connsiteX4" fmla="*/ 95250 w 180975"/>
                <a:gd name="connsiteY4" fmla="*/ 171450 h 266700"/>
                <a:gd name="connsiteX5" fmla="*/ 109538 w 180975"/>
                <a:gd name="connsiteY5" fmla="*/ 223838 h 266700"/>
                <a:gd name="connsiteX6" fmla="*/ 147638 w 180975"/>
                <a:gd name="connsiteY6" fmla="*/ 257175 h 266700"/>
                <a:gd name="connsiteX7" fmla="*/ 180975 w 180975"/>
                <a:gd name="connsiteY7" fmla="*/ 266700 h 266700"/>
                <a:gd name="connsiteX8" fmla="*/ 180975 w 180975"/>
                <a:gd name="connsiteY8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266700">
                  <a:moveTo>
                    <a:pt x="0" y="0"/>
                  </a:moveTo>
                  <a:cubicBezTo>
                    <a:pt x="32941" y="11112"/>
                    <a:pt x="65882" y="22225"/>
                    <a:pt x="80963" y="33338"/>
                  </a:cubicBezTo>
                  <a:cubicBezTo>
                    <a:pt x="96044" y="44451"/>
                    <a:pt x="88107" y="51594"/>
                    <a:pt x="90488" y="66675"/>
                  </a:cubicBezTo>
                  <a:cubicBezTo>
                    <a:pt x="92869" y="81756"/>
                    <a:pt x="94456" y="106363"/>
                    <a:pt x="95250" y="123825"/>
                  </a:cubicBezTo>
                  <a:cubicBezTo>
                    <a:pt x="96044" y="141287"/>
                    <a:pt x="92869" y="154781"/>
                    <a:pt x="95250" y="171450"/>
                  </a:cubicBezTo>
                  <a:cubicBezTo>
                    <a:pt x="97631" y="188119"/>
                    <a:pt x="100807" y="209551"/>
                    <a:pt x="109538" y="223838"/>
                  </a:cubicBezTo>
                  <a:cubicBezTo>
                    <a:pt x="118269" y="238125"/>
                    <a:pt x="135732" y="250031"/>
                    <a:pt x="147638" y="257175"/>
                  </a:cubicBezTo>
                  <a:cubicBezTo>
                    <a:pt x="159544" y="264319"/>
                    <a:pt x="180975" y="266700"/>
                    <a:pt x="180975" y="266700"/>
                  </a:cubicBezTo>
                  <a:lnTo>
                    <a:pt x="180975" y="2667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79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59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2290763" y="1911859"/>
            <a:ext cx="2376487" cy="3224497"/>
            <a:chOff x="2290763" y="1911859"/>
            <a:chExt cx="2376487" cy="3224497"/>
          </a:xfrm>
        </p:grpSpPr>
        <p:sp>
          <p:nvSpPr>
            <p:cNvPr id="6" name="Полилиния 5"/>
            <p:cNvSpPr/>
            <p:nvPr/>
          </p:nvSpPr>
          <p:spPr>
            <a:xfrm>
              <a:off x="4140994" y="3712370"/>
              <a:ext cx="385762" cy="907255"/>
            </a:xfrm>
            <a:custGeom>
              <a:avLst/>
              <a:gdLst>
                <a:gd name="connsiteX0" fmla="*/ 333375 w 385762"/>
                <a:gd name="connsiteY0" fmla="*/ 890587 h 890587"/>
                <a:gd name="connsiteX1" fmla="*/ 266700 w 385762"/>
                <a:gd name="connsiteY1" fmla="*/ 873918 h 890587"/>
                <a:gd name="connsiteX2" fmla="*/ 235744 w 385762"/>
                <a:gd name="connsiteY2" fmla="*/ 862012 h 890587"/>
                <a:gd name="connsiteX3" fmla="*/ 178594 w 385762"/>
                <a:gd name="connsiteY3" fmla="*/ 866775 h 890587"/>
                <a:gd name="connsiteX4" fmla="*/ 166687 w 385762"/>
                <a:gd name="connsiteY4" fmla="*/ 828675 h 890587"/>
                <a:gd name="connsiteX5" fmla="*/ 178594 w 385762"/>
                <a:gd name="connsiteY5" fmla="*/ 790575 h 890587"/>
                <a:gd name="connsiteX6" fmla="*/ 178594 w 385762"/>
                <a:gd name="connsiteY6" fmla="*/ 764381 h 890587"/>
                <a:gd name="connsiteX7" fmla="*/ 195262 w 385762"/>
                <a:gd name="connsiteY7" fmla="*/ 733425 h 890587"/>
                <a:gd name="connsiteX8" fmla="*/ 204787 w 385762"/>
                <a:gd name="connsiteY8" fmla="*/ 709612 h 890587"/>
                <a:gd name="connsiteX9" fmla="*/ 159544 w 385762"/>
                <a:gd name="connsiteY9" fmla="*/ 671512 h 890587"/>
                <a:gd name="connsiteX10" fmla="*/ 133350 w 385762"/>
                <a:gd name="connsiteY10" fmla="*/ 666750 h 890587"/>
                <a:gd name="connsiteX11" fmla="*/ 100012 w 385762"/>
                <a:gd name="connsiteY11" fmla="*/ 666750 h 890587"/>
                <a:gd name="connsiteX12" fmla="*/ 69056 w 385762"/>
                <a:gd name="connsiteY12" fmla="*/ 602456 h 890587"/>
                <a:gd name="connsiteX13" fmla="*/ 16669 w 385762"/>
                <a:gd name="connsiteY13" fmla="*/ 571500 h 890587"/>
                <a:gd name="connsiteX14" fmla="*/ 9525 w 385762"/>
                <a:gd name="connsiteY14" fmla="*/ 533400 h 890587"/>
                <a:gd name="connsiteX15" fmla="*/ 140494 w 385762"/>
                <a:gd name="connsiteY15" fmla="*/ 471487 h 890587"/>
                <a:gd name="connsiteX16" fmla="*/ 185737 w 385762"/>
                <a:gd name="connsiteY16" fmla="*/ 476250 h 890587"/>
                <a:gd name="connsiteX17" fmla="*/ 207169 w 385762"/>
                <a:gd name="connsiteY17" fmla="*/ 471487 h 890587"/>
                <a:gd name="connsiteX18" fmla="*/ 188119 w 385762"/>
                <a:gd name="connsiteY18" fmla="*/ 431006 h 890587"/>
                <a:gd name="connsiteX19" fmla="*/ 188119 w 385762"/>
                <a:gd name="connsiteY19" fmla="*/ 390525 h 890587"/>
                <a:gd name="connsiteX20" fmla="*/ 200025 w 385762"/>
                <a:gd name="connsiteY20" fmla="*/ 357187 h 890587"/>
                <a:gd name="connsiteX21" fmla="*/ 254794 w 385762"/>
                <a:gd name="connsiteY21" fmla="*/ 345281 h 890587"/>
                <a:gd name="connsiteX22" fmla="*/ 302419 w 385762"/>
                <a:gd name="connsiteY22" fmla="*/ 290512 h 890587"/>
                <a:gd name="connsiteX23" fmla="*/ 335756 w 385762"/>
                <a:gd name="connsiteY23" fmla="*/ 211931 h 890587"/>
                <a:gd name="connsiteX24" fmla="*/ 371475 w 385762"/>
                <a:gd name="connsiteY24" fmla="*/ 169068 h 890587"/>
                <a:gd name="connsiteX25" fmla="*/ 385762 w 385762"/>
                <a:gd name="connsiteY25" fmla="*/ 130968 h 890587"/>
                <a:gd name="connsiteX26" fmla="*/ 371475 w 385762"/>
                <a:gd name="connsiteY26" fmla="*/ 90487 h 890587"/>
                <a:gd name="connsiteX27" fmla="*/ 359569 w 385762"/>
                <a:gd name="connsiteY27" fmla="*/ 66675 h 890587"/>
                <a:gd name="connsiteX28" fmla="*/ 366712 w 385762"/>
                <a:gd name="connsiteY28" fmla="*/ 26193 h 890587"/>
                <a:gd name="connsiteX29" fmla="*/ 361950 w 385762"/>
                <a:gd name="connsiteY29" fmla="*/ 7143 h 890587"/>
                <a:gd name="connsiteX30" fmla="*/ 340519 w 385762"/>
                <a:gd name="connsiteY30" fmla="*/ 0 h 890587"/>
                <a:gd name="connsiteX31" fmla="*/ 340519 w 385762"/>
                <a:gd name="connsiteY31" fmla="*/ 0 h 890587"/>
                <a:gd name="connsiteX0" fmla="*/ 333375 w 385762"/>
                <a:gd name="connsiteY0" fmla="*/ 907255 h 907255"/>
                <a:gd name="connsiteX1" fmla="*/ 266700 w 385762"/>
                <a:gd name="connsiteY1" fmla="*/ 890586 h 907255"/>
                <a:gd name="connsiteX2" fmla="*/ 235744 w 385762"/>
                <a:gd name="connsiteY2" fmla="*/ 878680 h 907255"/>
                <a:gd name="connsiteX3" fmla="*/ 178594 w 385762"/>
                <a:gd name="connsiteY3" fmla="*/ 883443 h 907255"/>
                <a:gd name="connsiteX4" fmla="*/ 166687 w 385762"/>
                <a:gd name="connsiteY4" fmla="*/ 845343 h 907255"/>
                <a:gd name="connsiteX5" fmla="*/ 178594 w 385762"/>
                <a:gd name="connsiteY5" fmla="*/ 807243 h 907255"/>
                <a:gd name="connsiteX6" fmla="*/ 178594 w 385762"/>
                <a:gd name="connsiteY6" fmla="*/ 781049 h 907255"/>
                <a:gd name="connsiteX7" fmla="*/ 195262 w 385762"/>
                <a:gd name="connsiteY7" fmla="*/ 750093 h 907255"/>
                <a:gd name="connsiteX8" fmla="*/ 204787 w 385762"/>
                <a:gd name="connsiteY8" fmla="*/ 726280 h 907255"/>
                <a:gd name="connsiteX9" fmla="*/ 159544 w 385762"/>
                <a:gd name="connsiteY9" fmla="*/ 688180 h 907255"/>
                <a:gd name="connsiteX10" fmla="*/ 133350 w 385762"/>
                <a:gd name="connsiteY10" fmla="*/ 683418 h 907255"/>
                <a:gd name="connsiteX11" fmla="*/ 100012 w 385762"/>
                <a:gd name="connsiteY11" fmla="*/ 683418 h 907255"/>
                <a:gd name="connsiteX12" fmla="*/ 69056 w 385762"/>
                <a:gd name="connsiteY12" fmla="*/ 619124 h 907255"/>
                <a:gd name="connsiteX13" fmla="*/ 16669 w 385762"/>
                <a:gd name="connsiteY13" fmla="*/ 588168 h 907255"/>
                <a:gd name="connsiteX14" fmla="*/ 9525 w 385762"/>
                <a:gd name="connsiteY14" fmla="*/ 550068 h 907255"/>
                <a:gd name="connsiteX15" fmla="*/ 140494 w 385762"/>
                <a:gd name="connsiteY15" fmla="*/ 488155 h 907255"/>
                <a:gd name="connsiteX16" fmla="*/ 185737 w 385762"/>
                <a:gd name="connsiteY16" fmla="*/ 492918 h 907255"/>
                <a:gd name="connsiteX17" fmla="*/ 207169 w 385762"/>
                <a:gd name="connsiteY17" fmla="*/ 488155 h 907255"/>
                <a:gd name="connsiteX18" fmla="*/ 188119 w 385762"/>
                <a:gd name="connsiteY18" fmla="*/ 447674 h 907255"/>
                <a:gd name="connsiteX19" fmla="*/ 188119 w 385762"/>
                <a:gd name="connsiteY19" fmla="*/ 407193 h 907255"/>
                <a:gd name="connsiteX20" fmla="*/ 200025 w 385762"/>
                <a:gd name="connsiteY20" fmla="*/ 373855 h 907255"/>
                <a:gd name="connsiteX21" fmla="*/ 254794 w 385762"/>
                <a:gd name="connsiteY21" fmla="*/ 361949 h 907255"/>
                <a:gd name="connsiteX22" fmla="*/ 302419 w 385762"/>
                <a:gd name="connsiteY22" fmla="*/ 307180 h 907255"/>
                <a:gd name="connsiteX23" fmla="*/ 335756 w 385762"/>
                <a:gd name="connsiteY23" fmla="*/ 228599 h 907255"/>
                <a:gd name="connsiteX24" fmla="*/ 371475 w 385762"/>
                <a:gd name="connsiteY24" fmla="*/ 185736 h 907255"/>
                <a:gd name="connsiteX25" fmla="*/ 385762 w 385762"/>
                <a:gd name="connsiteY25" fmla="*/ 147636 h 907255"/>
                <a:gd name="connsiteX26" fmla="*/ 371475 w 385762"/>
                <a:gd name="connsiteY26" fmla="*/ 107155 h 907255"/>
                <a:gd name="connsiteX27" fmla="*/ 359569 w 385762"/>
                <a:gd name="connsiteY27" fmla="*/ 83343 h 907255"/>
                <a:gd name="connsiteX28" fmla="*/ 366712 w 385762"/>
                <a:gd name="connsiteY28" fmla="*/ 42861 h 907255"/>
                <a:gd name="connsiteX29" fmla="*/ 361950 w 385762"/>
                <a:gd name="connsiteY29" fmla="*/ 23811 h 907255"/>
                <a:gd name="connsiteX30" fmla="*/ 340519 w 385762"/>
                <a:gd name="connsiteY30" fmla="*/ 16668 h 907255"/>
                <a:gd name="connsiteX31" fmla="*/ 350044 w 385762"/>
                <a:gd name="connsiteY31" fmla="*/ 0 h 907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5762" h="907255">
                  <a:moveTo>
                    <a:pt x="333375" y="907255"/>
                  </a:moveTo>
                  <a:cubicBezTo>
                    <a:pt x="308173" y="901301"/>
                    <a:pt x="282972" y="895348"/>
                    <a:pt x="266700" y="890586"/>
                  </a:cubicBezTo>
                  <a:cubicBezTo>
                    <a:pt x="250428" y="885824"/>
                    <a:pt x="250428" y="879870"/>
                    <a:pt x="235744" y="878680"/>
                  </a:cubicBezTo>
                  <a:cubicBezTo>
                    <a:pt x="221060" y="877490"/>
                    <a:pt x="190103" y="888999"/>
                    <a:pt x="178594" y="883443"/>
                  </a:cubicBezTo>
                  <a:cubicBezTo>
                    <a:pt x="167085" y="877887"/>
                    <a:pt x="166687" y="858043"/>
                    <a:pt x="166687" y="845343"/>
                  </a:cubicBezTo>
                  <a:cubicBezTo>
                    <a:pt x="166687" y="832643"/>
                    <a:pt x="176609" y="817959"/>
                    <a:pt x="178594" y="807243"/>
                  </a:cubicBezTo>
                  <a:cubicBezTo>
                    <a:pt x="180578" y="796527"/>
                    <a:pt x="175816" y="790574"/>
                    <a:pt x="178594" y="781049"/>
                  </a:cubicBezTo>
                  <a:cubicBezTo>
                    <a:pt x="181372" y="771524"/>
                    <a:pt x="190897" y="759221"/>
                    <a:pt x="195262" y="750093"/>
                  </a:cubicBezTo>
                  <a:cubicBezTo>
                    <a:pt x="199627" y="740965"/>
                    <a:pt x="210740" y="736599"/>
                    <a:pt x="204787" y="726280"/>
                  </a:cubicBezTo>
                  <a:cubicBezTo>
                    <a:pt x="198834" y="715961"/>
                    <a:pt x="171450" y="695324"/>
                    <a:pt x="159544" y="688180"/>
                  </a:cubicBezTo>
                  <a:cubicBezTo>
                    <a:pt x="147638" y="681036"/>
                    <a:pt x="143272" y="684212"/>
                    <a:pt x="133350" y="683418"/>
                  </a:cubicBezTo>
                  <a:cubicBezTo>
                    <a:pt x="123428" y="682624"/>
                    <a:pt x="110728" y="694134"/>
                    <a:pt x="100012" y="683418"/>
                  </a:cubicBezTo>
                  <a:cubicBezTo>
                    <a:pt x="89296" y="672702"/>
                    <a:pt x="82946" y="634999"/>
                    <a:pt x="69056" y="619124"/>
                  </a:cubicBezTo>
                  <a:cubicBezTo>
                    <a:pt x="55165" y="603249"/>
                    <a:pt x="26591" y="599677"/>
                    <a:pt x="16669" y="588168"/>
                  </a:cubicBezTo>
                  <a:cubicBezTo>
                    <a:pt x="6747" y="576659"/>
                    <a:pt x="-11113" y="566737"/>
                    <a:pt x="9525" y="550068"/>
                  </a:cubicBezTo>
                  <a:cubicBezTo>
                    <a:pt x="30163" y="533399"/>
                    <a:pt x="111125" y="497680"/>
                    <a:pt x="140494" y="488155"/>
                  </a:cubicBezTo>
                  <a:cubicBezTo>
                    <a:pt x="169863" y="478630"/>
                    <a:pt x="174625" y="492918"/>
                    <a:pt x="185737" y="492918"/>
                  </a:cubicBezTo>
                  <a:cubicBezTo>
                    <a:pt x="196849" y="492918"/>
                    <a:pt x="206772" y="495696"/>
                    <a:pt x="207169" y="488155"/>
                  </a:cubicBezTo>
                  <a:cubicBezTo>
                    <a:pt x="207566" y="480614"/>
                    <a:pt x="191294" y="461168"/>
                    <a:pt x="188119" y="447674"/>
                  </a:cubicBezTo>
                  <a:cubicBezTo>
                    <a:pt x="184944" y="434180"/>
                    <a:pt x="186135" y="419496"/>
                    <a:pt x="188119" y="407193"/>
                  </a:cubicBezTo>
                  <a:cubicBezTo>
                    <a:pt x="190103" y="394890"/>
                    <a:pt x="188912" y="381396"/>
                    <a:pt x="200025" y="373855"/>
                  </a:cubicBezTo>
                  <a:cubicBezTo>
                    <a:pt x="211137" y="366314"/>
                    <a:pt x="237728" y="373061"/>
                    <a:pt x="254794" y="361949"/>
                  </a:cubicBezTo>
                  <a:cubicBezTo>
                    <a:pt x="271860" y="350837"/>
                    <a:pt x="288925" y="329405"/>
                    <a:pt x="302419" y="307180"/>
                  </a:cubicBezTo>
                  <a:cubicBezTo>
                    <a:pt x="315913" y="284955"/>
                    <a:pt x="324247" y="248840"/>
                    <a:pt x="335756" y="228599"/>
                  </a:cubicBezTo>
                  <a:cubicBezTo>
                    <a:pt x="347265" y="208358"/>
                    <a:pt x="363141" y="199230"/>
                    <a:pt x="371475" y="185736"/>
                  </a:cubicBezTo>
                  <a:cubicBezTo>
                    <a:pt x="379809" y="172242"/>
                    <a:pt x="385762" y="160733"/>
                    <a:pt x="385762" y="147636"/>
                  </a:cubicBezTo>
                  <a:cubicBezTo>
                    <a:pt x="385762" y="134539"/>
                    <a:pt x="375841" y="117871"/>
                    <a:pt x="371475" y="107155"/>
                  </a:cubicBezTo>
                  <a:cubicBezTo>
                    <a:pt x="367109" y="96439"/>
                    <a:pt x="360363" y="94059"/>
                    <a:pt x="359569" y="83343"/>
                  </a:cubicBezTo>
                  <a:cubicBezTo>
                    <a:pt x="358775" y="72627"/>
                    <a:pt x="366315" y="52783"/>
                    <a:pt x="366712" y="42861"/>
                  </a:cubicBezTo>
                  <a:cubicBezTo>
                    <a:pt x="367109" y="32939"/>
                    <a:pt x="366315" y="28176"/>
                    <a:pt x="361950" y="23811"/>
                  </a:cubicBezTo>
                  <a:cubicBezTo>
                    <a:pt x="357585" y="19446"/>
                    <a:pt x="342503" y="20637"/>
                    <a:pt x="340519" y="16668"/>
                  </a:cubicBezTo>
                  <a:cubicBezTo>
                    <a:pt x="338535" y="12699"/>
                    <a:pt x="346869" y="5556"/>
                    <a:pt x="350044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579614" y="2678906"/>
              <a:ext cx="899518" cy="1047750"/>
            </a:xfrm>
            <a:custGeom>
              <a:avLst/>
              <a:gdLst>
                <a:gd name="connsiteX0" fmla="*/ 911424 w 911424"/>
                <a:gd name="connsiteY0" fmla="*/ 1042988 h 1042988"/>
                <a:gd name="connsiteX1" fmla="*/ 882849 w 911424"/>
                <a:gd name="connsiteY1" fmla="*/ 976313 h 1042988"/>
                <a:gd name="connsiteX2" fmla="*/ 875705 w 911424"/>
                <a:gd name="connsiteY2" fmla="*/ 966788 h 1042988"/>
                <a:gd name="connsiteX3" fmla="*/ 878086 w 911424"/>
                <a:gd name="connsiteY3" fmla="*/ 940594 h 1042988"/>
                <a:gd name="connsiteX4" fmla="*/ 844749 w 911424"/>
                <a:gd name="connsiteY4" fmla="*/ 926307 h 1042988"/>
                <a:gd name="connsiteX5" fmla="*/ 809030 w 911424"/>
                <a:gd name="connsiteY5" fmla="*/ 885825 h 1042988"/>
                <a:gd name="connsiteX6" fmla="*/ 789980 w 911424"/>
                <a:gd name="connsiteY6" fmla="*/ 854869 h 1042988"/>
                <a:gd name="connsiteX7" fmla="*/ 801886 w 911424"/>
                <a:gd name="connsiteY7" fmla="*/ 807244 h 1042988"/>
                <a:gd name="connsiteX8" fmla="*/ 787599 w 911424"/>
                <a:gd name="connsiteY8" fmla="*/ 795338 h 1042988"/>
                <a:gd name="connsiteX9" fmla="*/ 775692 w 911424"/>
                <a:gd name="connsiteY9" fmla="*/ 778669 h 1042988"/>
                <a:gd name="connsiteX10" fmla="*/ 749499 w 911424"/>
                <a:gd name="connsiteY10" fmla="*/ 776288 h 1042988"/>
                <a:gd name="connsiteX11" fmla="*/ 739974 w 911424"/>
                <a:gd name="connsiteY11" fmla="*/ 747713 h 1042988"/>
                <a:gd name="connsiteX12" fmla="*/ 725686 w 911424"/>
                <a:gd name="connsiteY12" fmla="*/ 719138 h 1042988"/>
                <a:gd name="connsiteX13" fmla="*/ 709017 w 911424"/>
                <a:gd name="connsiteY13" fmla="*/ 695325 h 1042988"/>
                <a:gd name="connsiteX14" fmla="*/ 656630 w 911424"/>
                <a:gd name="connsiteY14" fmla="*/ 671513 h 1042988"/>
                <a:gd name="connsiteX15" fmla="*/ 651867 w 911424"/>
                <a:gd name="connsiteY15" fmla="*/ 642938 h 1042988"/>
                <a:gd name="connsiteX16" fmla="*/ 644724 w 911424"/>
                <a:gd name="connsiteY16" fmla="*/ 595313 h 1042988"/>
                <a:gd name="connsiteX17" fmla="*/ 659011 w 911424"/>
                <a:gd name="connsiteY17" fmla="*/ 581025 h 1042988"/>
                <a:gd name="connsiteX18" fmla="*/ 651867 w 911424"/>
                <a:gd name="connsiteY18" fmla="*/ 557213 h 1042988"/>
                <a:gd name="connsiteX19" fmla="*/ 632817 w 911424"/>
                <a:gd name="connsiteY19" fmla="*/ 554832 h 1042988"/>
                <a:gd name="connsiteX20" fmla="*/ 623292 w 911424"/>
                <a:gd name="connsiteY20" fmla="*/ 533400 h 1042988"/>
                <a:gd name="connsiteX21" fmla="*/ 623292 w 911424"/>
                <a:gd name="connsiteY21" fmla="*/ 497682 h 1042988"/>
                <a:gd name="connsiteX22" fmla="*/ 616149 w 911424"/>
                <a:gd name="connsiteY22" fmla="*/ 485775 h 1042988"/>
                <a:gd name="connsiteX23" fmla="*/ 594717 w 911424"/>
                <a:gd name="connsiteY23" fmla="*/ 473869 h 1042988"/>
                <a:gd name="connsiteX24" fmla="*/ 580430 w 911424"/>
                <a:gd name="connsiteY24" fmla="*/ 461963 h 1042988"/>
                <a:gd name="connsiteX25" fmla="*/ 561380 w 911424"/>
                <a:gd name="connsiteY25" fmla="*/ 435769 h 1042988"/>
                <a:gd name="connsiteX26" fmla="*/ 532805 w 911424"/>
                <a:gd name="connsiteY26" fmla="*/ 381000 h 1042988"/>
                <a:gd name="connsiteX27" fmla="*/ 511374 w 911424"/>
                <a:gd name="connsiteY27" fmla="*/ 373857 h 1042988"/>
                <a:gd name="connsiteX28" fmla="*/ 489942 w 911424"/>
                <a:gd name="connsiteY28" fmla="*/ 359569 h 1042988"/>
                <a:gd name="connsiteX29" fmla="*/ 470892 w 911424"/>
                <a:gd name="connsiteY29" fmla="*/ 326232 h 1042988"/>
                <a:gd name="connsiteX30" fmla="*/ 442317 w 911424"/>
                <a:gd name="connsiteY30" fmla="*/ 266700 h 1042988"/>
                <a:gd name="connsiteX31" fmla="*/ 413742 w 911424"/>
                <a:gd name="connsiteY31" fmla="*/ 257175 h 1042988"/>
                <a:gd name="connsiteX32" fmla="*/ 361355 w 911424"/>
                <a:gd name="connsiteY32" fmla="*/ 257175 h 1042988"/>
                <a:gd name="connsiteX33" fmla="*/ 342305 w 911424"/>
                <a:gd name="connsiteY33" fmla="*/ 247650 h 1042988"/>
                <a:gd name="connsiteX34" fmla="*/ 308967 w 911424"/>
                <a:gd name="connsiteY34" fmla="*/ 221457 h 1042988"/>
                <a:gd name="connsiteX35" fmla="*/ 256580 w 911424"/>
                <a:gd name="connsiteY35" fmla="*/ 197644 h 1042988"/>
                <a:gd name="connsiteX36" fmla="*/ 218480 w 911424"/>
                <a:gd name="connsiteY36" fmla="*/ 188119 h 1042988"/>
                <a:gd name="connsiteX37" fmla="*/ 189905 w 911424"/>
                <a:gd name="connsiteY37" fmla="*/ 169069 h 1042988"/>
                <a:gd name="connsiteX38" fmla="*/ 173236 w 911424"/>
                <a:gd name="connsiteY38" fmla="*/ 142875 h 1042988"/>
                <a:gd name="connsiteX39" fmla="*/ 132755 w 911424"/>
                <a:gd name="connsiteY39" fmla="*/ 130969 h 1042988"/>
                <a:gd name="connsiteX40" fmla="*/ 116086 w 911424"/>
                <a:gd name="connsiteY40" fmla="*/ 119063 h 1042988"/>
                <a:gd name="connsiteX41" fmla="*/ 106561 w 911424"/>
                <a:gd name="connsiteY41" fmla="*/ 104775 h 1042988"/>
                <a:gd name="connsiteX42" fmla="*/ 75605 w 911424"/>
                <a:gd name="connsiteY42" fmla="*/ 107157 h 1042988"/>
                <a:gd name="connsiteX43" fmla="*/ 30361 w 911424"/>
                <a:gd name="connsiteY43" fmla="*/ 121444 h 1042988"/>
                <a:gd name="connsiteX44" fmla="*/ 1786 w 911424"/>
                <a:gd name="connsiteY44" fmla="*/ 95250 h 1042988"/>
                <a:gd name="connsiteX45" fmla="*/ 4167 w 911424"/>
                <a:gd name="connsiteY45" fmla="*/ 59532 h 1042988"/>
                <a:gd name="connsiteX46" fmla="*/ 13692 w 911424"/>
                <a:gd name="connsiteY46" fmla="*/ 28575 h 1042988"/>
                <a:gd name="connsiteX47" fmla="*/ 4167 w 911424"/>
                <a:gd name="connsiteY47" fmla="*/ 0 h 1042988"/>
                <a:gd name="connsiteX48" fmla="*/ 4167 w 911424"/>
                <a:gd name="connsiteY48" fmla="*/ 0 h 1042988"/>
                <a:gd name="connsiteX0" fmla="*/ 899518 w 899518"/>
                <a:gd name="connsiteY0" fmla="*/ 1047750 h 1047750"/>
                <a:gd name="connsiteX1" fmla="*/ 882849 w 899518"/>
                <a:gd name="connsiteY1" fmla="*/ 976313 h 1047750"/>
                <a:gd name="connsiteX2" fmla="*/ 875705 w 899518"/>
                <a:gd name="connsiteY2" fmla="*/ 966788 h 1047750"/>
                <a:gd name="connsiteX3" fmla="*/ 878086 w 899518"/>
                <a:gd name="connsiteY3" fmla="*/ 940594 h 1047750"/>
                <a:gd name="connsiteX4" fmla="*/ 844749 w 899518"/>
                <a:gd name="connsiteY4" fmla="*/ 926307 h 1047750"/>
                <a:gd name="connsiteX5" fmla="*/ 809030 w 899518"/>
                <a:gd name="connsiteY5" fmla="*/ 885825 h 1047750"/>
                <a:gd name="connsiteX6" fmla="*/ 789980 w 899518"/>
                <a:gd name="connsiteY6" fmla="*/ 854869 h 1047750"/>
                <a:gd name="connsiteX7" fmla="*/ 801886 w 899518"/>
                <a:gd name="connsiteY7" fmla="*/ 807244 h 1047750"/>
                <a:gd name="connsiteX8" fmla="*/ 787599 w 899518"/>
                <a:gd name="connsiteY8" fmla="*/ 795338 h 1047750"/>
                <a:gd name="connsiteX9" fmla="*/ 775692 w 899518"/>
                <a:gd name="connsiteY9" fmla="*/ 778669 h 1047750"/>
                <a:gd name="connsiteX10" fmla="*/ 749499 w 899518"/>
                <a:gd name="connsiteY10" fmla="*/ 776288 h 1047750"/>
                <a:gd name="connsiteX11" fmla="*/ 739974 w 899518"/>
                <a:gd name="connsiteY11" fmla="*/ 747713 h 1047750"/>
                <a:gd name="connsiteX12" fmla="*/ 725686 w 899518"/>
                <a:gd name="connsiteY12" fmla="*/ 719138 h 1047750"/>
                <a:gd name="connsiteX13" fmla="*/ 709017 w 899518"/>
                <a:gd name="connsiteY13" fmla="*/ 695325 h 1047750"/>
                <a:gd name="connsiteX14" fmla="*/ 656630 w 899518"/>
                <a:gd name="connsiteY14" fmla="*/ 671513 h 1047750"/>
                <a:gd name="connsiteX15" fmla="*/ 651867 w 899518"/>
                <a:gd name="connsiteY15" fmla="*/ 642938 h 1047750"/>
                <a:gd name="connsiteX16" fmla="*/ 644724 w 899518"/>
                <a:gd name="connsiteY16" fmla="*/ 595313 h 1047750"/>
                <a:gd name="connsiteX17" fmla="*/ 659011 w 899518"/>
                <a:gd name="connsiteY17" fmla="*/ 581025 h 1047750"/>
                <a:gd name="connsiteX18" fmla="*/ 651867 w 899518"/>
                <a:gd name="connsiteY18" fmla="*/ 557213 h 1047750"/>
                <a:gd name="connsiteX19" fmla="*/ 632817 w 899518"/>
                <a:gd name="connsiteY19" fmla="*/ 554832 h 1047750"/>
                <a:gd name="connsiteX20" fmla="*/ 623292 w 899518"/>
                <a:gd name="connsiteY20" fmla="*/ 533400 h 1047750"/>
                <a:gd name="connsiteX21" fmla="*/ 623292 w 899518"/>
                <a:gd name="connsiteY21" fmla="*/ 497682 h 1047750"/>
                <a:gd name="connsiteX22" fmla="*/ 616149 w 899518"/>
                <a:gd name="connsiteY22" fmla="*/ 485775 h 1047750"/>
                <a:gd name="connsiteX23" fmla="*/ 594717 w 899518"/>
                <a:gd name="connsiteY23" fmla="*/ 473869 h 1047750"/>
                <a:gd name="connsiteX24" fmla="*/ 580430 w 899518"/>
                <a:gd name="connsiteY24" fmla="*/ 461963 h 1047750"/>
                <a:gd name="connsiteX25" fmla="*/ 561380 w 899518"/>
                <a:gd name="connsiteY25" fmla="*/ 435769 h 1047750"/>
                <a:gd name="connsiteX26" fmla="*/ 532805 w 899518"/>
                <a:gd name="connsiteY26" fmla="*/ 381000 h 1047750"/>
                <a:gd name="connsiteX27" fmla="*/ 511374 w 899518"/>
                <a:gd name="connsiteY27" fmla="*/ 373857 h 1047750"/>
                <a:gd name="connsiteX28" fmla="*/ 489942 w 899518"/>
                <a:gd name="connsiteY28" fmla="*/ 359569 h 1047750"/>
                <a:gd name="connsiteX29" fmla="*/ 470892 w 899518"/>
                <a:gd name="connsiteY29" fmla="*/ 326232 h 1047750"/>
                <a:gd name="connsiteX30" fmla="*/ 442317 w 899518"/>
                <a:gd name="connsiteY30" fmla="*/ 266700 h 1047750"/>
                <a:gd name="connsiteX31" fmla="*/ 413742 w 899518"/>
                <a:gd name="connsiteY31" fmla="*/ 257175 h 1047750"/>
                <a:gd name="connsiteX32" fmla="*/ 361355 w 899518"/>
                <a:gd name="connsiteY32" fmla="*/ 257175 h 1047750"/>
                <a:gd name="connsiteX33" fmla="*/ 342305 w 899518"/>
                <a:gd name="connsiteY33" fmla="*/ 247650 h 1047750"/>
                <a:gd name="connsiteX34" fmla="*/ 308967 w 899518"/>
                <a:gd name="connsiteY34" fmla="*/ 221457 h 1047750"/>
                <a:gd name="connsiteX35" fmla="*/ 256580 w 899518"/>
                <a:gd name="connsiteY35" fmla="*/ 197644 h 1047750"/>
                <a:gd name="connsiteX36" fmla="*/ 218480 w 899518"/>
                <a:gd name="connsiteY36" fmla="*/ 188119 h 1047750"/>
                <a:gd name="connsiteX37" fmla="*/ 189905 w 899518"/>
                <a:gd name="connsiteY37" fmla="*/ 169069 h 1047750"/>
                <a:gd name="connsiteX38" fmla="*/ 173236 w 899518"/>
                <a:gd name="connsiteY38" fmla="*/ 142875 h 1047750"/>
                <a:gd name="connsiteX39" fmla="*/ 132755 w 899518"/>
                <a:gd name="connsiteY39" fmla="*/ 130969 h 1047750"/>
                <a:gd name="connsiteX40" fmla="*/ 116086 w 899518"/>
                <a:gd name="connsiteY40" fmla="*/ 119063 h 1047750"/>
                <a:gd name="connsiteX41" fmla="*/ 106561 w 899518"/>
                <a:gd name="connsiteY41" fmla="*/ 104775 h 1047750"/>
                <a:gd name="connsiteX42" fmla="*/ 75605 w 899518"/>
                <a:gd name="connsiteY42" fmla="*/ 107157 h 1047750"/>
                <a:gd name="connsiteX43" fmla="*/ 30361 w 899518"/>
                <a:gd name="connsiteY43" fmla="*/ 121444 h 1047750"/>
                <a:gd name="connsiteX44" fmla="*/ 1786 w 899518"/>
                <a:gd name="connsiteY44" fmla="*/ 95250 h 1047750"/>
                <a:gd name="connsiteX45" fmla="*/ 4167 w 899518"/>
                <a:gd name="connsiteY45" fmla="*/ 59532 h 1047750"/>
                <a:gd name="connsiteX46" fmla="*/ 13692 w 899518"/>
                <a:gd name="connsiteY46" fmla="*/ 28575 h 1047750"/>
                <a:gd name="connsiteX47" fmla="*/ 4167 w 899518"/>
                <a:gd name="connsiteY47" fmla="*/ 0 h 1047750"/>
                <a:gd name="connsiteX48" fmla="*/ 4167 w 899518"/>
                <a:gd name="connsiteY48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99518" h="1047750">
                  <a:moveTo>
                    <a:pt x="899518" y="1047750"/>
                  </a:moveTo>
                  <a:cubicBezTo>
                    <a:pt x="888207" y="1020762"/>
                    <a:pt x="886818" y="989807"/>
                    <a:pt x="882849" y="976313"/>
                  </a:cubicBezTo>
                  <a:cubicBezTo>
                    <a:pt x="878880" y="962819"/>
                    <a:pt x="876499" y="972741"/>
                    <a:pt x="875705" y="966788"/>
                  </a:cubicBezTo>
                  <a:cubicBezTo>
                    <a:pt x="874911" y="960835"/>
                    <a:pt x="883245" y="947341"/>
                    <a:pt x="878086" y="940594"/>
                  </a:cubicBezTo>
                  <a:cubicBezTo>
                    <a:pt x="872927" y="933847"/>
                    <a:pt x="856258" y="935435"/>
                    <a:pt x="844749" y="926307"/>
                  </a:cubicBezTo>
                  <a:cubicBezTo>
                    <a:pt x="833240" y="917179"/>
                    <a:pt x="818158" y="897731"/>
                    <a:pt x="809030" y="885825"/>
                  </a:cubicBezTo>
                  <a:cubicBezTo>
                    <a:pt x="799902" y="873919"/>
                    <a:pt x="791171" y="867966"/>
                    <a:pt x="789980" y="854869"/>
                  </a:cubicBezTo>
                  <a:cubicBezTo>
                    <a:pt x="788789" y="841772"/>
                    <a:pt x="802283" y="817166"/>
                    <a:pt x="801886" y="807244"/>
                  </a:cubicBezTo>
                  <a:cubicBezTo>
                    <a:pt x="801489" y="797322"/>
                    <a:pt x="791965" y="800100"/>
                    <a:pt x="787599" y="795338"/>
                  </a:cubicBezTo>
                  <a:cubicBezTo>
                    <a:pt x="783233" y="790576"/>
                    <a:pt x="782042" y="781844"/>
                    <a:pt x="775692" y="778669"/>
                  </a:cubicBezTo>
                  <a:cubicBezTo>
                    <a:pt x="769342" y="775494"/>
                    <a:pt x="755452" y="781447"/>
                    <a:pt x="749499" y="776288"/>
                  </a:cubicBezTo>
                  <a:cubicBezTo>
                    <a:pt x="743546" y="771129"/>
                    <a:pt x="743943" y="757238"/>
                    <a:pt x="739974" y="747713"/>
                  </a:cubicBezTo>
                  <a:cubicBezTo>
                    <a:pt x="736005" y="738188"/>
                    <a:pt x="730845" y="727869"/>
                    <a:pt x="725686" y="719138"/>
                  </a:cubicBezTo>
                  <a:cubicBezTo>
                    <a:pt x="720527" y="710407"/>
                    <a:pt x="720526" y="703262"/>
                    <a:pt x="709017" y="695325"/>
                  </a:cubicBezTo>
                  <a:cubicBezTo>
                    <a:pt x="697508" y="687387"/>
                    <a:pt x="666155" y="680244"/>
                    <a:pt x="656630" y="671513"/>
                  </a:cubicBezTo>
                  <a:cubicBezTo>
                    <a:pt x="647105" y="662782"/>
                    <a:pt x="653851" y="655638"/>
                    <a:pt x="651867" y="642938"/>
                  </a:cubicBezTo>
                  <a:cubicBezTo>
                    <a:pt x="649883" y="630238"/>
                    <a:pt x="643533" y="605632"/>
                    <a:pt x="644724" y="595313"/>
                  </a:cubicBezTo>
                  <a:cubicBezTo>
                    <a:pt x="645915" y="584994"/>
                    <a:pt x="657821" y="587375"/>
                    <a:pt x="659011" y="581025"/>
                  </a:cubicBezTo>
                  <a:cubicBezTo>
                    <a:pt x="660201" y="574675"/>
                    <a:pt x="656233" y="561578"/>
                    <a:pt x="651867" y="557213"/>
                  </a:cubicBezTo>
                  <a:cubicBezTo>
                    <a:pt x="647501" y="552848"/>
                    <a:pt x="637579" y="558801"/>
                    <a:pt x="632817" y="554832"/>
                  </a:cubicBezTo>
                  <a:cubicBezTo>
                    <a:pt x="628055" y="550863"/>
                    <a:pt x="624879" y="542925"/>
                    <a:pt x="623292" y="533400"/>
                  </a:cubicBezTo>
                  <a:cubicBezTo>
                    <a:pt x="621704" y="523875"/>
                    <a:pt x="624482" y="505619"/>
                    <a:pt x="623292" y="497682"/>
                  </a:cubicBezTo>
                  <a:cubicBezTo>
                    <a:pt x="622102" y="489745"/>
                    <a:pt x="620911" y="489744"/>
                    <a:pt x="616149" y="485775"/>
                  </a:cubicBezTo>
                  <a:cubicBezTo>
                    <a:pt x="611387" y="481806"/>
                    <a:pt x="600670" y="477838"/>
                    <a:pt x="594717" y="473869"/>
                  </a:cubicBezTo>
                  <a:cubicBezTo>
                    <a:pt x="588764" y="469900"/>
                    <a:pt x="585986" y="468313"/>
                    <a:pt x="580430" y="461963"/>
                  </a:cubicBezTo>
                  <a:cubicBezTo>
                    <a:pt x="574874" y="455613"/>
                    <a:pt x="569317" y="449263"/>
                    <a:pt x="561380" y="435769"/>
                  </a:cubicBezTo>
                  <a:cubicBezTo>
                    <a:pt x="553443" y="422275"/>
                    <a:pt x="541139" y="391319"/>
                    <a:pt x="532805" y="381000"/>
                  </a:cubicBezTo>
                  <a:cubicBezTo>
                    <a:pt x="524471" y="370681"/>
                    <a:pt x="518518" y="377429"/>
                    <a:pt x="511374" y="373857"/>
                  </a:cubicBezTo>
                  <a:cubicBezTo>
                    <a:pt x="504230" y="370285"/>
                    <a:pt x="496689" y="367506"/>
                    <a:pt x="489942" y="359569"/>
                  </a:cubicBezTo>
                  <a:cubicBezTo>
                    <a:pt x="483195" y="351632"/>
                    <a:pt x="478829" y="341710"/>
                    <a:pt x="470892" y="326232"/>
                  </a:cubicBezTo>
                  <a:cubicBezTo>
                    <a:pt x="462955" y="310754"/>
                    <a:pt x="451842" y="278210"/>
                    <a:pt x="442317" y="266700"/>
                  </a:cubicBezTo>
                  <a:cubicBezTo>
                    <a:pt x="432792" y="255190"/>
                    <a:pt x="427236" y="258762"/>
                    <a:pt x="413742" y="257175"/>
                  </a:cubicBezTo>
                  <a:cubicBezTo>
                    <a:pt x="400248" y="255588"/>
                    <a:pt x="373261" y="258762"/>
                    <a:pt x="361355" y="257175"/>
                  </a:cubicBezTo>
                  <a:cubicBezTo>
                    <a:pt x="349449" y="255588"/>
                    <a:pt x="351036" y="253603"/>
                    <a:pt x="342305" y="247650"/>
                  </a:cubicBezTo>
                  <a:cubicBezTo>
                    <a:pt x="333574" y="241697"/>
                    <a:pt x="323254" y="229791"/>
                    <a:pt x="308967" y="221457"/>
                  </a:cubicBezTo>
                  <a:cubicBezTo>
                    <a:pt x="294680" y="213123"/>
                    <a:pt x="271661" y="203200"/>
                    <a:pt x="256580" y="197644"/>
                  </a:cubicBezTo>
                  <a:cubicBezTo>
                    <a:pt x="241499" y="192088"/>
                    <a:pt x="229592" y="192881"/>
                    <a:pt x="218480" y="188119"/>
                  </a:cubicBezTo>
                  <a:cubicBezTo>
                    <a:pt x="207368" y="183357"/>
                    <a:pt x="197446" y="176610"/>
                    <a:pt x="189905" y="169069"/>
                  </a:cubicBezTo>
                  <a:cubicBezTo>
                    <a:pt x="182364" y="161528"/>
                    <a:pt x="182761" y="149225"/>
                    <a:pt x="173236" y="142875"/>
                  </a:cubicBezTo>
                  <a:cubicBezTo>
                    <a:pt x="163711" y="136525"/>
                    <a:pt x="142280" y="134938"/>
                    <a:pt x="132755" y="130969"/>
                  </a:cubicBezTo>
                  <a:cubicBezTo>
                    <a:pt x="123230" y="127000"/>
                    <a:pt x="120452" y="123429"/>
                    <a:pt x="116086" y="119063"/>
                  </a:cubicBezTo>
                  <a:cubicBezTo>
                    <a:pt x="111720" y="114697"/>
                    <a:pt x="113308" y="106759"/>
                    <a:pt x="106561" y="104775"/>
                  </a:cubicBezTo>
                  <a:cubicBezTo>
                    <a:pt x="99814" y="102791"/>
                    <a:pt x="88305" y="104379"/>
                    <a:pt x="75605" y="107157"/>
                  </a:cubicBezTo>
                  <a:cubicBezTo>
                    <a:pt x="62905" y="109935"/>
                    <a:pt x="42664" y="123428"/>
                    <a:pt x="30361" y="121444"/>
                  </a:cubicBezTo>
                  <a:cubicBezTo>
                    <a:pt x="18058" y="119459"/>
                    <a:pt x="6152" y="105569"/>
                    <a:pt x="1786" y="95250"/>
                  </a:cubicBezTo>
                  <a:cubicBezTo>
                    <a:pt x="-2580" y="84931"/>
                    <a:pt x="2183" y="70644"/>
                    <a:pt x="4167" y="59532"/>
                  </a:cubicBezTo>
                  <a:cubicBezTo>
                    <a:pt x="6151" y="48419"/>
                    <a:pt x="13692" y="38497"/>
                    <a:pt x="13692" y="28575"/>
                  </a:cubicBezTo>
                  <a:cubicBezTo>
                    <a:pt x="13692" y="18653"/>
                    <a:pt x="4167" y="0"/>
                    <a:pt x="4167" y="0"/>
                  </a:cubicBezTo>
                  <a:lnTo>
                    <a:pt x="416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3500656" y="1911859"/>
              <a:ext cx="504607" cy="774191"/>
            </a:xfrm>
            <a:custGeom>
              <a:avLst/>
              <a:gdLst>
                <a:gd name="connsiteX0" fmla="*/ 75982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  <a:gd name="connsiteX0" fmla="*/ 85507 w 504607"/>
                <a:gd name="connsiteY0" fmla="*/ 774191 h 774191"/>
                <a:gd name="connsiteX1" fmla="*/ 73600 w 504607"/>
                <a:gd name="connsiteY1" fmla="*/ 681322 h 774191"/>
                <a:gd name="connsiteX2" fmla="*/ 66457 w 504607"/>
                <a:gd name="connsiteY2" fmla="*/ 652747 h 774191"/>
                <a:gd name="connsiteX3" fmla="*/ 42644 w 504607"/>
                <a:gd name="connsiteY3" fmla="*/ 617029 h 774191"/>
                <a:gd name="connsiteX4" fmla="*/ 11688 w 504607"/>
                <a:gd name="connsiteY4" fmla="*/ 559879 h 774191"/>
                <a:gd name="connsiteX5" fmla="*/ 9307 w 504607"/>
                <a:gd name="connsiteY5" fmla="*/ 502729 h 774191"/>
                <a:gd name="connsiteX6" fmla="*/ 2163 w 504607"/>
                <a:gd name="connsiteY6" fmla="*/ 464629 h 774191"/>
                <a:gd name="connsiteX7" fmla="*/ 52169 w 504607"/>
                <a:gd name="connsiteY7" fmla="*/ 426529 h 774191"/>
                <a:gd name="connsiteX8" fmla="*/ 68838 w 504607"/>
                <a:gd name="connsiteY8" fmla="*/ 402716 h 774191"/>
                <a:gd name="connsiteX9" fmla="*/ 83125 w 504607"/>
                <a:gd name="connsiteY9" fmla="*/ 402716 h 774191"/>
                <a:gd name="connsiteX10" fmla="*/ 90269 w 504607"/>
                <a:gd name="connsiteY10" fmla="*/ 381285 h 774191"/>
                <a:gd name="connsiteX11" fmla="*/ 109319 w 504607"/>
                <a:gd name="connsiteY11" fmla="*/ 371760 h 774191"/>
                <a:gd name="connsiteX12" fmla="*/ 130750 w 504607"/>
                <a:gd name="connsiteY12" fmla="*/ 340804 h 774191"/>
                <a:gd name="connsiteX13" fmla="*/ 145038 w 504607"/>
                <a:gd name="connsiteY13" fmla="*/ 333660 h 774191"/>
                <a:gd name="connsiteX14" fmla="*/ 152182 w 504607"/>
                <a:gd name="connsiteY14" fmla="*/ 295560 h 774191"/>
                <a:gd name="connsiteX15" fmla="*/ 152182 w 504607"/>
                <a:gd name="connsiteY15" fmla="*/ 259841 h 774191"/>
                <a:gd name="connsiteX16" fmla="*/ 175994 w 504607"/>
                <a:gd name="connsiteY16" fmla="*/ 240791 h 774191"/>
                <a:gd name="connsiteX17" fmla="*/ 166469 w 504607"/>
                <a:gd name="connsiteY17" fmla="*/ 226504 h 774191"/>
                <a:gd name="connsiteX18" fmla="*/ 175994 w 504607"/>
                <a:gd name="connsiteY18" fmla="*/ 212216 h 774191"/>
                <a:gd name="connsiteX19" fmla="*/ 185519 w 504607"/>
                <a:gd name="connsiteY19" fmla="*/ 186022 h 774191"/>
                <a:gd name="connsiteX20" fmla="*/ 178375 w 504607"/>
                <a:gd name="connsiteY20" fmla="*/ 171735 h 774191"/>
                <a:gd name="connsiteX21" fmla="*/ 209332 w 504607"/>
                <a:gd name="connsiteY21" fmla="*/ 140779 h 774191"/>
                <a:gd name="connsiteX22" fmla="*/ 256957 w 504607"/>
                <a:gd name="connsiteY22" fmla="*/ 90772 h 774191"/>
                <a:gd name="connsiteX23" fmla="*/ 271244 w 504607"/>
                <a:gd name="connsiteY23" fmla="*/ 57435 h 774191"/>
                <a:gd name="connsiteX24" fmla="*/ 276007 w 504607"/>
                <a:gd name="connsiteY24" fmla="*/ 28860 h 774191"/>
                <a:gd name="connsiteX25" fmla="*/ 306963 w 504607"/>
                <a:gd name="connsiteY25" fmla="*/ 26479 h 774191"/>
                <a:gd name="connsiteX26" fmla="*/ 349825 w 504607"/>
                <a:gd name="connsiteY26" fmla="*/ 285 h 774191"/>
                <a:gd name="connsiteX27" fmla="*/ 387925 w 504607"/>
                <a:gd name="connsiteY27" fmla="*/ 14572 h 774191"/>
                <a:gd name="connsiteX28" fmla="*/ 421263 w 504607"/>
                <a:gd name="connsiteY28" fmla="*/ 45529 h 774191"/>
                <a:gd name="connsiteX29" fmla="*/ 478413 w 504607"/>
                <a:gd name="connsiteY29" fmla="*/ 64579 h 774191"/>
                <a:gd name="connsiteX30" fmla="*/ 504607 w 504607"/>
                <a:gd name="connsiteY30" fmla="*/ 69341 h 774191"/>
                <a:gd name="connsiteX31" fmla="*/ 504607 w 504607"/>
                <a:gd name="connsiteY31" fmla="*/ 69341 h 77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04607" h="774191">
                  <a:moveTo>
                    <a:pt x="85507" y="774191"/>
                  </a:moveTo>
                  <a:cubicBezTo>
                    <a:pt x="85109" y="737877"/>
                    <a:pt x="76775" y="701563"/>
                    <a:pt x="73600" y="681322"/>
                  </a:cubicBezTo>
                  <a:cubicBezTo>
                    <a:pt x="70425" y="661081"/>
                    <a:pt x="71616" y="663463"/>
                    <a:pt x="66457" y="652747"/>
                  </a:cubicBezTo>
                  <a:cubicBezTo>
                    <a:pt x="61298" y="642031"/>
                    <a:pt x="51772" y="632507"/>
                    <a:pt x="42644" y="617029"/>
                  </a:cubicBezTo>
                  <a:cubicBezTo>
                    <a:pt x="33516" y="601551"/>
                    <a:pt x="17244" y="578929"/>
                    <a:pt x="11688" y="559879"/>
                  </a:cubicBezTo>
                  <a:cubicBezTo>
                    <a:pt x="6132" y="540829"/>
                    <a:pt x="10894" y="518604"/>
                    <a:pt x="9307" y="502729"/>
                  </a:cubicBezTo>
                  <a:cubicBezTo>
                    <a:pt x="7719" y="486854"/>
                    <a:pt x="-4981" y="477329"/>
                    <a:pt x="2163" y="464629"/>
                  </a:cubicBezTo>
                  <a:cubicBezTo>
                    <a:pt x="9307" y="451929"/>
                    <a:pt x="41057" y="436848"/>
                    <a:pt x="52169" y="426529"/>
                  </a:cubicBezTo>
                  <a:cubicBezTo>
                    <a:pt x="63281" y="416210"/>
                    <a:pt x="63679" y="406685"/>
                    <a:pt x="68838" y="402716"/>
                  </a:cubicBezTo>
                  <a:cubicBezTo>
                    <a:pt x="73997" y="398747"/>
                    <a:pt x="79553" y="406288"/>
                    <a:pt x="83125" y="402716"/>
                  </a:cubicBezTo>
                  <a:cubicBezTo>
                    <a:pt x="86697" y="399144"/>
                    <a:pt x="85903" y="386444"/>
                    <a:pt x="90269" y="381285"/>
                  </a:cubicBezTo>
                  <a:cubicBezTo>
                    <a:pt x="94635" y="376126"/>
                    <a:pt x="102572" y="378507"/>
                    <a:pt x="109319" y="371760"/>
                  </a:cubicBezTo>
                  <a:cubicBezTo>
                    <a:pt x="116066" y="365013"/>
                    <a:pt x="124797" y="347154"/>
                    <a:pt x="130750" y="340804"/>
                  </a:cubicBezTo>
                  <a:cubicBezTo>
                    <a:pt x="136703" y="334454"/>
                    <a:pt x="141466" y="341201"/>
                    <a:pt x="145038" y="333660"/>
                  </a:cubicBezTo>
                  <a:cubicBezTo>
                    <a:pt x="148610" y="326119"/>
                    <a:pt x="150991" y="307863"/>
                    <a:pt x="152182" y="295560"/>
                  </a:cubicBezTo>
                  <a:cubicBezTo>
                    <a:pt x="153373" y="283257"/>
                    <a:pt x="148213" y="268969"/>
                    <a:pt x="152182" y="259841"/>
                  </a:cubicBezTo>
                  <a:cubicBezTo>
                    <a:pt x="156151" y="250713"/>
                    <a:pt x="173613" y="246347"/>
                    <a:pt x="175994" y="240791"/>
                  </a:cubicBezTo>
                  <a:cubicBezTo>
                    <a:pt x="178375" y="235235"/>
                    <a:pt x="166469" y="231266"/>
                    <a:pt x="166469" y="226504"/>
                  </a:cubicBezTo>
                  <a:cubicBezTo>
                    <a:pt x="166469" y="221742"/>
                    <a:pt x="172819" y="218963"/>
                    <a:pt x="175994" y="212216"/>
                  </a:cubicBezTo>
                  <a:cubicBezTo>
                    <a:pt x="179169" y="205469"/>
                    <a:pt x="185122" y="192769"/>
                    <a:pt x="185519" y="186022"/>
                  </a:cubicBezTo>
                  <a:cubicBezTo>
                    <a:pt x="185916" y="179275"/>
                    <a:pt x="174406" y="179275"/>
                    <a:pt x="178375" y="171735"/>
                  </a:cubicBezTo>
                  <a:cubicBezTo>
                    <a:pt x="182344" y="164195"/>
                    <a:pt x="196235" y="154273"/>
                    <a:pt x="209332" y="140779"/>
                  </a:cubicBezTo>
                  <a:cubicBezTo>
                    <a:pt x="222429" y="127285"/>
                    <a:pt x="246638" y="104663"/>
                    <a:pt x="256957" y="90772"/>
                  </a:cubicBezTo>
                  <a:cubicBezTo>
                    <a:pt x="267276" y="76881"/>
                    <a:pt x="268069" y="67754"/>
                    <a:pt x="271244" y="57435"/>
                  </a:cubicBezTo>
                  <a:cubicBezTo>
                    <a:pt x="274419" y="47116"/>
                    <a:pt x="270054" y="34019"/>
                    <a:pt x="276007" y="28860"/>
                  </a:cubicBezTo>
                  <a:cubicBezTo>
                    <a:pt x="281960" y="23701"/>
                    <a:pt x="294660" y="31241"/>
                    <a:pt x="306963" y="26479"/>
                  </a:cubicBezTo>
                  <a:cubicBezTo>
                    <a:pt x="319266" y="21717"/>
                    <a:pt x="336331" y="2269"/>
                    <a:pt x="349825" y="285"/>
                  </a:cubicBezTo>
                  <a:cubicBezTo>
                    <a:pt x="363319" y="-1699"/>
                    <a:pt x="376019" y="7031"/>
                    <a:pt x="387925" y="14572"/>
                  </a:cubicBezTo>
                  <a:cubicBezTo>
                    <a:pt x="399831" y="22113"/>
                    <a:pt x="406182" y="37195"/>
                    <a:pt x="421263" y="45529"/>
                  </a:cubicBezTo>
                  <a:cubicBezTo>
                    <a:pt x="436344" y="53863"/>
                    <a:pt x="464522" y="60610"/>
                    <a:pt x="478413" y="64579"/>
                  </a:cubicBezTo>
                  <a:cubicBezTo>
                    <a:pt x="492304" y="68548"/>
                    <a:pt x="504607" y="69341"/>
                    <a:pt x="504607" y="69341"/>
                  </a:cubicBezTo>
                  <a:lnTo>
                    <a:pt x="504607" y="69341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3524780" y="3857625"/>
              <a:ext cx="704671" cy="1278731"/>
            </a:xfrm>
            <a:custGeom>
              <a:avLst/>
              <a:gdLst>
                <a:gd name="connsiteX0" fmla="*/ 620976 w 704671"/>
                <a:gd name="connsiteY0" fmla="*/ 1278731 h 1278731"/>
                <a:gd name="connsiteX1" fmla="*/ 680508 w 704671"/>
                <a:gd name="connsiteY1" fmla="*/ 1266825 h 1278731"/>
                <a:gd name="connsiteX2" fmla="*/ 704320 w 704671"/>
                <a:gd name="connsiteY2" fmla="*/ 1257300 h 1278731"/>
                <a:gd name="connsiteX3" fmla="*/ 692414 w 704671"/>
                <a:gd name="connsiteY3" fmla="*/ 1228725 h 1278731"/>
                <a:gd name="connsiteX4" fmla="*/ 661458 w 704671"/>
                <a:gd name="connsiteY4" fmla="*/ 1195388 h 1278731"/>
                <a:gd name="connsiteX5" fmla="*/ 625739 w 704671"/>
                <a:gd name="connsiteY5" fmla="*/ 1164431 h 1278731"/>
                <a:gd name="connsiteX6" fmla="*/ 599545 w 704671"/>
                <a:gd name="connsiteY6" fmla="*/ 1121569 h 1278731"/>
                <a:gd name="connsiteX7" fmla="*/ 580495 w 704671"/>
                <a:gd name="connsiteY7" fmla="*/ 1069181 h 1278731"/>
                <a:gd name="connsiteX8" fmla="*/ 547158 w 704671"/>
                <a:gd name="connsiteY8" fmla="*/ 1023938 h 1278731"/>
                <a:gd name="connsiteX9" fmla="*/ 516201 w 704671"/>
                <a:gd name="connsiteY9" fmla="*/ 1023938 h 1278731"/>
                <a:gd name="connsiteX10" fmla="*/ 485245 w 704671"/>
                <a:gd name="connsiteY10" fmla="*/ 1007269 h 1278731"/>
                <a:gd name="connsiteX11" fmla="*/ 478101 w 704671"/>
                <a:gd name="connsiteY11" fmla="*/ 995363 h 1278731"/>
                <a:gd name="connsiteX12" fmla="*/ 459051 w 704671"/>
                <a:gd name="connsiteY12" fmla="*/ 988219 h 1278731"/>
                <a:gd name="connsiteX13" fmla="*/ 425714 w 704671"/>
                <a:gd name="connsiteY13" fmla="*/ 966788 h 1278731"/>
                <a:gd name="connsiteX14" fmla="*/ 409045 w 704671"/>
                <a:gd name="connsiteY14" fmla="*/ 947738 h 1278731"/>
                <a:gd name="connsiteX15" fmla="*/ 387614 w 704671"/>
                <a:gd name="connsiteY15" fmla="*/ 947738 h 1278731"/>
                <a:gd name="connsiteX16" fmla="*/ 356658 w 704671"/>
                <a:gd name="connsiteY16" fmla="*/ 942975 h 1278731"/>
                <a:gd name="connsiteX17" fmla="*/ 323320 w 704671"/>
                <a:gd name="connsiteY17" fmla="*/ 895350 h 1278731"/>
                <a:gd name="connsiteX18" fmla="*/ 294745 w 704671"/>
                <a:gd name="connsiteY18" fmla="*/ 885825 h 1278731"/>
                <a:gd name="connsiteX19" fmla="*/ 275695 w 704671"/>
                <a:gd name="connsiteY19" fmla="*/ 864394 h 1278731"/>
                <a:gd name="connsiteX20" fmla="*/ 244739 w 704671"/>
                <a:gd name="connsiteY20" fmla="*/ 864394 h 1278731"/>
                <a:gd name="connsiteX21" fmla="*/ 235214 w 704671"/>
                <a:gd name="connsiteY21" fmla="*/ 826294 h 1278731"/>
                <a:gd name="connsiteX22" fmla="*/ 228070 w 704671"/>
                <a:gd name="connsiteY22" fmla="*/ 804863 h 1278731"/>
                <a:gd name="connsiteX23" fmla="*/ 209020 w 704671"/>
                <a:gd name="connsiteY23" fmla="*/ 781050 h 1278731"/>
                <a:gd name="connsiteX24" fmla="*/ 199495 w 704671"/>
                <a:gd name="connsiteY24" fmla="*/ 754856 h 1278731"/>
                <a:gd name="connsiteX25" fmla="*/ 194733 w 704671"/>
                <a:gd name="connsiteY25" fmla="*/ 719138 h 1278731"/>
                <a:gd name="connsiteX26" fmla="*/ 182826 w 704671"/>
                <a:gd name="connsiteY26" fmla="*/ 695325 h 1278731"/>
                <a:gd name="connsiteX27" fmla="*/ 170920 w 704671"/>
                <a:gd name="connsiteY27" fmla="*/ 671513 h 1278731"/>
                <a:gd name="connsiteX28" fmla="*/ 175683 w 704671"/>
                <a:gd name="connsiteY28" fmla="*/ 616744 h 1278731"/>
                <a:gd name="connsiteX29" fmla="*/ 151870 w 704671"/>
                <a:gd name="connsiteY29" fmla="*/ 595313 h 1278731"/>
                <a:gd name="connsiteX30" fmla="*/ 168539 w 704671"/>
                <a:gd name="connsiteY30" fmla="*/ 519113 h 1278731"/>
                <a:gd name="connsiteX31" fmla="*/ 159014 w 704671"/>
                <a:gd name="connsiteY31" fmla="*/ 476250 h 1278731"/>
                <a:gd name="connsiteX32" fmla="*/ 149489 w 704671"/>
                <a:gd name="connsiteY32" fmla="*/ 419100 h 1278731"/>
                <a:gd name="connsiteX33" fmla="*/ 101864 w 704671"/>
                <a:gd name="connsiteY33" fmla="*/ 352425 h 1278731"/>
                <a:gd name="connsiteX34" fmla="*/ 89958 w 704671"/>
                <a:gd name="connsiteY34" fmla="*/ 297656 h 1278731"/>
                <a:gd name="connsiteX35" fmla="*/ 80433 w 704671"/>
                <a:gd name="connsiteY35" fmla="*/ 238125 h 1278731"/>
                <a:gd name="connsiteX36" fmla="*/ 78051 w 704671"/>
                <a:gd name="connsiteY36" fmla="*/ 192881 h 1278731"/>
                <a:gd name="connsiteX37" fmla="*/ 78051 w 704671"/>
                <a:gd name="connsiteY37" fmla="*/ 138113 h 1278731"/>
                <a:gd name="connsiteX38" fmla="*/ 61383 w 704671"/>
                <a:gd name="connsiteY38" fmla="*/ 92869 h 1278731"/>
                <a:gd name="connsiteX39" fmla="*/ 4233 w 704671"/>
                <a:gd name="connsiteY39" fmla="*/ 40481 h 1278731"/>
                <a:gd name="connsiteX40" fmla="*/ 4233 w 704671"/>
                <a:gd name="connsiteY40" fmla="*/ 0 h 1278731"/>
                <a:gd name="connsiteX41" fmla="*/ 4233 w 704671"/>
                <a:gd name="connsiteY41" fmla="*/ 0 h 127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4671" h="1278731">
                  <a:moveTo>
                    <a:pt x="620976" y="1278731"/>
                  </a:moveTo>
                  <a:cubicBezTo>
                    <a:pt x="643796" y="1274564"/>
                    <a:pt x="666617" y="1270397"/>
                    <a:pt x="680508" y="1266825"/>
                  </a:cubicBezTo>
                  <a:cubicBezTo>
                    <a:pt x="694399" y="1263253"/>
                    <a:pt x="702336" y="1263650"/>
                    <a:pt x="704320" y="1257300"/>
                  </a:cubicBezTo>
                  <a:cubicBezTo>
                    <a:pt x="706304" y="1250950"/>
                    <a:pt x="699558" y="1239044"/>
                    <a:pt x="692414" y="1228725"/>
                  </a:cubicBezTo>
                  <a:cubicBezTo>
                    <a:pt x="685270" y="1218406"/>
                    <a:pt x="672570" y="1206104"/>
                    <a:pt x="661458" y="1195388"/>
                  </a:cubicBezTo>
                  <a:cubicBezTo>
                    <a:pt x="650346" y="1184672"/>
                    <a:pt x="636058" y="1176734"/>
                    <a:pt x="625739" y="1164431"/>
                  </a:cubicBezTo>
                  <a:cubicBezTo>
                    <a:pt x="615420" y="1152128"/>
                    <a:pt x="607086" y="1137444"/>
                    <a:pt x="599545" y="1121569"/>
                  </a:cubicBezTo>
                  <a:cubicBezTo>
                    <a:pt x="592004" y="1105694"/>
                    <a:pt x="589226" y="1085453"/>
                    <a:pt x="580495" y="1069181"/>
                  </a:cubicBezTo>
                  <a:cubicBezTo>
                    <a:pt x="571764" y="1052909"/>
                    <a:pt x="557874" y="1031478"/>
                    <a:pt x="547158" y="1023938"/>
                  </a:cubicBezTo>
                  <a:cubicBezTo>
                    <a:pt x="536442" y="1016398"/>
                    <a:pt x="526520" y="1026716"/>
                    <a:pt x="516201" y="1023938"/>
                  </a:cubicBezTo>
                  <a:cubicBezTo>
                    <a:pt x="505882" y="1021160"/>
                    <a:pt x="491595" y="1012031"/>
                    <a:pt x="485245" y="1007269"/>
                  </a:cubicBezTo>
                  <a:cubicBezTo>
                    <a:pt x="478895" y="1002507"/>
                    <a:pt x="482467" y="998538"/>
                    <a:pt x="478101" y="995363"/>
                  </a:cubicBezTo>
                  <a:cubicBezTo>
                    <a:pt x="473735" y="992188"/>
                    <a:pt x="467782" y="992981"/>
                    <a:pt x="459051" y="988219"/>
                  </a:cubicBezTo>
                  <a:cubicBezTo>
                    <a:pt x="450320" y="983457"/>
                    <a:pt x="434048" y="973535"/>
                    <a:pt x="425714" y="966788"/>
                  </a:cubicBezTo>
                  <a:cubicBezTo>
                    <a:pt x="417380" y="960041"/>
                    <a:pt x="415395" y="950913"/>
                    <a:pt x="409045" y="947738"/>
                  </a:cubicBezTo>
                  <a:cubicBezTo>
                    <a:pt x="402695" y="944563"/>
                    <a:pt x="396345" y="948532"/>
                    <a:pt x="387614" y="947738"/>
                  </a:cubicBezTo>
                  <a:cubicBezTo>
                    <a:pt x="378883" y="946944"/>
                    <a:pt x="367374" y="951706"/>
                    <a:pt x="356658" y="942975"/>
                  </a:cubicBezTo>
                  <a:cubicBezTo>
                    <a:pt x="345942" y="934244"/>
                    <a:pt x="333639" y="904875"/>
                    <a:pt x="323320" y="895350"/>
                  </a:cubicBezTo>
                  <a:cubicBezTo>
                    <a:pt x="313001" y="885825"/>
                    <a:pt x="302682" y="890984"/>
                    <a:pt x="294745" y="885825"/>
                  </a:cubicBezTo>
                  <a:cubicBezTo>
                    <a:pt x="286807" y="880666"/>
                    <a:pt x="284029" y="867966"/>
                    <a:pt x="275695" y="864394"/>
                  </a:cubicBezTo>
                  <a:cubicBezTo>
                    <a:pt x="267361" y="860822"/>
                    <a:pt x="251486" y="870744"/>
                    <a:pt x="244739" y="864394"/>
                  </a:cubicBezTo>
                  <a:cubicBezTo>
                    <a:pt x="237992" y="858044"/>
                    <a:pt x="237992" y="836216"/>
                    <a:pt x="235214" y="826294"/>
                  </a:cubicBezTo>
                  <a:cubicBezTo>
                    <a:pt x="232436" y="816372"/>
                    <a:pt x="232436" y="812404"/>
                    <a:pt x="228070" y="804863"/>
                  </a:cubicBezTo>
                  <a:cubicBezTo>
                    <a:pt x="223704" y="797322"/>
                    <a:pt x="213782" y="789384"/>
                    <a:pt x="209020" y="781050"/>
                  </a:cubicBezTo>
                  <a:cubicBezTo>
                    <a:pt x="204257" y="772715"/>
                    <a:pt x="201876" y="765175"/>
                    <a:pt x="199495" y="754856"/>
                  </a:cubicBezTo>
                  <a:cubicBezTo>
                    <a:pt x="197114" y="744537"/>
                    <a:pt x="197511" y="729060"/>
                    <a:pt x="194733" y="719138"/>
                  </a:cubicBezTo>
                  <a:cubicBezTo>
                    <a:pt x="191955" y="709216"/>
                    <a:pt x="182826" y="695325"/>
                    <a:pt x="182826" y="695325"/>
                  </a:cubicBezTo>
                  <a:cubicBezTo>
                    <a:pt x="178857" y="687387"/>
                    <a:pt x="172110" y="684610"/>
                    <a:pt x="170920" y="671513"/>
                  </a:cubicBezTo>
                  <a:cubicBezTo>
                    <a:pt x="169730" y="658416"/>
                    <a:pt x="178858" y="629444"/>
                    <a:pt x="175683" y="616744"/>
                  </a:cubicBezTo>
                  <a:cubicBezTo>
                    <a:pt x="172508" y="604044"/>
                    <a:pt x="153061" y="611585"/>
                    <a:pt x="151870" y="595313"/>
                  </a:cubicBezTo>
                  <a:cubicBezTo>
                    <a:pt x="150679" y="579041"/>
                    <a:pt x="167348" y="538957"/>
                    <a:pt x="168539" y="519113"/>
                  </a:cubicBezTo>
                  <a:cubicBezTo>
                    <a:pt x="169730" y="499269"/>
                    <a:pt x="162189" y="492919"/>
                    <a:pt x="159014" y="476250"/>
                  </a:cubicBezTo>
                  <a:cubicBezTo>
                    <a:pt x="155839" y="459581"/>
                    <a:pt x="159014" y="439737"/>
                    <a:pt x="149489" y="419100"/>
                  </a:cubicBezTo>
                  <a:cubicBezTo>
                    <a:pt x="139964" y="398463"/>
                    <a:pt x="111786" y="372666"/>
                    <a:pt x="101864" y="352425"/>
                  </a:cubicBezTo>
                  <a:cubicBezTo>
                    <a:pt x="91942" y="332184"/>
                    <a:pt x="93530" y="316706"/>
                    <a:pt x="89958" y="297656"/>
                  </a:cubicBezTo>
                  <a:cubicBezTo>
                    <a:pt x="86386" y="278606"/>
                    <a:pt x="82417" y="255587"/>
                    <a:pt x="80433" y="238125"/>
                  </a:cubicBezTo>
                  <a:cubicBezTo>
                    <a:pt x="78448" y="220662"/>
                    <a:pt x="78448" y="209550"/>
                    <a:pt x="78051" y="192881"/>
                  </a:cubicBezTo>
                  <a:cubicBezTo>
                    <a:pt x="77654" y="176212"/>
                    <a:pt x="80829" y="154782"/>
                    <a:pt x="78051" y="138113"/>
                  </a:cubicBezTo>
                  <a:cubicBezTo>
                    <a:pt x="75273" y="121444"/>
                    <a:pt x="73686" y="109141"/>
                    <a:pt x="61383" y="92869"/>
                  </a:cubicBezTo>
                  <a:cubicBezTo>
                    <a:pt x="49080" y="76597"/>
                    <a:pt x="13758" y="55959"/>
                    <a:pt x="4233" y="40481"/>
                  </a:cubicBezTo>
                  <a:cubicBezTo>
                    <a:pt x="-5292" y="25003"/>
                    <a:pt x="4233" y="0"/>
                    <a:pt x="4233" y="0"/>
                  </a:cubicBezTo>
                  <a:lnTo>
                    <a:pt x="4233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362325" y="3198019"/>
              <a:ext cx="385821" cy="659606"/>
            </a:xfrm>
            <a:custGeom>
              <a:avLst/>
              <a:gdLst>
                <a:gd name="connsiteX0" fmla="*/ 166688 w 385821"/>
                <a:gd name="connsiteY0" fmla="*/ 659606 h 659606"/>
                <a:gd name="connsiteX1" fmla="*/ 176213 w 385821"/>
                <a:gd name="connsiteY1" fmla="*/ 604837 h 659606"/>
                <a:gd name="connsiteX2" fmla="*/ 190500 w 385821"/>
                <a:gd name="connsiteY2" fmla="*/ 585787 h 659606"/>
                <a:gd name="connsiteX3" fmla="*/ 235744 w 385821"/>
                <a:gd name="connsiteY3" fmla="*/ 583406 h 659606"/>
                <a:gd name="connsiteX4" fmla="*/ 269081 w 385821"/>
                <a:gd name="connsiteY4" fmla="*/ 583406 h 659606"/>
                <a:gd name="connsiteX5" fmla="*/ 302419 w 385821"/>
                <a:gd name="connsiteY5" fmla="*/ 581025 h 659606"/>
                <a:gd name="connsiteX6" fmla="*/ 321469 w 385821"/>
                <a:gd name="connsiteY6" fmla="*/ 559594 h 659606"/>
                <a:gd name="connsiteX7" fmla="*/ 347663 w 385821"/>
                <a:gd name="connsiteY7" fmla="*/ 547687 h 659606"/>
                <a:gd name="connsiteX8" fmla="*/ 350044 w 385821"/>
                <a:gd name="connsiteY8" fmla="*/ 521494 h 659606"/>
                <a:gd name="connsiteX9" fmla="*/ 369094 w 385821"/>
                <a:gd name="connsiteY9" fmla="*/ 507206 h 659606"/>
                <a:gd name="connsiteX10" fmla="*/ 376238 w 385821"/>
                <a:gd name="connsiteY10" fmla="*/ 464344 h 659606"/>
                <a:gd name="connsiteX11" fmla="*/ 385763 w 385821"/>
                <a:gd name="connsiteY11" fmla="*/ 433387 h 659606"/>
                <a:gd name="connsiteX12" fmla="*/ 371475 w 385821"/>
                <a:gd name="connsiteY12" fmla="*/ 390525 h 659606"/>
                <a:gd name="connsiteX13" fmla="*/ 340519 w 385821"/>
                <a:gd name="connsiteY13" fmla="*/ 352425 h 659606"/>
                <a:gd name="connsiteX14" fmla="*/ 295275 w 385821"/>
                <a:gd name="connsiteY14" fmla="*/ 273844 h 659606"/>
                <a:gd name="connsiteX15" fmla="*/ 254794 w 385821"/>
                <a:gd name="connsiteY15" fmla="*/ 238125 h 659606"/>
                <a:gd name="connsiteX16" fmla="*/ 211931 w 385821"/>
                <a:gd name="connsiteY16" fmla="*/ 207169 h 659606"/>
                <a:gd name="connsiteX17" fmla="*/ 185738 w 385821"/>
                <a:gd name="connsiteY17" fmla="*/ 178594 h 659606"/>
                <a:gd name="connsiteX18" fmla="*/ 157163 w 385821"/>
                <a:gd name="connsiteY18" fmla="*/ 154781 h 659606"/>
                <a:gd name="connsiteX19" fmla="*/ 121444 w 385821"/>
                <a:gd name="connsiteY19" fmla="*/ 92869 h 659606"/>
                <a:gd name="connsiteX20" fmla="*/ 85725 w 385821"/>
                <a:gd name="connsiteY20" fmla="*/ 80962 h 659606"/>
                <a:gd name="connsiteX21" fmla="*/ 40481 w 385821"/>
                <a:gd name="connsiteY21" fmla="*/ 47625 h 659606"/>
                <a:gd name="connsiteX22" fmla="*/ 7144 w 385821"/>
                <a:gd name="connsiteY22" fmla="*/ 9525 h 659606"/>
                <a:gd name="connsiteX23" fmla="*/ 0 w 385821"/>
                <a:gd name="connsiteY23" fmla="*/ 0 h 659606"/>
                <a:gd name="connsiteX24" fmla="*/ 0 w 385821"/>
                <a:gd name="connsiteY24" fmla="*/ 0 h 659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85821" h="659606">
                  <a:moveTo>
                    <a:pt x="166688" y="659606"/>
                  </a:moveTo>
                  <a:cubicBezTo>
                    <a:pt x="169466" y="638373"/>
                    <a:pt x="172244" y="617140"/>
                    <a:pt x="176213" y="604837"/>
                  </a:cubicBezTo>
                  <a:cubicBezTo>
                    <a:pt x="180182" y="592534"/>
                    <a:pt x="180578" y="589359"/>
                    <a:pt x="190500" y="585787"/>
                  </a:cubicBezTo>
                  <a:cubicBezTo>
                    <a:pt x="200422" y="582215"/>
                    <a:pt x="222647" y="583803"/>
                    <a:pt x="235744" y="583406"/>
                  </a:cubicBezTo>
                  <a:cubicBezTo>
                    <a:pt x="248841" y="583009"/>
                    <a:pt x="257969" y="583803"/>
                    <a:pt x="269081" y="583406"/>
                  </a:cubicBezTo>
                  <a:cubicBezTo>
                    <a:pt x="280193" y="583009"/>
                    <a:pt x="293688" y="584994"/>
                    <a:pt x="302419" y="581025"/>
                  </a:cubicBezTo>
                  <a:cubicBezTo>
                    <a:pt x="311150" y="577056"/>
                    <a:pt x="313928" y="565150"/>
                    <a:pt x="321469" y="559594"/>
                  </a:cubicBezTo>
                  <a:cubicBezTo>
                    <a:pt x="329010" y="554038"/>
                    <a:pt x="342901" y="554037"/>
                    <a:pt x="347663" y="547687"/>
                  </a:cubicBezTo>
                  <a:cubicBezTo>
                    <a:pt x="352425" y="541337"/>
                    <a:pt x="346472" y="528241"/>
                    <a:pt x="350044" y="521494"/>
                  </a:cubicBezTo>
                  <a:cubicBezTo>
                    <a:pt x="353616" y="514747"/>
                    <a:pt x="364728" y="516731"/>
                    <a:pt x="369094" y="507206"/>
                  </a:cubicBezTo>
                  <a:cubicBezTo>
                    <a:pt x="373460" y="497681"/>
                    <a:pt x="373460" y="476647"/>
                    <a:pt x="376238" y="464344"/>
                  </a:cubicBezTo>
                  <a:cubicBezTo>
                    <a:pt x="379016" y="452041"/>
                    <a:pt x="386557" y="445690"/>
                    <a:pt x="385763" y="433387"/>
                  </a:cubicBezTo>
                  <a:cubicBezTo>
                    <a:pt x="384969" y="421084"/>
                    <a:pt x="379016" y="404019"/>
                    <a:pt x="371475" y="390525"/>
                  </a:cubicBezTo>
                  <a:cubicBezTo>
                    <a:pt x="363934" y="377031"/>
                    <a:pt x="353219" y="371872"/>
                    <a:pt x="340519" y="352425"/>
                  </a:cubicBezTo>
                  <a:cubicBezTo>
                    <a:pt x="327819" y="332978"/>
                    <a:pt x="309563" y="292894"/>
                    <a:pt x="295275" y="273844"/>
                  </a:cubicBezTo>
                  <a:cubicBezTo>
                    <a:pt x="280988" y="254794"/>
                    <a:pt x="268685" y="249237"/>
                    <a:pt x="254794" y="238125"/>
                  </a:cubicBezTo>
                  <a:cubicBezTo>
                    <a:pt x="240903" y="227013"/>
                    <a:pt x="223440" y="217091"/>
                    <a:pt x="211931" y="207169"/>
                  </a:cubicBezTo>
                  <a:cubicBezTo>
                    <a:pt x="200422" y="197247"/>
                    <a:pt x="194866" y="187325"/>
                    <a:pt x="185738" y="178594"/>
                  </a:cubicBezTo>
                  <a:cubicBezTo>
                    <a:pt x="176610" y="169863"/>
                    <a:pt x="167879" y="169069"/>
                    <a:pt x="157163" y="154781"/>
                  </a:cubicBezTo>
                  <a:cubicBezTo>
                    <a:pt x="146447" y="140493"/>
                    <a:pt x="133350" y="105172"/>
                    <a:pt x="121444" y="92869"/>
                  </a:cubicBezTo>
                  <a:cubicBezTo>
                    <a:pt x="109538" y="80566"/>
                    <a:pt x="99219" y="88503"/>
                    <a:pt x="85725" y="80962"/>
                  </a:cubicBezTo>
                  <a:cubicBezTo>
                    <a:pt x="72231" y="73421"/>
                    <a:pt x="53578" y="59531"/>
                    <a:pt x="40481" y="47625"/>
                  </a:cubicBezTo>
                  <a:cubicBezTo>
                    <a:pt x="27384" y="35719"/>
                    <a:pt x="13891" y="17462"/>
                    <a:pt x="7144" y="9525"/>
                  </a:cubicBezTo>
                  <a:cubicBezTo>
                    <a:pt x="397" y="1587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2698366" y="3300413"/>
              <a:ext cx="783727" cy="1014412"/>
            </a:xfrm>
            <a:custGeom>
              <a:avLst/>
              <a:gdLst>
                <a:gd name="connsiteX0" fmla="*/ 306772 w 783022"/>
                <a:gd name="connsiteY0" fmla="*/ 995362 h 995362"/>
                <a:gd name="connsiteX1" fmla="*/ 273434 w 783022"/>
                <a:gd name="connsiteY1" fmla="*/ 900112 h 995362"/>
                <a:gd name="connsiteX2" fmla="*/ 259147 w 783022"/>
                <a:gd name="connsiteY2" fmla="*/ 847725 h 995362"/>
                <a:gd name="connsiteX3" fmla="*/ 221047 w 783022"/>
                <a:gd name="connsiteY3" fmla="*/ 809625 h 995362"/>
                <a:gd name="connsiteX4" fmla="*/ 168659 w 783022"/>
                <a:gd name="connsiteY4" fmla="*/ 809625 h 995362"/>
                <a:gd name="connsiteX5" fmla="*/ 125797 w 783022"/>
                <a:gd name="connsiteY5" fmla="*/ 795337 h 995362"/>
                <a:gd name="connsiteX6" fmla="*/ 111509 w 783022"/>
                <a:gd name="connsiteY6" fmla="*/ 800100 h 995362"/>
                <a:gd name="connsiteX7" fmla="*/ 92459 w 783022"/>
                <a:gd name="connsiteY7" fmla="*/ 819150 h 995362"/>
                <a:gd name="connsiteX8" fmla="*/ 73409 w 783022"/>
                <a:gd name="connsiteY8" fmla="*/ 823912 h 995362"/>
                <a:gd name="connsiteX9" fmla="*/ 30547 w 783022"/>
                <a:gd name="connsiteY9" fmla="*/ 823912 h 995362"/>
                <a:gd name="connsiteX10" fmla="*/ 6734 w 783022"/>
                <a:gd name="connsiteY10" fmla="*/ 823912 h 995362"/>
                <a:gd name="connsiteX11" fmla="*/ 1972 w 783022"/>
                <a:gd name="connsiteY11" fmla="*/ 785812 h 995362"/>
                <a:gd name="connsiteX12" fmla="*/ 35309 w 783022"/>
                <a:gd name="connsiteY12" fmla="*/ 762000 h 995362"/>
                <a:gd name="connsiteX13" fmla="*/ 40072 w 783022"/>
                <a:gd name="connsiteY13" fmla="*/ 709612 h 995362"/>
                <a:gd name="connsiteX14" fmla="*/ 30547 w 783022"/>
                <a:gd name="connsiteY14" fmla="*/ 666750 h 995362"/>
                <a:gd name="connsiteX15" fmla="*/ 44834 w 783022"/>
                <a:gd name="connsiteY15" fmla="*/ 652462 h 995362"/>
                <a:gd name="connsiteX16" fmla="*/ 73409 w 783022"/>
                <a:gd name="connsiteY16" fmla="*/ 671512 h 995362"/>
                <a:gd name="connsiteX17" fmla="*/ 97222 w 783022"/>
                <a:gd name="connsiteY17" fmla="*/ 647700 h 995362"/>
                <a:gd name="connsiteX18" fmla="*/ 121034 w 783022"/>
                <a:gd name="connsiteY18" fmla="*/ 576262 h 995362"/>
                <a:gd name="connsiteX19" fmla="*/ 135322 w 783022"/>
                <a:gd name="connsiteY19" fmla="*/ 528637 h 995362"/>
                <a:gd name="connsiteX20" fmla="*/ 211522 w 783022"/>
                <a:gd name="connsiteY20" fmla="*/ 500062 h 995362"/>
                <a:gd name="connsiteX21" fmla="*/ 335347 w 783022"/>
                <a:gd name="connsiteY21" fmla="*/ 442912 h 995362"/>
                <a:gd name="connsiteX22" fmla="*/ 373447 w 783022"/>
                <a:gd name="connsiteY22" fmla="*/ 423862 h 995362"/>
                <a:gd name="connsiteX23" fmla="*/ 406784 w 783022"/>
                <a:gd name="connsiteY23" fmla="*/ 423862 h 995362"/>
                <a:gd name="connsiteX24" fmla="*/ 463934 w 783022"/>
                <a:gd name="connsiteY24" fmla="*/ 404812 h 995362"/>
                <a:gd name="connsiteX25" fmla="*/ 482984 w 783022"/>
                <a:gd name="connsiteY25" fmla="*/ 385762 h 995362"/>
                <a:gd name="connsiteX26" fmla="*/ 506797 w 783022"/>
                <a:gd name="connsiteY26" fmla="*/ 361950 h 995362"/>
                <a:gd name="connsiteX27" fmla="*/ 554422 w 783022"/>
                <a:gd name="connsiteY27" fmla="*/ 314325 h 995362"/>
                <a:gd name="connsiteX28" fmla="*/ 587759 w 783022"/>
                <a:gd name="connsiteY28" fmla="*/ 261937 h 995362"/>
                <a:gd name="connsiteX29" fmla="*/ 597284 w 783022"/>
                <a:gd name="connsiteY29" fmla="*/ 223837 h 995362"/>
                <a:gd name="connsiteX30" fmla="*/ 692534 w 783022"/>
                <a:gd name="connsiteY30" fmla="*/ 247650 h 995362"/>
                <a:gd name="connsiteX31" fmla="*/ 721109 w 783022"/>
                <a:gd name="connsiteY31" fmla="*/ 209550 h 995362"/>
                <a:gd name="connsiteX32" fmla="*/ 740159 w 783022"/>
                <a:gd name="connsiteY32" fmla="*/ 166687 h 995362"/>
                <a:gd name="connsiteX33" fmla="*/ 759209 w 783022"/>
                <a:gd name="connsiteY33" fmla="*/ 114300 h 995362"/>
                <a:gd name="connsiteX34" fmla="*/ 773497 w 783022"/>
                <a:gd name="connsiteY34" fmla="*/ 52387 h 995362"/>
                <a:gd name="connsiteX35" fmla="*/ 783022 w 783022"/>
                <a:gd name="connsiteY35" fmla="*/ 0 h 995362"/>
                <a:gd name="connsiteX36" fmla="*/ 783022 w 783022"/>
                <a:gd name="connsiteY36" fmla="*/ 0 h 995362"/>
                <a:gd name="connsiteX0" fmla="*/ 306772 w 783727"/>
                <a:gd name="connsiteY0" fmla="*/ 1014412 h 1014412"/>
                <a:gd name="connsiteX1" fmla="*/ 273434 w 783727"/>
                <a:gd name="connsiteY1" fmla="*/ 919162 h 1014412"/>
                <a:gd name="connsiteX2" fmla="*/ 259147 w 783727"/>
                <a:gd name="connsiteY2" fmla="*/ 866775 h 1014412"/>
                <a:gd name="connsiteX3" fmla="*/ 221047 w 783727"/>
                <a:gd name="connsiteY3" fmla="*/ 828675 h 1014412"/>
                <a:gd name="connsiteX4" fmla="*/ 168659 w 783727"/>
                <a:gd name="connsiteY4" fmla="*/ 828675 h 1014412"/>
                <a:gd name="connsiteX5" fmla="*/ 125797 w 783727"/>
                <a:gd name="connsiteY5" fmla="*/ 814387 h 1014412"/>
                <a:gd name="connsiteX6" fmla="*/ 111509 w 783727"/>
                <a:gd name="connsiteY6" fmla="*/ 819150 h 1014412"/>
                <a:gd name="connsiteX7" fmla="*/ 92459 w 783727"/>
                <a:gd name="connsiteY7" fmla="*/ 838200 h 1014412"/>
                <a:gd name="connsiteX8" fmla="*/ 73409 w 783727"/>
                <a:gd name="connsiteY8" fmla="*/ 842962 h 1014412"/>
                <a:gd name="connsiteX9" fmla="*/ 30547 w 783727"/>
                <a:gd name="connsiteY9" fmla="*/ 842962 h 1014412"/>
                <a:gd name="connsiteX10" fmla="*/ 6734 w 783727"/>
                <a:gd name="connsiteY10" fmla="*/ 842962 h 1014412"/>
                <a:gd name="connsiteX11" fmla="*/ 1972 w 783727"/>
                <a:gd name="connsiteY11" fmla="*/ 804862 h 1014412"/>
                <a:gd name="connsiteX12" fmla="*/ 35309 w 783727"/>
                <a:gd name="connsiteY12" fmla="*/ 781050 h 1014412"/>
                <a:gd name="connsiteX13" fmla="*/ 40072 w 783727"/>
                <a:gd name="connsiteY13" fmla="*/ 728662 h 1014412"/>
                <a:gd name="connsiteX14" fmla="*/ 30547 w 783727"/>
                <a:gd name="connsiteY14" fmla="*/ 685800 h 1014412"/>
                <a:gd name="connsiteX15" fmla="*/ 44834 w 783727"/>
                <a:gd name="connsiteY15" fmla="*/ 671512 h 1014412"/>
                <a:gd name="connsiteX16" fmla="*/ 73409 w 783727"/>
                <a:gd name="connsiteY16" fmla="*/ 690562 h 1014412"/>
                <a:gd name="connsiteX17" fmla="*/ 97222 w 783727"/>
                <a:gd name="connsiteY17" fmla="*/ 666750 h 1014412"/>
                <a:gd name="connsiteX18" fmla="*/ 121034 w 783727"/>
                <a:gd name="connsiteY18" fmla="*/ 595312 h 1014412"/>
                <a:gd name="connsiteX19" fmla="*/ 135322 w 783727"/>
                <a:gd name="connsiteY19" fmla="*/ 547687 h 1014412"/>
                <a:gd name="connsiteX20" fmla="*/ 211522 w 783727"/>
                <a:gd name="connsiteY20" fmla="*/ 519112 h 1014412"/>
                <a:gd name="connsiteX21" fmla="*/ 335347 w 783727"/>
                <a:gd name="connsiteY21" fmla="*/ 461962 h 1014412"/>
                <a:gd name="connsiteX22" fmla="*/ 373447 w 783727"/>
                <a:gd name="connsiteY22" fmla="*/ 442912 h 1014412"/>
                <a:gd name="connsiteX23" fmla="*/ 406784 w 783727"/>
                <a:gd name="connsiteY23" fmla="*/ 442912 h 1014412"/>
                <a:gd name="connsiteX24" fmla="*/ 463934 w 783727"/>
                <a:gd name="connsiteY24" fmla="*/ 423862 h 1014412"/>
                <a:gd name="connsiteX25" fmla="*/ 482984 w 783727"/>
                <a:gd name="connsiteY25" fmla="*/ 404812 h 1014412"/>
                <a:gd name="connsiteX26" fmla="*/ 506797 w 783727"/>
                <a:gd name="connsiteY26" fmla="*/ 381000 h 1014412"/>
                <a:gd name="connsiteX27" fmla="*/ 554422 w 783727"/>
                <a:gd name="connsiteY27" fmla="*/ 333375 h 1014412"/>
                <a:gd name="connsiteX28" fmla="*/ 587759 w 783727"/>
                <a:gd name="connsiteY28" fmla="*/ 280987 h 1014412"/>
                <a:gd name="connsiteX29" fmla="*/ 597284 w 783727"/>
                <a:gd name="connsiteY29" fmla="*/ 242887 h 1014412"/>
                <a:gd name="connsiteX30" fmla="*/ 692534 w 783727"/>
                <a:gd name="connsiteY30" fmla="*/ 266700 h 1014412"/>
                <a:gd name="connsiteX31" fmla="*/ 721109 w 783727"/>
                <a:gd name="connsiteY31" fmla="*/ 228600 h 1014412"/>
                <a:gd name="connsiteX32" fmla="*/ 740159 w 783727"/>
                <a:gd name="connsiteY32" fmla="*/ 185737 h 1014412"/>
                <a:gd name="connsiteX33" fmla="*/ 759209 w 783727"/>
                <a:gd name="connsiteY33" fmla="*/ 133350 h 1014412"/>
                <a:gd name="connsiteX34" fmla="*/ 773497 w 783727"/>
                <a:gd name="connsiteY34" fmla="*/ 71437 h 1014412"/>
                <a:gd name="connsiteX35" fmla="*/ 783022 w 783727"/>
                <a:gd name="connsiteY35" fmla="*/ 19050 h 1014412"/>
                <a:gd name="connsiteX36" fmla="*/ 783022 w 783727"/>
                <a:gd name="connsiteY36" fmla="*/ 0 h 101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83727" h="1014412">
                  <a:moveTo>
                    <a:pt x="306772" y="1014412"/>
                  </a:moveTo>
                  <a:cubicBezTo>
                    <a:pt x="294071" y="979090"/>
                    <a:pt x="281371" y="943768"/>
                    <a:pt x="273434" y="919162"/>
                  </a:cubicBezTo>
                  <a:cubicBezTo>
                    <a:pt x="265497" y="894556"/>
                    <a:pt x="267878" y="881856"/>
                    <a:pt x="259147" y="866775"/>
                  </a:cubicBezTo>
                  <a:cubicBezTo>
                    <a:pt x="250416" y="851694"/>
                    <a:pt x="236128" y="835025"/>
                    <a:pt x="221047" y="828675"/>
                  </a:cubicBezTo>
                  <a:cubicBezTo>
                    <a:pt x="205966" y="822325"/>
                    <a:pt x="184534" y="831056"/>
                    <a:pt x="168659" y="828675"/>
                  </a:cubicBezTo>
                  <a:cubicBezTo>
                    <a:pt x="152784" y="826294"/>
                    <a:pt x="135322" y="815974"/>
                    <a:pt x="125797" y="814387"/>
                  </a:cubicBezTo>
                  <a:cubicBezTo>
                    <a:pt x="116272" y="812799"/>
                    <a:pt x="117065" y="815181"/>
                    <a:pt x="111509" y="819150"/>
                  </a:cubicBezTo>
                  <a:cubicBezTo>
                    <a:pt x="105953" y="823119"/>
                    <a:pt x="98809" y="834231"/>
                    <a:pt x="92459" y="838200"/>
                  </a:cubicBezTo>
                  <a:cubicBezTo>
                    <a:pt x="86109" y="842169"/>
                    <a:pt x="83728" y="842168"/>
                    <a:pt x="73409" y="842962"/>
                  </a:cubicBezTo>
                  <a:cubicBezTo>
                    <a:pt x="63090" y="843756"/>
                    <a:pt x="30547" y="842962"/>
                    <a:pt x="30547" y="842962"/>
                  </a:cubicBezTo>
                  <a:cubicBezTo>
                    <a:pt x="19435" y="842962"/>
                    <a:pt x="11496" y="849312"/>
                    <a:pt x="6734" y="842962"/>
                  </a:cubicBezTo>
                  <a:cubicBezTo>
                    <a:pt x="1972" y="836612"/>
                    <a:pt x="-2790" y="815181"/>
                    <a:pt x="1972" y="804862"/>
                  </a:cubicBezTo>
                  <a:cubicBezTo>
                    <a:pt x="6734" y="794543"/>
                    <a:pt x="28959" y="793750"/>
                    <a:pt x="35309" y="781050"/>
                  </a:cubicBezTo>
                  <a:cubicBezTo>
                    <a:pt x="41659" y="768350"/>
                    <a:pt x="40866" y="744537"/>
                    <a:pt x="40072" y="728662"/>
                  </a:cubicBezTo>
                  <a:cubicBezTo>
                    <a:pt x="39278" y="712787"/>
                    <a:pt x="29753" y="695325"/>
                    <a:pt x="30547" y="685800"/>
                  </a:cubicBezTo>
                  <a:cubicBezTo>
                    <a:pt x="31341" y="676275"/>
                    <a:pt x="37690" y="670718"/>
                    <a:pt x="44834" y="671512"/>
                  </a:cubicBezTo>
                  <a:cubicBezTo>
                    <a:pt x="51978" y="672306"/>
                    <a:pt x="64678" y="691356"/>
                    <a:pt x="73409" y="690562"/>
                  </a:cubicBezTo>
                  <a:cubicBezTo>
                    <a:pt x="82140" y="689768"/>
                    <a:pt x="89285" y="682625"/>
                    <a:pt x="97222" y="666750"/>
                  </a:cubicBezTo>
                  <a:cubicBezTo>
                    <a:pt x="105159" y="650875"/>
                    <a:pt x="114684" y="615156"/>
                    <a:pt x="121034" y="595312"/>
                  </a:cubicBezTo>
                  <a:cubicBezTo>
                    <a:pt x="127384" y="575468"/>
                    <a:pt x="120241" y="560387"/>
                    <a:pt x="135322" y="547687"/>
                  </a:cubicBezTo>
                  <a:cubicBezTo>
                    <a:pt x="150403" y="534987"/>
                    <a:pt x="178185" y="533399"/>
                    <a:pt x="211522" y="519112"/>
                  </a:cubicBezTo>
                  <a:cubicBezTo>
                    <a:pt x="244859" y="504825"/>
                    <a:pt x="308360" y="474662"/>
                    <a:pt x="335347" y="461962"/>
                  </a:cubicBezTo>
                  <a:cubicBezTo>
                    <a:pt x="362334" y="449262"/>
                    <a:pt x="361541" y="446087"/>
                    <a:pt x="373447" y="442912"/>
                  </a:cubicBezTo>
                  <a:cubicBezTo>
                    <a:pt x="385353" y="439737"/>
                    <a:pt x="391703" y="446087"/>
                    <a:pt x="406784" y="442912"/>
                  </a:cubicBezTo>
                  <a:cubicBezTo>
                    <a:pt x="421865" y="439737"/>
                    <a:pt x="451234" y="430212"/>
                    <a:pt x="463934" y="423862"/>
                  </a:cubicBezTo>
                  <a:cubicBezTo>
                    <a:pt x="476634" y="417512"/>
                    <a:pt x="482984" y="404812"/>
                    <a:pt x="482984" y="404812"/>
                  </a:cubicBezTo>
                  <a:lnTo>
                    <a:pt x="506797" y="381000"/>
                  </a:lnTo>
                  <a:cubicBezTo>
                    <a:pt x="518703" y="369094"/>
                    <a:pt x="540928" y="350044"/>
                    <a:pt x="554422" y="333375"/>
                  </a:cubicBezTo>
                  <a:cubicBezTo>
                    <a:pt x="567916" y="316706"/>
                    <a:pt x="580615" y="296068"/>
                    <a:pt x="587759" y="280987"/>
                  </a:cubicBezTo>
                  <a:cubicBezTo>
                    <a:pt x="594903" y="265906"/>
                    <a:pt x="579822" y="245268"/>
                    <a:pt x="597284" y="242887"/>
                  </a:cubicBezTo>
                  <a:cubicBezTo>
                    <a:pt x="614746" y="240506"/>
                    <a:pt x="671897" y="269081"/>
                    <a:pt x="692534" y="266700"/>
                  </a:cubicBezTo>
                  <a:cubicBezTo>
                    <a:pt x="713172" y="264319"/>
                    <a:pt x="713172" y="242094"/>
                    <a:pt x="721109" y="228600"/>
                  </a:cubicBezTo>
                  <a:cubicBezTo>
                    <a:pt x="729046" y="215106"/>
                    <a:pt x="733809" y="201612"/>
                    <a:pt x="740159" y="185737"/>
                  </a:cubicBezTo>
                  <a:cubicBezTo>
                    <a:pt x="746509" y="169862"/>
                    <a:pt x="753653" y="152400"/>
                    <a:pt x="759209" y="133350"/>
                  </a:cubicBezTo>
                  <a:cubicBezTo>
                    <a:pt x="764765" y="114300"/>
                    <a:pt x="769528" y="90487"/>
                    <a:pt x="773497" y="71437"/>
                  </a:cubicBezTo>
                  <a:cubicBezTo>
                    <a:pt x="777466" y="52387"/>
                    <a:pt x="781435" y="30956"/>
                    <a:pt x="783022" y="19050"/>
                  </a:cubicBezTo>
                  <a:cubicBezTo>
                    <a:pt x="784609" y="7144"/>
                    <a:pt x="783022" y="6350"/>
                    <a:pt x="783022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290763" y="3381375"/>
              <a:ext cx="733425" cy="451930"/>
            </a:xfrm>
            <a:custGeom>
              <a:avLst/>
              <a:gdLst>
                <a:gd name="connsiteX0" fmla="*/ 0 w 733425"/>
                <a:gd name="connsiteY0" fmla="*/ 357188 h 451930"/>
                <a:gd name="connsiteX1" fmla="*/ 4762 w 733425"/>
                <a:gd name="connsiteY1" fmla="*/ 442913 h 451930"/>
                <a:gd name="connsiteX2" fmla="*/ 52387 w 733425"/>
                <a:gd name="connsiteY2" fmla="*/ 442913 h 451930"/>
                <a:gd name="connsiteX3" fmla="*/ 76200 w 733425"/>
                <a:gd name="connsiteY3" fmla="*/ 385763 h 451930"/>
                <a:gd name="connsiteX4" fmla="*/ 104775 w 733425"/>
                <a:gd name="connsiteY4" fmla="*/ 328613 h 451930"/>
                <a:gd name="connsiteX5" fmla="*/ 114300 w 733425"/>
                <a:gd name="connsiteY5" fmla="*/ 314325 h 451930"/>
                <a:gd name="connsiteX6" fmla="*/ 190500 w 733425"/>
                <a:gd name="connsiteY6" fmla="*/ 328613 h 451930"/>
                <a:gd name="connsiteX7" fmla="*/ 276225 w 733425"/>
                <a:gd name="connsiteY7" fmla="*/ 338138 h 451930"/>
                <a:gd name="connsiteX8" fmla="*/ 385762 w 733425"/>
                <a:gd name="connsiteY8" fmla="*/ 290513 h 451930"/>
                <a:gd name="connsiteX9" fmla="*/ 409575 w 733425"/>
                <a:gd name="connsiteY9" fmla="*/ 257175 h 451930"/>
                <a:gd name="connsiteX10" fmla="*/ 423862 w 733425"/>
                <a:gd name="connsiteY10" fmla="*/ 219075 h 451930"/>
                <a:gd name="connsiteX11" fmla="*/ 442912 w 733425"/>
                <a:gd name="connsiteY11" fmla="*/ 180975 h 451930"/>
                <a:gd name="connsiteX12" fmla="*/ 490537 w 733425"/>
                <a:gd name="connsiteY12" fmla="*/ 185738 h 451930"/>
                <a:gd name="connsiteX13" fmla="*/ 528637 w 733425"/>
                <a:gd name="connsiteY13" fmla="*/ 185738 h 451930"/>
                <a:gd name="connsiteX14" fmla="*/ 561975 w 733425"/>
                <a:gd name="connsiteY14" fmla="*/ 180975 h 451930"/>
                <a:gd name="connsiteX15" fmla="*/ 581025 w 733425"/>
                <a:gd name="connsiteY15" fmla="*/ 142875 h 451930"/>
                <a:gd name="connsiteX16" fmla="*/ 600075 w 733425"/>
                <a:gd name="connsiteY16" fmla="*/ 104775 h 451930"/>
                <a:gd name="connsiteX17" fmla="*/ 642937 w 733425"/>
                <a:gd name="connsiteY17" fmla="*/ 85725 h 451930"/>
                <a:gd name="connsiteX18" fmla="*/ 657225 w 733425"/>
                <a:gd name="connsiteY18" fmla="*/ 76200 h 451930"/>
                <a:gd name="connsiteX19" fmla="*/ 690562 w 733425"/>
                <a:gd name="connsiteY19" fmla="*/ 52388 h 451930"/>
                <a:gd name="connsiteX20" fmla="*/ 719137 w 733425"/>
                <a:gd name="connsiteY20" fmla="*/ 19050 h 451930"/>
                <a:gd name="connsiteX21" fmla="*/ 733425 w 733425"/>
                <a:gd name="connsiteY21" fmla="*/ 0 h 45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3425" h="451930">
                  <a:moveTo>
                    <a:pt x="0" y="357188"/>
                  </a:moveTo>
                  <a:lnTo>
                    <a:pt x="4762" y="442913"/>
                  </a:lnTo>
                  <a:cubicBezTo>
                    <a:pt x="13493" y="457200"/>
                    <a:pt x="40481" y="452438"/>
                    <a:pt x="52387" y="442913"/>
                  </a:cubicBezTo>
                  <a:cubicBezTo>
                    <a:pt x="64293" y="433388"/>
                    <a:pt x="67469" y="404813"/>
                    <a:pt x="76200" y="385763"/>
                  </a:cubicBezTo>
                  <a:cubicBezTo>
                    <a:pt x="84931" y="366713"/>
                    <a:pt x="98425" y="340519"/>
                    <a:pt x="104775" y="328613"/>
                  </a:cubicBezTo>
                  <a:cubicBezTo>
                    <a:pt x="111125" y="316707"/>
                    <a:pt x="100013" y="314325"/>
                    <a:pt x="114300" y="314325"/>
                  </a:cubicBezTo>
                  <a:cubicBezTo>
                    <a:pt x="128587" y="314325"/>
                    <a:pt x="163513" y="324644"/>
                    <a:pt x="190500" y="328613"/>
                  </a:cubicBezTo>
                  <a:cubicBezTo>
                    <a:pt x="217488" y="332582"/>
                    <a:pt x="243681" y="344488"/>
                    <a:pt x="276225" y="338138"/>
                  </a:cubicBezTo>
                  <a:cubicBezTo>
                    <a:pt x="308769" y="331788"/>
                    <a:pt x="363537" y="304007"/>
                    <a:pt x="385762" y="290513"/>
                  </a:cubicBezTo>
                  <a:cubicBezTo>
                    <a:pt x="407987" y="277019"/>
                    <a:pt x="403225" y="269081"/>
                    <a:pt x="409575" y="257175"/>
                  </a:cubicBezTo>
                  <a:cubicBezTo>
                    <a:pt x="415925" y="245269"/>
                    <a:pt x="418306" y="231775"/>
                    <a:pt x="423862" y="219075"/>
                  </a:cubicBezTo>
                  <a:cubicBezTo>
                    <a:pt x="429418" y="206375"/>
                    <a:pt x="431800" y="186531"/>
                    <a:pt x="442912" y="180975"/>
                  </a:cubicBezTo>
                  <a:cubicBezTo>
                    <a:pt x="454025" y="175419"/>
                    <a:pt x="476250" y="184944"/>
                    <a:pt x="490537" y="185738"/>
                  </a:cubicBezTo>
                  <a:cubicBezTo>
                    <a:pt x="504824" y="186532"/>
                    <a:pt x="516731" y="186532"/>
                    <a:pt x="528637" y="185738"/>
                  </a:cubicBezTo>
                  <a:cubicBezTo>
                    <a:pt x="540543" y="184944"/>
                    <a:pt x="553244" y="188119"/>
                    <a:pt x="561975" y="180975"/>
                  </a:cubicBezTo>
                  <a:cubicBezTo>
                    <a:pt x="570706" y="173831"/>
                    <a:pt x="581025" y="142875"/>
                    <a:pt x="581025" y="142875"/>
                  </a:cubicBezTo>
                  <a:cubicBezTo>
                    <a:pt x="587375" y="130175"/>
                    <a:pt x="589756" y="114300"/>
                    <a:pt x="600075" y="104775"/>
                  </a:cubicBezTo>
                  <a:cubicBezTo>
                    <a:pt x="610394" y="95250"/>
                    <a:pt x="633412" y="90488"/>
                    <a:pt x="642937" y="85725"/>
                  </a:cubicBezTo>
                  <a:cubicBezTo>
                    <a:pt x="652462" y="80962"/>
                    <a:pt x="649287" y="81756"/>
                    <a:pt x="657225" y="76200"/>
                  </a:cubicBezTo>
                  <a:cubicBezTo>
                    <a:pt x="665163" y="70644"/>
                    <a:pt x="680243" y="61913"/>
                    <a:pt x="690562" y="52388"/>
                  </a:cubicBezTo>
                  <a:cubicBezTo>
                    <a:pt x="700881" y="42863"/>
                    <a:pt x="711993" y="27781"/>
                    <a:pt x="719137" y="19050"/>
                  </a:cubicBezTo>
                  <a:cubicBezTo>
                    <a:pt x="726281" y="10319"/>
                    <a:pt x="729853" y="5159"/>
                    <a:pt x="733425" y="0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005138" y="2795588"/>
              <a:ext cx="637008" cy="600075"/>
            </a:xfrm>
            <a:custGeom>
              <a:avLst/>
              <a:gdLst>
                <a:gd name="connsiteX0" fmla="*/ 0 w 637008"/>
                <a:gd name="connsiteY0" fmla="*/ 600075 h 600075"/>
                <a:gd name="connsiteX1" fmla="*/ 85725 w 637008"/>
                <a:gd name="connsiteY1" fmla="*/ 561975 h 600075"/>
                <a:gd name="connsiteX2" fmla="*/ 104775 w 637008"/>
                <a:gd name="connsiteY2" fmla="*/ 514350 h 600075"/>
                <a:gd name="connsiteX3" fmla="*/ 147637 w 637008"/>
                <a:gd name="connsiteY3" fmla="*/ 495300 h 600075"/>
                <a:gd name="connsiteX4" fmla="*/ 195262 w 637008"/>
                <a:gd name="connsiteY4" fmla="*/ 466725 h 600075"/>
                <a:gd name="connsiteX5" fmla="*/ 238125 w 637008"/>
                <a:gd name="connsiteY5" fmla="*/ 414337 h 600075"/>
                <a:gd name="connsiteX6" fmla="*/ 271462 w 637008"/>
                <a:gd name="connsiteY6" fmla="*/ 414337 h 600075"/>
                <a:gd name="connsiteX7" fmla="*/ 352425 w 637008"/>
                <a:gd name="connsiteY7" fmla="*/ 404812 h 600075"/>
                <a:gd name="connsiteX8" fmla="*/ 347662 w 637008"/>
                <a:gd name="connsiteY8" fmla="*/ 376237 h 600075"/>
                <a:gd name="connsiteX9" fmla="*/ 376237 w 637008"/>
                <a:gd name="connsiteY9" fmla="*/ 352425 h 600075"/>
                <a:gd name="connsiteX10" fmla="*/ 409575 w 637008"/>
                <a:gd name="connsiteY10" fmla="*/ 338137 h 600075"/>
                <a:gd name="connsiteX11" fmla="*/ 409575 w 637008"/>
                <a:gd name="connsiteY11" fmla="*/ 319087 h 600075"/>
                <a:gd name="connsiteX12" fmla="*/ 428625 w 637008"/>
                <a:gd name="connsiteY12" fmla="*/ 304800 h 600075"/>
                <a:gd name="connsiteX13" fmla="*/ 461962 w 637008"/>
                <a:gd name="connsiteY13" fmla="*/ 276225 h 600075"/>
                <a:gd name="connsiteX14" fmla="*/ 476250 w 637008"/>
                <a:gd name="connsiteY14" fmla="*/ 238125 h 600075"/>
                <a:gd name="connsiteX15" fmla="*/ 523875 w 637008"/>
                <a:gd name="connsiteY15" fmla="*/ 214312 h 600075"/>
                <a:gd name="connsiteX16" fmla="*/ 557212 w 637008"/>
                <a:gd name="connsiteY16" fmla="*/ 204787 h 600075"/>
                <a:gd name="connsiteX17" fmla="*/ 595312 w 637008"/>
                <a:gd name="connsiteY17" fmla="*/ 171450 h 600075"/>
                <a:gd name="connsiteX18" fmla="*/ 600075 w 637008"/>
                <a:gd name="connsiteY18" fmla="*/ 138112 h 600075"/>
                <a:gd name="connsiteX19" fmla="*/ 633412 w 637008"/>
                <a:gd name="connsiteY19" fmla="*/ 100012 h 600075"/>
                <a:gd name="connsiteX20" fmla="*/ 633412 w 637008"/>
                <a:gd name="connsiteY20" fmla="*/ 61912 h 600075"/>
                <a:gd name="connsiteX21" fmla="*/ 609600 w 637008"/>
                <a:gd name="connsiteY21" fmla="*/ 0 h 600075"/>
                <a:gd name="connsiteX22" fmla="*/ 609600 w 637008"/>
                <a:gd name="connsiteY22" fmla="*/ 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7008" h="600075">
                  <a:moveTo>
                    <a:pt x="0" y="600075"/>
                  </a:moveTo>
                  <a:cubicBezTo>
                    <a:pt x="34131" y="588168"/>
                    <a:pt x="68263" y="576262"/>
                    <a:pt x="85725" y="561975"/>
                  </a:cubicBezTo>
                  <a:cubicBezTo>
                    <a:pt x="103187" y="547688"/>
                    <a:pt x="94456" y="525463"/>
                    <a:pt x="104775" y="514350"/>
                  </a:cubicBezTo>
                  <a:cubicBezTo>
                    <a:pt x="115094" y="503237"/>
                    <a:pt x="132556" y="503237"/>
                    <a:pt x="147637" y="495300"/>
                  </a:cubicBezTo>
                  <a:cubicBezTo>
                    <a:pt x="162718" y="487363"/>
                    <a:pt x="180181" y="480219"/>
                    <a:pt x="195262" y="466725"/>
                  </a:cubicBezTo>
                  <a:cubicBezTo>
                    <a:pt x="210343" y="453231"/>
                    <a:pt x="225425" y="423068"/>
                    <a:pt x="238125" y="414337"/>
                  </a:cubicBezTo>
                  <a:cubicBezTo>
                    <a:pt x="250825" y="405606"/>
                    <a:pt x="252412" y="415924"/>
                    <a:pt x="271462" y="414337"/>
                  </a:cubicBezTo>
                  <a:cubicBezTo>
                    <a:pt x="290512" y="412750"/>
                    <a:pt x="339725" y="411162"/>
                    <a:pt x="352425" y="404812"/>
                  </a:cubicBezTo>
                  <a:cubicBezTo>
                    <a:pt x="365125" y="398462"/>
                    <a:pt x="343693" y="384968"/>
                    <a:pt x="347662" y="376237"/>
                  </a:cubicBezTo>
                  <a:cubicBezTo>
                    <a:pt x="351631" y="367506"/>
                    <a:pt x="365918" y="358775"/>
                    <a:pt x="376237" y="352425"/>
                  </a:cubicBezTo>
                  <a:cubicBezTo>
                    <a:pt x="386556" y="346075"/>
                    <a:pt x="404019" y="343693"/>
                    <a:pt x="409575" y="338137"/>
                  </a:cubicBezTo>
                  <a:cubicBezTo>
                    <a:pt x="415131" y="332581"/>
                    <a:pt x="406400" y="324643"/>
                    <a:pt x="409575" y="319087"/>
                  </a:cubicBezTo>
                  <a:cubicBezTo>
                    <a:pt x="412750" y="313531"/>
                    <a:pt x="419894" y="311944"/>
                    <a:pt x="428625" y="304800"/>
                  </a:cubicBezTo>
                  <a:cubicBezTo>
                    <a:pt x="437356" y="297656"/>
                    <a:pt x="454025" y="287337"/>
                    <a:pt x="461962" y="276225"/>
                  </a:cubicBezTo>
                  <a:cubicBezTo>
                    <a:pt x="469900" y="265112"/>
                    <a:pt x="465931" y="248444"/>
                    <a:pt x="476250" y="238125"/>
                  </a:cubicBezTo>
                  <a:cubicBezTo>
                    <a:pt x="486569" y="227806"/>
                    <a:pt x="510381" y="219868"/>
                    <a:pt x="523875" y="214312"/>
                  </a:cubicBezTo>
                  <a:cubicBezTo>
                    <a:pt x="537369" y="208756"/>
                    <a:pt x="545306" y="211931"/>
                    <a:pt x="557212" y="204787"/>
                  </a:cubicBezTo>
                  <a:cubicBezTo>
                    <a:pt x="569118" y="197643"/>
                    <a:pt x="588168" y="182562"/>
                    <a:pt x="595312" y="171450"/>
                  </a:cubicBezTo>
                  <a:cubicBezTo>
                    <a:pt x="602456" y="160338"/>
                    <a:pt x="593725" y="150018"/>
                    <a:pt x="600075" y="138112"/>
                  </a:cubicBezTo>
                  <a:cubicBezTo>
                    <a:pt x="606425" y="126206"/>
                    <a:pt x="627856" y="112712"/>
                    <a:pt x="633412" y="100012"/>
                  </a:cubicBezTo>
                  <a:cubicBezTo>
                    <a:pt x="638968" y="87312"/>
                    <a:pt x="637381" y="78581"/>
                    <a:pt x="633412" y="61912"/>
                  </a:cubicBezTo>
                  <a:cubicBezTo>
                    <a:pt x="629443" y="45243"/>
                    <a:pt x="609600" y="0"/>
                    <a:pt x="609600" y="0"/>
                  </a:cubicBezTo>
                  <a:lnTo>
                    <a:pt x="609600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3043238" y="2300288"/>
              <a:ext cx="200025" cy="909637"/>
            </a:xfrm>
            <a:custGeom>
              <a:avLst/>
              <a:gdLst>
                <a:gd name="connsiteX0" fmla="*/ 28575 w 200025"/>
                <a:gd name="connsiteY0" fmla="*/ 0 h 909637"/>
                <a:gd name="connsiteX1" fmla="*/ 42862 w 200025"/>
                <a:gd name="connsiteY1" fmla="*/ 71437 h 909637"/>
                <a:gd name="connsiteX2" fmla="*/ 47625 w 200025"/>
                <a:gd name="connsiteY2" fmla="*/ 123825 h 909637"/>
                <a:gd name="connsiteX3" fmla="*/ 9525 w 200025"/>
                <a:gd name="connsiteY3" fmla="*/ 166687 h 909637"/>
                <a:gd name="connsiteX4" fmla="*/ 4762 w 200025"/>
                <a:gd name="connsiteY4" fmla="*/ 200025 h 909637"/>
                <a:gd name="connsiteX5" fmla="*/ 0 w 200025"/>
                <a:gd name="connsiteY5" fmla="*/ 257175 h 909637"/>
                <a:gd name="connsiteX6" fmla="*/ 0 w 200025"/>
                <a:gd name="connsiteY6" fmla="*/ 314325 h 909637"/>
                <a:gd name="connsiteX7" fmla="*/ 4762 w 200025"/>
                <a:gd name="connsiteY7" fmla="*/ 366712 h 909637"/>
                <a:gd name="connsiteX8" fmla="*/ 14287 w 200025"/>
                <a:gd name="connsiteY8" fmla="*/ 414337 h 909637"/>
                <a:gd name="connsiteX9" fmla="*/ 52387 w 200025"/>
                <a:gd name="connsiteY9" fmla="*/ 438150 h 909637"/>
                <a:gd name="connsiteX10" fmla="*/ 61912 w 200025"/>
                <a:gd name="connsiteY10" fmla="*/ 485775 h 909637"/>
                <a:gd name="connsiteX11" fmla="*/ 71437 w 200025"/>
                <a:gd name="connsiteY11" fmla="*/ 533400 h 909637"/>
                <a:gd name="connsiteX12" fmla="*/ 66675 w 200025"/>
                <a:gd name="connsiteY12" fmla="*/ 604837 h 909637"/>
                <a:gd name="connsiteX13" fmla="*/ 76200 w 200025"/>
                <a:gd name="connsiteY13" fmla="*/ 638175 h 909637"/>
                <a:gd name="connsiteX14" fmla="*/ 76200 w 200025"/>
                <a:gd name="connsiteY14" fmla="*/ 695325 h 909637"/>
                <a:gd name="connsiteX15" fmla="*/ 85725 w 200025"/>
                <a:gd name="connsiteY15" fmla="*/ 738187 h 909637"/>
                <a:gd name="connsiteX16" fmla="*/ 109537 w 200025"/>
                <a:gd name="connsiteY16" fmla="*/ 776287 h 909637"/>
                <a:gd name="connsiteX17" fmla="*/ 104775 w 200025"/>
                <a:gd name="connsiteY17" fmla="*/ 814387 h 909637"/>
                <a:gd name="connsiteX18" fmla="*/ 133350 w 200025"/>
                <a:gd name="connsiteY18" fmla="*/ 862012 h 909637"/>
                <a:gd name="connsiteX19" fmla="*/ 200025 w 200025"/>
                <a:gd name="connsiteY19" fmla="*/ 909637 h 909637"/>
                <a:gd name="connsiteX20" fmla="*/ 200025 w 200025"/>
                <a:gd name="connsiteY20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0025" h="909637">
                  <a:moveTo>
                    <a:pt x="28575" y="0"/>
                  </a:moveTo>
                  <a:cubicBezTo>
                    <a:pt x="34131" y="25400"/>
                    <a:pt x="39687" y="50800"/>
                    <a:pt x="42862" y="71437"/>
                  </a:cubicBezTo>
                  <a:cubicBezTo>
                    <a:pt x="46037" y="92075"/>
                    <a:pt x="53181" y="107950"/>
                    <a:pt x="47625" y="123825"/>
                  </a:cubicBezTo>
                  <a:cubicBezTo>
                    <a:pt x="42069" y="139700"/>
                    <a:pt x="16669" y="153987"/>
                    <a:pt x="9525" y="166687"/>
                  </a:cubicBezTo>
                  <a:cubicBezTo>
                    <a:pt x="2381" y="179387"/>
                    <a:pt x="6349" y="184944"/>
                    <a:pt x="4762" y="200025"/>
                  </a:cubicBezTo>
                  <a:cubicBezTo>
                    <a:pt x="3175" y="215106"/>
                    <a:pt x="794" y="238125"/>
                    <a:pt x="0" y="257175"/>
                  </a:cubicBezTo>
                  <a:cubicBezTo>
                    <a:pt x="-794" y="276225"/>
                    <a:pt x="-794" y="296069"/>
                    <a:pt x="0" y="314325"/>
                  </a:cubicBezTo>
                  <a:cubicBezTo>
                    <a:pt x="794" y="332581"/>
                    <a:pt x="2381" y="350043"/>
                    <a:pt x="4762" y="366712"/>
                  </a:cubicBezTo>
                  <a:cubicBezTo>
                    <a:pt x="7143" y="383381"/>
                    <a:pt x="6350" y="402431"/>
                    <a:pt x="14287" y="414337"/>
                  </a:cubicBezTo>
                  <a:cubicBezTo>
                    <a:pt x="22224" y="426243"/>
                    <a:pt x="44450" y="426244"/>
                    <a:pt x="52387" y="438150"/>
                  </a:cubicBezTo>
                  <a:cubicBezTo>
                    <a:pt x="60324" y="450056"/>
                    <a:pt x="61912" y="485775"/>
                    <a:pt x="61912" y="485775"/>
                  </a:cubicBezTo>
                  <a:cubicBezTo>
                    <a:pt x="65087" y="501650"/>
                    <a:pt x="70643" y="513556"/>
                    <a:pt x="71437" y="533400"/>
                  </a:cubicBezTo>
                  <a:cubicBezTo>
                    <a:pt x="72231" y="553244"/>
                    <a:pt x="65881" y="587375"/>
                    <a:pt x="66675" y="604837"/>
                  </a:cubicBezTo>
                  <a:cubicBezTo>
                    <a:pt x="67469" y="622299"/>
                    <a:pt x="74613" y="623094"/>
                    <a:pt x="76200" y="638175"/>
                  </a:cubicBezTo>
                  <a:cubicBezTo>
                    <a:pt x="77787" y="653256"/>
                    <a:pt x="74613" y="678656"/>
                    <a:pt x="76200" y="695325"/>
                  </a:cubicBezTo>
                  <a:cubicBezTo>
                    <a:pt x="77787" y="711994"/>
                    <a:pt x="80169" y="724693"/>
                    <a:pt x="85725" y="738187"/>
                  </a:cubicBezTo>
                  <a:cubicBezTo>
                    <a:pt x="91281" y="751681"/>
                    <a:pt x="106362" y="763587"/>
                    <a:pt x="109537" y="776287"/>
                  </a:cubicBezTo>
                  <a:cubicBezTo>
                    <a:pt x="112712" y="788987"/>
                    <a:pt x="100806" y="800100"/>
                    <a:pt x="104775" y="814387"/>
                  </a:cubicBezTo>
                  <a:cubicBezTo>
                    <a:pt x="108744" y="828674"/>
                    <a:pt x="117475" y="846137"/>
                    <a:pt x="133350" y="862012"/>
                  </a:cubicBezTo>
                  <a:cubicBezTo>
                    <a:pt x="149225" y="877887"/>
                    <a:pt x="200025" y="909637"/>
                    <a:pt x="200025" y="909637"/>
                  </a:cubicBezTo>
                  <a:lnTo>
                    <a:pt x="200025" y="90963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938463" y="2486025"/>
              <a:ext cx="114339" cy="291071"/>
            </a:xfrm>
            <a:custGeom>
              <a:avLst/>
              <a:gdLst>
                <a:gd name="connsiteX0" fmla="*/ 0 w 114339"/>
                <a:gd name="connsiteY0" fmla="*/ 0 h 291071"/>
                <a:gd name="connsiteX1" fmla="*/ 57150 w 114339"/>
                <a:gd name="connsiteY1" fmla="*/ 23813 h 291071"/>
                <a:gd name="connsiteX2" fmla="*/ 57150 w 114339"/>
                <a:gd name="connsiteY2" fmla="*/ 47625 h 291071"/>
                <a:gd name="connsiteX3" fmla="*/ 38100 w 114339"/>
                <a:gd name="connsiteY3" fmla="*/ 90488 h 291071"/>
                <a:gd name="connsiteX4" fmla="*/ 23812 w 114339"/>
                <a:gd name="connsiteY4" fmla="*/ 152400 h 291071"/>
                <a:gd name="connsiteX5" fmla="*/ 23812 w 114339"/>
                <a:gd name="connsiteY5" fmla="*/ 204788 h 291071"/>
                <a:gd name="connsiteX6" fmla="*/ 23812 w 114339"/>
                <a:gd name="connsiteY6" fmla="*/ 228600 h 291071"/>
                <a:gd name="connsiteX7" fmla="*/ 23812 w 114339"/>
                <a:gd name="connsiteY7" fmla="*/ 252413 h 291071"/>
                <a:gd name="connsiteX8" fmla="*/ 38100 w 114339"/>
                <a:gd name="connsiteY8" fmla="*/ 276225 h 291071"/>
                <a:gd name="connsiteX9" fmla="*/ 80962 w 114339"/>
                <a:gd name="connsiteY9" fmla="*/ 290513 h 291071"/>
                <a:gd name="connsiteX10" fmla="*/ 109537 w 114339"/>
                <a:gd name="connsiteY10" fmla="*/ 257175 h 291071"/>
                <a:gd name="connsiteX11" fmla="*/ 114300 w 114339"/>
                <a:gd name="connsiteY11" fmla="*/ 238125 h 291071"/>
                <a:gd name="connsiteX12" fmla="*/ 114300 w 114339"/>
                <a:gd name="connsiteY12" fmla="*/ 238125 h 291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4339" h="291071">
                  <a:moveTo>
                    <a:pt x="0" y="0"/>
                  </a:moveTo>
                  <a:cubicBezTo>
                    <a:pt x="23812" y="7938"/>
                    <a:pt x="47625" y="15876"/>
                    <a:pt x="57150" y="23813"/>
                  </a:cubicBezTo>
                  <a:cubicBezTo>
                    <a:pt x="66675" y="31750"/>
                    <a:pt x="60325" y="36512"/>
                    <a:pt x="57150" y="47625"/>
                  </a:cubicBezTo>
                  <a:cubicBezTo>
                    <a:pt x="53975" y="58738"/>
                    <a:pt x="43656" y="73026"/>
                    <a:pt x="38100" y="90488"/>
                  </a:cubicBezTo>
                  <a:cubicBezTo>
                    <a:pt x="32544" y="107950"/>
                    <a:pt x="26193" y="133350"/>
                    <a:pt x="23812" y="152400"/>
                  </a:cubicBezTo>
                  <a:cubicBezTo>
                    <a:pt x="21431" y="171450"/>
                    <a:pt x="23812" y="204788"/>
                    <a:pt x="23812" y="204788"/>
                  </a:cubicBezTo>
                  <a:lnTo>
                    <a:pt x="23812" y="228600"/>
                  </a:lnTo>
                  <a:cubicBezTo>
                    <a:pt x="23812" y="236537"/>
                    <a:pt x="21431" y="244476"/>
                    <a:pt x="23812" y="252413"/>
                  </a:cubicBezTo>
                  <a:cubicBezTo>
                    <a:pt x="26193" y="260350"/>
                    <a:pt x="28575" y="269875"/>
                    <a:pt x="38100" y="276225"/>
                  </a:cubicBezTo>
                  <a:cubicBezTo>
                    <a:pt x="47625" y="282575"/>
                    <a:pt x="69056" y="293688"/>
                    <a:pt x="80962" y="290513"/>
                  </a:cubicBezTo>
                  <a:cubicBezTo>
                    <a:pt x="92868" y="287338"/>
                    <a:pt x="103981" y="265906"/>
                    <a:pt x="109537" y="257175"/>
                  </a:cubicBezTo>
                  <a:cubicBezTo>
                    <a:pt x="115093" y="248444"/>
                    <a:pt x="114300" y="238125"/>
                    <a:pt x="114300" y="238125"/>
                  </a:cubicBezTo>
                  <a:lnTo>
                    <a:pt x="114300" y="23812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465968" y="4605338"/>
              <a:ext cx="48882" cy="319087"/>
            </a:xfrm>
            <a:custGeom>
              <a:avLst/>
              <a:gdLst>
                <a:gd name="connsiteX0" fmla="*/ 1257 w 48882"/>
                <a:gd name="connsiteY0" fmla="*/ 0 h 319087"/>
                <a:gd name="connsiteX1" fmla="*/ 34595 w 48882"/>
                <a:gd name="connsiteY1" fmla="*/ 42862 h 319087"/>
                <a:gd name="connsiteX2" fmla="*/ 15545 w 48882"/>
                <a:gd name="connsiteY2" fmla="*/ 85725 h 319087"/>
                <a:gd name="connsiteX3" fmla="*/ 1257 w 48882"/>
                <a:gd name="connsiteY3" fmla="*/ 114300 h 319087"/>
                <a:gd name="connsiteX4" fmla="*/ 1257 w 48882"/>
                <a:gd name="connsiteY4" fmla="*/ 147637 h 319087"/>
                <a:gd name="connsiteX5" fmla="*/ 6020 w 48882"/>
                <a:gd name="connsiteY5" fmla="*/ 190500 h 319087"/>
                <a:gd name="connsiteX6" fmla="*/ 6020 w 48882"/>
                <a:gd name="connsiteY6" fmla="*/ 238125 h 319087"/>
                <a:gd name="connsiteX7" fmla="*/ 20307 w 48882"/>
                <a:gd name="connsiteY7" fmla="*/ 266700 h 319087"/>
                <a:gd name="connsiteX8" fmla="*/ 39357 w 48882"/>
                <a:gd name="connsiteY8" fmla="*/ 300037 h 319087"/>
                <a:gd name="connsiteX9" fmla="*/ 48882 w 48882"/>
                <a:gd name="connsiteY9" fmla="*/ 319087 h 319087"/>
                <a:gd name="connsiteX10" fmla="*/ 48882 w 48882"/>
                <a:gd name="connsiteY10" fmla="*/ 319087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882" h="319087">
                  <a:moveTo>
                    <a:pt x="1257" y="0"/>
                  </a:moveTo>
                  <a:cubicBezTo>
                    <a:pt x="16735" y="14287"/>
                    <a:pt x="32214" y="28575"/>
                    <a:pt x="34595" y="42862"/>
                  </a:cubicBezTo>
                  <a:cubicBezTo>
                    <a:pt x="36976" y="57149"/>
                    <a:pt x="21101" y="73819"/>
                    <a:pt x="15545" y="85725"/>
                  </a:cubicBezTo>
                  <a:cubicBezTo>
                    <a:pt x="9989" y="97631"/>
                    <a:pt x="3638" y="103981"/>
                    <a:pt x="1257" y="114300"/>
                  </a:cubicBezTo>
                  <a:cubicBezTo>
                    <a:pt x="-1124" y="124619"/>
                    <a:pt x="463" y="134937"/>
                    <a:pt x="1257" y="147637"/>
                  </a:cubicBezTo>
                  <a:cubicBezTo>
                    <a:pt x="2051" y="160337"/>
                    <a:pt x="5226" y="175419"/>
                    <a:pt x="6020" y="190500"/>
                  </a:cubicBezTo>
                  <a:cubicBezTo>
                    <a:pt x="6814" y="205581"/>
                    <a:pt x="3639" y="225425"/>
                    <a:pt x="6020" y="238125"/>
                  </a:cubicBezTo>
                  <a:cubicBezTo>
                    <a:pt x="8401" y="250825"/>
                    <a:pt x="14751" y="256381"/>
                    <a:pt x="20307" y="266700"/>
                  </a:cubicBezTo>
                  <a:cubicBezTo>
                    <a:pt x="25863" y="277019"/>
                    <a:pt x="34595" y="291306"/>
                    <a:pt x="39357" y="300037"/>
                  </a:cubicBezTo>
                  <a:cubicBezTo>
                    <a:pt x="44119" y="308768"/>
                    <a:pt x="48882" y="319087"/>
                    <a:pt x="48882" y="319087"/>
                  </a:cubicBezTo>
                  <a:lnTo>
                    <a:pt x="48882" y="31908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486275" y="4619625"/>
              <a:ext cx="180975" cy="266700"/>
            </a:xfrm>
            <a:custGeom>
              <a:avLst/>
              <a:gdLst>
                <a:gd name="connsiteX0" fmla="*/ 0 w 180975"/>
                <a:gd name="connsiteY0" fmla="*/ 0 h 266700"/>
                <a:gd name="connsiteX1" fmla="*/ 80963 w 180975"/>
                <a:gd name="connsiteY1" fmla="*/ 33338 h 266700"/>
                <a:gd name="connsiteX2" fmla="*/ 90488 w 180975"/>
                <a:gd name="connsiteY2" fmla="*/ 66675 h 266700"/>
                <a:gd name="connsiteX3" fmla="*/ 95250 w 180975"/>
                <a:gd name="connsiteY3" fmla="*/ 123825 h 266700"/>
                <a:gd name="connsiteX4" fmla="*/ 95250 w 180975"/>
                <a:gd name="connsiteY4" fmla="*/ 171450 h 266700"/>
                <a:gd name="connsiteX5" fmla="*/ 109538 w 180975"/>
                <a:gd name="connsiteY5" fmla="*/ 223838 h 266700"/>
                <a:gd name="connsiteX6" fmla="*/ 147638 w 180975"/>
                <a:gd name="connsiteY6" fmla="*/ 257175 h 266700"/>
                <a:gd name="connsiteX7" fmla="*/ 180975 w 180975"/>
                <a:gd name="connsiteY7" fmla="*/ 266700 h 266700"/>
                <a:gd name="connsiteX8" fmla="*/ 180975 w 180975"/>
                <a:gd name="connsiteY8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975" h="266700">
                  <a:moveTo>
                    <a:pt x="0" y="0"/>
                  </a:moveTo>
                  <a:cubicBezTo>
                    <a:pt x="32941" y="11112"/>
                    <a:pt x="65882" y="22225"/>
                    <a:pt x="80963" y="33338"/>
                  </a:cubicBezTo>
                  <a:cubicBezTo>
                    <a:pt x="96044" y="44451"/>
                    <a:pt x="88107" y="51594"/>
                    <a:pt x="90488" y="66675"/>
                  </a:cubicBezTo>
                  <a:cubicBezTo>
                    <a:pt x="92869" y="81756"/>
                    <a:pt x="94456" y="106363"/>
                    <a:pt x="95250" y="123825"/>
                  </a:cubicBezTo>
                  <a:cubicBezTo>
                    <a:pt x="96044" y="141287"/>
                    <a:pt x="92869" y="154781"/>
                    <a:pt x="95250" y="171450"/>
                  </a:cubicBezTo>
                  <a:cubicBezTo>
                    <a:pt x="97631" y="188119"/>
                    <a:pt x="100807" y="209551"/>
                    <a:pt x="109538" y="223838"/>
                  </a:cubicBezTo>
                  <a:cubicBezTo>
                    <a:pt x="118269" y="238125"/>
                    <a:pt x="135732" y="250031"/>
                    <a:pt x="147638" y="257175"/>
                  </a:cubicBezTo>
                  <a:cubicBezTo>
                    <a:pt x="159544" y="264319"/>
                    <a:pt x="180975" y="266700"/>
                    <a:pt x="180975" y="266700"/>
                  </a:cubicBezTo>
                  <a:lnTo>
                    <a:pt x="180975" y="26670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Скругленный прямоугольник 20"/>
          <p:cNvSpPr/>
          <p:nvPr/>
        </p:nvSpPr>
        <p:spPr>
          <a:xfrm>
            <a:off x="5364088" y="1851670"/>
            <a:ext cx="3456384" cy="139997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Бассейн реки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территория,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которой реки собирают свои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2093299" y="1838930"/>
            <a:ext cx="2717487" cy="3396233"/>
          </a:xfrm>
          <a:custGeom>
            <a:avLst/>
            <a:gdLst>
              <a:gd name="connsiteX0" fmla="*/ 2003213 w 2717487"/>
              <a:gd name="connsiteY0" fmla="*/ 181894 h 3396233"/>
              <a:gd name="connsiteX1" fmla="*/ 1948349 w 2717487"/>
              <a:gd name="connsiteY1" fmla="*/ 127030 h 3396233"/>
              <a:gd name="connsiteX2" fmla="*/ 1902629 w 2717487"/>
              <a:gd name="connsiteY2" fmla="*/ 90454 h 3396233"/>
              <a:gd name="connsiteX3" fmla="*/ 1829477 w 2717487"/>
              <a:gd name="connsiteY3" fmla="*/ 8158 h 3396233"/>
              <a:gd name="connsiteX4" fmla="*/ 1710605 w 2717487"/>
              <a:gd name="connsiteY4" fmla="*/ 8158 h 3396233"/>
              <a:gd name="connsiteX5" fmla="*/ 1518581 w 2717487"/>
              <a:gd name="connsiteY5" fmla="*/ 53878 h 3396233"/>
              <a:gd name="connsiteX6" fmla="*/ 1353989 w 2717487"/>
              <a:gd name="connsiteY6" fmla="*/ 108742 h 3396233"/>
              <a:gd name="connsiteX7" fmla="*/ 1244261 w 2717487"/>
              <a:gd name="connsiteY7" fmla="*/ 163606 h 3396233"/>
              <a:gd name="connsiteX8" fmla="*/ 1116245 w 2717487"/>
              <a:gd name="connsiteY8" fmla="*/ 245902 h 3396233"/>
              <a:gd name="connsiteX9" fmla="*/ 1079669 w 2717487"/>
              <a:gd name="connsiteY9" fmla="*/ 337342 h 3396233"/>
              <a:gd name="connsiteX10" fmla="*/ 1006517 w 2717487"/>
              <a:gd name="connsiteY10" fmla="*/ 392206 h 3396233"/>
              <a:gd name="connsiteX11" fmla="*/ 960797 w 2717487"/>
              <a:gd name="connsiteY11" fmla="*/ 474502 h 3396233"/>
              <a:gd name="connsiteX12" fmla="*/ 887645 w 2717487"/>
              <a:gd name="connsiteY12" fmla="*/ 602518 h 3396233"/>
              <a:gd name="connsiteX13" fmla="*/ 832781 w 2717487"/>
              <a:gd name="connsiteY13" fmla="*/ 657382 h 3396233"/>
              <a:gd name="connsiteX14" fmla="*/ 787061 w 2717487"/>
              <a:gd name="connsiteY14" fmla="*/ 757966 h 3396233"/>
              <a:gd name="connsiteX15" fmla="*/ 704765 w 2717487"/>
              <a:gd name="connsiteY15" fmla="*/ 849406 h 3396233"/>
              <a:gd name="connsiteX16" fmla="*/ 631613 w 2717487"/>
              <a:gd name="connsiteY16" fmla="*/ 995710 h 3396233"/>
              <a:gd name="connsiteX17" fmla="*/ 595037 w 2717487"/>
              <a:gd name="connsiteY17" fmla="*/ 1105438 h 3396233"/>
              <a:gd name="connsiteX18" fmla="*/ 567605 w 2717487"/>
              <a:gd name="connsiteY18" fmla="*/ 1224310 h 3396233"/>
              <a:gd name="connsiteX19" fmla="*/ 512741 w 2717487"/>
              <a:gd name="connsiteY19" fmla="*/ 1334038 h 3396233"/>
              <a:gd name="connsiteX20" fmla="*/ 403013 w 2717487"/>
              <a:gd name="connsiteY20" fmla="*/ 1407190 h 3396233"/>
              <a:gd name="connsiteX21" fmla="*/ 247565 w 2717487"/>
              <a:gd name="connsiteY21" fmla="*/ 1489486 h 3396233"/>
              <a:gd name="connsiteX22" fmla="*/ 92117 w 2717487"/>
              <a:gd name="connsiteY22" fmla="*/ 1580926 h 3396233"/>
              <a:gd name="connsiteX23" fmla="*/ 28109 w 2717487"/>
              <a:gd name="connsiteY23" fmla="*/ 1708942 h 3396233"/>
              <a:gd name="connsiteX24" fmla="*/ 677 w 2717487"/>
              <a:gd name="connsiteY24" fmla="*/ 1873534 h 3396233"/>
              <a:gd name="connsiteX25" fmla="*/ 37253 w 2717487"/>
              <a:gd name="connsiteY25" fmla="*/ 2047270 h 3396233"/>
              <a:gd name="connsiteX26" fmla="*/ 293285 w 2717487"/>
              <a:gd name="connsiteY26" fmla="*/ 2239294 h 3396233"/>
              <a:gd name="connsiteX27" fmla="*/ 448733 w 2717487"/>
              <a:gd name="connsiteY27" fmla="*/ 2403886 h 3396233"/>
              <a:gd name="connsiteX28" fmla="*/ 485309 w 2717487"/>
              <a:gd name="connsiteY28" fmla="*/ 2605054 h 3396233"/>
              <a:gd name="connsiteX29" fmla="*/ 860213 w 2717487"/>
              <a:gd name="connsiteY29" fmla="*/ 2714782 h 3396233"/>
              <a:gd name="connsiteX30" fmla="*/ 1143677 w 2717487"/>
              <a:gd name="connsiteY30" fmla="*/ 2669062 h 3396233"/>
              <a:gd name="connsiteX31" fmla="*/ 1372277 w 2717487"/>
              <a:gd name="connsiteY31" fmla="*/ 2888518 h 3396233"/>
              <a:gd name="connsiteX32" fmla="*/ 1427141 w 2717487"/>
              <a:gd name="connsiteY32" fmla="*/ 3098830 h 3396233"/>
              <a:gd name="connsiteX33" fmla="*/ 1628309 w 2717487"/>
              <a:gd name="connsiteY33" fmla="*/ 3235990 h 3396233"/>
              <a:gd name="connsiteX34" fmla="*/ 2122085 w 2717487"/>
              <a:gd name="connsiteY34" fmla="*/ 3391438 h 3396233"/>
              <a:gd name="connsiteX35" fmla="*/ 2286677 w 2717487"/>
              <a:gd name="connsiteY35" fmla="*/ 3345718 h 3396233"/>
              <a:gd name="connsiteX36" fmla="*/ 2332397 w 2717487"/>
              <a:gd name="connsiteY36" fmla="*/ 3235990 h 3396233"/>
              <a:gd name="connsiteX37" fmla="*/ 2186093 w 2717487"/>
              <a:gd name="connsiteY37" fmla="*/ 3080542 h 3396233"/>
              <a:gd name="connsiteX38" fmla="*/ 2149517 w 2717487"/>
              <a:gd name="connsiteY38" fmla="*/ 2943382 h 3396233"/>
              <a:gd name="connsiteX39" fmla="*/ 2231813 w 2717487"/>
              <a:gd name="connsiteY39" fmla="*/ 2906806 h 3396233"/>
              <a:gd name="connsiteX40" fmla="*/ 2314109 w 2717487"/>
              <a:gd name="connsiteY40" fmla="*/ 3007390 h 3396233"/>
              <a:gd name="connsiteX41" fmla="*/ 2414693 w 2717487"/>
              <a:gd name="connsiteY41" fmla="*/ 3053110 h 3396233"/>
              <a:gd name="connsiteX42" fmla="*/ 2524421 w 2717487"/>
              <a:gd name="connsiteY42" fmla="*/ 3071398 h 3396233"/>
              <a:gd name="connsiteX43" fmla="*/ 2579285 w 2717487"/>
              <a:gd name="connsiteY43" fmla="*/ 3053110 h 3396233"/>
              <a:gd name="connsiteX44" fmla="*/ 2689013 w 2717487"/>
              <a:gd name="connsiteY44" fmla="*/ 3071398 h 3396233"/>
              <a:gd name="connsiteX45" fmla="*/ 2707301 w 2717487"/>
              <a:gd name="connsiteY45" fmla="*/ 2961670 h 3396233"/>
              <a:gd name="connsiteX46" fmla="*/ 2551853 w 2717487"/>
              <a:gd name="connsiteY46" fmla="*/ 2760502 h 3396233"/>
              <a:gd name="connsiteX47" fmla="*/ 2451269 w 2717487"/>
              <a:gd name="connsiteY47" fmla="*/ 2632486 h 3396233"/>
              <a:gd name="connsiteX48" fmla="*/ 2323253 w 2717487"/>
              <a:gd name="connsiteY48" fmla="*/ 2477038 h 3396233"/>
              <a:gd name="connsiteX49" fmla="*/ 2423837 w 2717487"/>
              <a:gd name="connsiteY49" fmla="*/ 2312446 h 3396233"/>
              <a:gd name="connsiteX50" fmla="*/ 2542709 w 2717487"/>
              <a:gd name="connsiteY50" fmla="*/ 2074702 h 3396233"/>
              <a:gd name="connsiteX51" fmla="*/ 2570141 w 2717487"/>
              <a:gd name="connsiteY51" fmla="*/ 1791238 h 3396233"/>
              <a:gd name="connsiteX52" fmla="*/ 2405549 w 2717487"/>
              <a:gd name="connsiteY52" fmla="*/ 1416334 h 3396233"/>
              <a:gd name="connsiteX53" fmla="*/ 2231813 w 2717487"/>
              <a:gd name="connsiteY53" fmla="*/ 1160302 h 3396233"/>
              <a:gd name="connsiteX54" fmla="*/ 1984925 w 2717487"/>
              <a:gd name="connsiteY54" fmla="*/ 995710 h 3396233"/>
              <a:gd name="connsiteX55" fmla="*/ 1738037 w 2717487"/>
              <a:gd name="connsiteY55" fmla="*/ 812830 h 3396233"/>
              <a:gd name="connsiteX56" fmla="*/ 1619165 w 2717487"/>
              <a:gd name="connsiteY56" fmla="*/ 575086 h 3396233"/>
              <a:gd name="connsiteX57" fmla="*/ 1619165 w 2717487"/>
              <a:gd name="connsiteY57" fmla="*/ 373918 h 3396233"/>
              <a:gd name="connsiteX58" fmla="*/ 1783757 w 2717487"/>
              <a:gd name="connsiteY58" fmla="*/ 282478 h 3396233"/>
              <a:gd name="connsiteX59" fmla="*/ 1975781 w 2717487"/>
              <a:gd name="connsiteY59" fmla="*/ 282478 h 3396233"/>
              <a:gd name="connsiteX60" fmla="*/ 2048933 w 2717487"/>
              <a:gd name="connsiteY60" fmla="*/ 245902 h 3396233"/>
              <a:gd name="connsiteX61" fmla="*/ 2003213 w 2717487"/>
              <a:gd name="connsiteY61" fmla="*/ 181894 h 339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717487" h="3396233">
                <a:moveTo>
                  <a:pt x="2003213" y="181894"/>
                </a:moveTo>
                <a:cubicBezTo>
                  <a:pt x="1986449" y="162082"/>
                  <a:pt x="1965113" y="142270"/>
                  <a:pt x="1948349" y="127030"/>
                </a:cubicBezTo>
                <a:cubicBezTo>
                  <a:pt x="1931585" y="111790"/>
                  <a:pt x="1922441" y="110266"/>
                  <a:pt x="1902629" y="90454"/>
                </a:cubicBezTo>
                <a:cubicBezTo>
                  <a:pt x="1882817" y="70642"/>
                  <a:pt x="1861481" y="21874"/>
                  <a:pt x="1829477" y="8158"/>
                </a:cubicBezTo>
                <a:cubicBezTo>
                  <a:pt x="1797473" y="-5558"/>
                  <a:pt x="1762421" y="538"/>
                  <a:pt x="1710605" y="8158"/>
                </a:cubicBezTo>
                <a:cubicBezTo>
                  <a:pt x="1658789" y="15778"/>
                  <a:pt x="1578017" y="37114"/>
                  <a:pt x="1518581" y="53878"/>
                </a:cubicBezTo>
                <a:cubicBezTo>
                  <a:pt x="1459145" y="70642"/>
                  <a:pt x="1399709" y="90454"/>
                  <a:pt x="1353989" y="108742"/>
                </a:cubicBezTo>
                <a:cubicBezTo>
                  <a:pt x="1308269" y="127030"/>
                  <a:pt x="1283885" y="140746"/>
                  <a:pt x="1244261" y="163606"/>
                </a:cubicBezTo>
                <a:cubicBezTo>
                  <a:pt x="1204637" y="186466"/>
                  <a:pt x="1143677" y="216946"/>
                  <a:pt x="1116245" y="245902"/>
                </a:cubicBezTo>
                <a:cubicBezTo>
                  <a:pt x="1088813" y="274858"/>
                  <a:pt x="1097957" y="312958"/>
                  <a:pt x="1079669" y="337342"/>
                </a:cubicBezTo>
                <a:cubicBezTo>
                  <a:pt x="1061381" y="361726"/>
                  <a:pt x="1026329" y="369346"/>
                  <a:pt x="1006517" y="392206"/>
                </a:cubicBezTo>
                <a:cubicBezTo>
                  <a:pt x="986705" y="415066"/>
                  <a:pt x="980609" y="439450"/>
                  <a:pt x="960797" y="474502"/>
                </a:cubicBezTo>
                <a:cubicBezTo>
                  <a:pt x="940985" y="509554"/>
                  <a:pt x="908981" y="572038"/>
                  <a:pt x="887645" y="602518"/>
                </a:cubicBezTo>
                <a:cubicBezTo>
                  <a:pt x="866309" y="632998"/>
                  <a:pt x="849545" y="631474"/>
                  <a:pt x="832781" y="657382"/>
                </a:cubicBezTo>
                <a:cubicBezTo>
                  <a:pt x="816017" y="683290"/>
                  <a:pt x="808397" y="725962"/>
                  <a:pt x="787061" y="757966"/>
                </a:cubicBezTo>
                <a:cubicBezTo>
                  <a:pt x="765725" y="789970"/>
                  <a:pt x="730673" y="809782"/>
                  <a:pt x="704765" y="849406"/>
                </a:cubicBezTo>
                <a:cubicBezTo>
                  <a:pt x="678857" y="889030"/>
                  <a:pt x="649901" y="953038"/>
                  <a:pt x="631613" y="995710"/>
                </a:cubicBezTo>
                <a:cubicBezTo>
                  <a:pt x="613325" y="1038382"/>
                  <a:pt x="605705" y="1067338"/>
                  <a:pt x="595037" y="1105438"/>
                </a:cubicBezTo>
                <a:cubicBezTo>
                  <a:pt x="584369" y="1143538"/>
                  <a:pt x="581321" y="1186210"/>
                  <a:pt x="567605" y="1224310"/>
                </a:cubicBezTo>
                <a:cubicBezTo>
                  <a:pt x="553889" y="1262410"/>
                  <a:pt x="540173" y="1303558"/>
                  <a:pt x="512741" y="1334038"/>
                </a:cubicBezTo>
                <a:cubicBezTo>
                  <a:pt x="485309" y="1364518"/>
                  <a:pt x="447209" y="1381282"/>
                  <a:pt x="403013" y="1407190"/>
                </a:cubicBezTo>
                <a:cubicBezTo>
                  <a:pt x="358817" y="1433098"/>
                  <a:pt x="299381" y="1460530"/>
                  <a:pt x="247565" y="1489486"/>
                </a:cubicBezTo>
                <a:cubicBezTo>
                  <a:pt x="195749" y="1518442"/>
                  <a:pt x="128693" y="1544350"/>
                  <a:pt x="92117" y="1580926"/>
                </a:cubicBezTo>
                <a:cubicBezTo>
                  <a:pt x="55541" y="1617502"/>
                  <a:pt x="43349" y="1660174"/>
                  <a:pt x="28109" y="1708942"/>
                </a:cubicBezTo>
                <a:cubicBezTo>
                  <a:pt x="12869" y="1757710"/>
                  <a:pt x="-847" y="1817146"/>
                  <a:pt x="677" y="1873534"/>
                </a:cubicBezTo>
                <a:cubicBezTo>
                  <a:pt x="2201" y="1929922"/>
                  <a:pt x="-11515" y="1986310"/>
                  <a:pt x="37253" y="2047270"/>
                </a:cubicBezTo>
                <a:cubicBezTo>
                  <a:pt x="86021" y="2108230"/>
                  <a:pt x="224705" y="2179858"/>
                  <a:pt x="293285" y="2239294"/>
                </a:cubicBezTo>
                <a:cubicBezTo>
                  <a:pt x="361865" y="2298730"/>
                  <a:pt x="416729" y="2342926"/>
                  <a:pt x="448733" y="2403886"/>
                </a:cubicBezTo>
                <a:cubicBezTo>
                  <a:pt x="480737" y="2464846"/>
                  <a:pt x="416729" y="2553238"/>
                  <a:pt x="485309" y="2605054"/>
                </a:cubicBezTo>
                <a:cubicBezTo>
                  <a:pt x="553889" y="2656870"/>
                  <a:pt x="750485" y="2704114"/>
                  <a:pt x="860213" y="2714782"/>
                </a:cubicBezTo>
                <a:cubicBezTo>
                  <a:pt x="969941" y="2725450"/>
                  <a:pt x="1058333" y="2640106"/>
                  <a:pt x="1143677" y="2669062"/>
                </a:cubicBezTo>
                <a:cubicBezTo>
                  <a:pt x="1229021" y="2698018"/>
                  <a:pt x="1325033" y="2816890"/>
                  <a:pt x="1372277" y="2888518"/>
                </a:cubicBezTo>
                <a:cubicBezTo>
                  <a:pt x="1419521" y="2960146"/>
                  <a:pt x="1384469" y="3040918"/>
                  <a:pt x="1427141" y="3098830"/>
                </a:cubicBezTo>
                <a:cubicBezTo>
                  <a:pt x="1469813" y="3156742"/>
                  <a:pt x="1512485" y="3187222"/>
                  <a:pt x="1628309" y="3235990"/>
                </a:cubicBezTo>
                <a:cubicBezTo>
                  <a:pt x="1744133" y="3284758"/>
                  <a:pt x="2012357" y="3373150"/>
                  <a:pt x="2122085" y="3391438"/>
                </a:cubicBezTo>
                <a:cubicBezTo>
                  <a:pt x="2231813" y="3409726"/>
                  <a:pt x="2251625" y="3371626"/>
                  <a:pt x="2286677" y="3345718"/>
                </a:cubicBezTo>
                <a:cubicBezTo>
                  <a:pt x="2321729" y="3319810"/>
                  <a:pt x="2349161" y="3280186"/>
                  <a:pt x="2332397" y="3235990"/>
                </a:cubicBezTo>
                <a:cubicBezTo>
                  <a:pt x="2315633" y="3191794"/>
                  <a:pt x="2216573" y="3129310"/>
                  <a:pt x="2186093" y="3080542"/>
                </a:cubicBezTo>
                <a:cubicBezTo>
                  <a:pt x="2155613" y="3031774"/>
                  <a:pt x="2141897" y="2972338"/>
                  <a:pt x="2149517" y="2943382"/>
                </a:cubicBezTo>
                <a:cubicBezTo>
                  <a:pt x="2157137" y="2914426"/>
                  <a:pt x="2204381" y="2896138"/>
                  <a:pt x="2231813" y="2906806"/>
                </a:cubicBezTo>
                <a:cubicBezTo>
                  <a:pt x="2259245" y="2917474"/>
                  <a:pt x="2283629" y="2983006"/>
                  <a:pt x="2314109" y="3007390"/>
                </a:cubicBezTo>
                <a:cubicBezTo>
                  <a:pt x="2344589" y="3031774"/>
                  <a:pt x="2379641" y="3042442"/>
                  <a:pt x="2414693" y="3053110"/>
                </a:cubicBezTo>
                <a:cubicBezTo>
                  <a:pt x="2449745" y="3063778"/>
                  <a:pt x="2496989" y="3071398"/>
                  <a:pt x="2524421" y="3071398"/>
                </a:cubicBezTo>
                <a:cubicBezTo>
                  <a:pt x="2551853" y="3071398"/>
                  <a:pt x="2551853" y="3053110"/>
                  <a:pt x="2579285" y="3053110"/>
                </a:cubicBezTo>
                <a:cubicBezTo>
                  <a:pt x="2606717" y="3053110"/>
                  <a:pt x="2667677" y="3086638"/>
                  <a:pt x="2689013" y="3071398"/>
                </a:cubicBezTo>
                <a:cubicBezTo>
                  <a:pt x="2710349" y="3056158"/>
                  <a:pt x="2730161" y="3013486"/>
                  <a:pt x="2707301" y="2961670"/>
                </a:cubicBezTo>
                <a:cubicBezTo>
                  <a:pt x="2684441" y="2909854"/>
                  <a:pt x="2594525" y="2815366"/>
                  <a:pt x="2551853" y="2760502"/>
                </a:cubicBezTo>
                <a:cubicBezTo>
                  <a:pt x="2509181" y="2705638"/>
                  <a:pt x="2489369" y="2679730"/>
                  <a:pt x="2451269" y="2632486"/>
                </a:cubicBezTo>
                <a:cubicBezTo>
                  <a:pt x="2413169" y="2585242"/>
                  <a:pt x="2327825" y="2530378"/>
                  <a:pt x="2323253" y="2477038"/>
                </a:cubicBezTo>
                <a:cubicBezTo>
                  <a:pt x="2318681" y="2423698"/>
                  <a:pt x="2387261" y="2379502"/>
                  <a:pt x="2423837" y="2312446"/>
                </a:cubicBezTo>
                <a:cubicBezTo>
                  <a:pt x="2460413" y="2245390"/>
                  <a:pt x="2518325" y="2161570"/>
                  <a:pt x="2542709" y="2074702"/>
                </a:cubicBezTo>
                <a:cubicBezTo>
                  <a:pt x="2567093" y="1987834"/>
                  <a:pt x="2593001" y="1900966"/>
                  <a:pt x="2570141" y="1791238"/>
                </a:cubicBezTo>
                <a:cubicBezTo>
                  <a:pt x="2547281" y="1681510"/>
                  <a:pt x="2461937" y="1521490"/>
                  <a:pt x="2405549" y="1416334"/>
                </a:cubicBezTo>
                <a:cubicBezTo>
                  <a:pt x="2349161" y="1311178"/>
                  <a:pt x="2301917" y="1230406"/>
                  <a:pt x="2231813" y="1160302"/>
                </a:cubicBezTo>
                <a:cubicBezTo>
                  <a:pt x="2161709" y="1090198"/>
                  <a:pt x="2067221" y="1053622"/>
                  <a:pt x="1984925" y="995710"/>
                </a:cubicBezTo>
                <a:cubicBezTo>
                  <a:pt x="1902629" y="937798"/>
                  <a:pt x="1798997" y="882934"/>
                  <a:pt x="1738037" y="812830"/>
                </a:cubicBezTo>
                <a:cubicBezTo>
                  <a:pt x="1677077" y="742726"/>
                  <a:pt x="1638977" y="648238"/>
                  <a:pt x="1619165" y="575086"/>
                </a:cubicBezTo>
                <a:cubicBezTo>
                  <a:pt x="1599353" y="501934"/>
                  <a:pt x="1591733" y="422686"/>
                  <a:pt x="1619165" y="373918"/>
                </a:cubicBezTo>
                <a:cubicBezTo>
                  <a:pt x="1646597" y="325150"/>
                  <a:pt x="1724321" y="297718"/>
                  <a:pt x="1783757" y="282478"/>
                </a:cubicBezTo>
                <a:cubicBezTo>
                  <a:pt x="1843193" y="267238"/>
                  <a:pt x="1931585" y="288574"/>
                  <a:pt x="1975781" y="282478"/>
                </a:cubicBezTo>
                <a:cubicBezTo>
                  <a:pt x="2019977" y="276382"/>
                  <a:pt x="2044361" y="261142"/>
                  <a:pt x="2048933" y="245902"/>
                </a:cubicBezTo>
                <a:cubicBezTo>
                  <a:pt x="2053505" y="230662"/>
                  <a:pt x="2019977" y="201706"/>
                  <a:pt x="2003213" y="181894"/>
                </a:cubicBezTo>
                <a:close/>
              </a:path>
            </a:pathLst>
          </a:cu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50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8" r="1173" b="549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1533412" y="1275606"/>
            <a:ext cx="5110306" cy="3292315"/>
          </a:xfrm>
          <a:custGeom>
            <a:avLst/>
            <a:gdLst>
              <a:gd name="connsiteX0" fmla="*/ 4474196 w 5110306"/>
              <a:gd name="connsiteY0" fmla="*/ 442431 h 3292315"/>
              <a:gd name="connsiteX1" fmla="*/ 4318748 w 5110306"/>
              <a:gd name="connsiteY1" fmla="*/ 469863 h 3292315"/>
              <a:gd name="connsiteX2" fmla="*/ 4090148 w 5110306"/>
              <a:gd name="connsiteY2" fmla="*/ 515583 h 3292315"/>
              <a:gd name="connsiteX3" fmla="*/ 3898124 w 5110306"/>
              <a:gd name="connsiteY3" fmla="*/ 570447 h 3292315"/>
              <a:gd name="connsiteX4" fmla="*/ 3578084 w 5110306"/>
              <a:gd name="connsiteY4" fmla="*/ 634455 h 3292315"/>
              <a:gd name="connsiteX5" fmla="*/ 3203180 w 5110306"/>
              <a:gd name="connsiteY5" fmla="*/ 634455 h 3292315"/>
              <a:gd name="connsiteX6" fmla="*/ 2965436 w 5110306"/>
              <a:gd name="connsiteY6" fmla="*/ 533871 h 3292315"/>
              <a:gd name="connsiteX7" fmla="*/ 2663684 w 5110306"/>
              <a:gd name="connsiteY7" fmla="*/ 396711 h 3292315"/>
              <a:gd name="connsiteX8" fmla="*/ 2288780 w 5110306"/>
              <a:gd name="connsiteY8" fmla="*/ 369279 h 3292315"/>
              <a:gd name="connsiteX9" fmla="*/ 2105900 w 5110306"/>
              <a:gd name="connsiteY9" fmla="*/ 268695 h 3292315"/>
              <a:gd name="connsiteX10" fmla="*/ 2023604 w 5110306"/>
              <a:gd name="connsiteY10" fmla="*/ 149823 h 3292315"/>
              <a:gd name="connsiteX11" fmla="*/ 1987028 w 5110306"/>
              <a:gd name="connsiteY11" fmla="*/ 76671 h 3292315"/>
              <a:gd name="connsiteX12" fmla="*/ 1913876 w 5110306"/>
              <a:gd name="connsiteY12" fmla="*/ 40095 h 3292315"/>
              <a:gd name="connsiteX13" fmla="*/ 1749284 w 5110306"/>
              <a:gd name="connsiteY13" fmla="*/ 3519 h 3292315"/>
              <a:gd name="connsiteX14" fmla="*/ 1548116 w 5110306"/>
              <a:gd name="connsiteY14" fmla="*/ 3519 h 3292315"/>
              <a:gd name="connsiteX15" fmla="*/ 1356092 w 5110306"/>
              <a:gd name="connsiteY15" fmla="*/ 21807 h 3292315"/>
              <a:gd name="connsiteX16" fmla="*/ 1173212 w 5110306"/>
              <a:gd name="connsiteY16" fmla="*/ 67527 h 3292315"/>
              <a:gd name="connsiteX17" fmla="*/ 834884 w 5110306"/>
              <a:gd name="connsiteY17" fmla="*/ 140679 h 3292315"/>
              <a:gd name="connsiteX18" fmla="*/ 606284 w 5110306"/>
              <a:gd name="connsiteY18" fmla="*/ 195543 h 3292315"/>
              <a:gd name="connsiteX19" fmla="*/ 395972 w 5110306"/>
              <a:gd name="connsiteY19" fmla="*/ 241263 h 3292315"/>
              <a:gd name="connsiteX20" fmla="*/ 267956 w 5110306"/>
              <a:gd name="connsiteY20" fmla="*/ 259551 h 3292315"/>
              <a:gd name="connsiteX21" fmla="*/ 149084 w 5110306"/>
              <a:gd name="connsiteY21" fmla="*/ 323559 h 3292315"/>
              <a:gd name="connsiteX22" fmla="*/ 112508 w 5110306"/>
              <a:gd name="connsiteY22" fmla="*/ 543015 h 3292315"/>
              <a:gd name="connsiteX23" fmla="*/ 57644 w 5110306"/>
              <a:gd name="connsiteY23" fmla="*/ 872199 h 3292315"/>
              <a:gd name="connsiteX24" fmla="*/ 21068 w 5110306"/>
              <a:gd name="connsiteY24" fmla="*/ 1073367 h 3292315"/>
              <a:gd name="connsiteX25" fmla="*/ 21068 w 5110306"/>
              <a:gd name="connsiteY25" fmla="*/ 1420839 h 3292315"/>
              <a:gd name="connsiteX26" fmla="*/ 286244 w 5110306"/>
              <a:gd name="connsiteY26" fmla="*/ 1859751 h 3292315"/>
              <a:gd name="connsiteX27" fmla="*/ 615428 w 5110306"/>
              <a:gd name="connsiteY27" fmla="*/ 2170647 h 3292315"/>
              <a:gd name="connsiteX28" fmla="*/ 871460 w 5110306"/>
              <a:gd name="connsiteY28" fmla="*/ 2408391 h 3292315"/>
              <a:gd name="connsiteX29" fmla="*/ 1063484 w 5110306"/>
              <a:gd name="connsiteY29" fmla="*/ 2627847 h 3292315"/>
              <a:gd name="connsiteX30" fmla="*/ 1310372 w 5110306"/>
              <a:gd name="connsiteY30" fmla="*/ 2719287 h 3292315"/>
              <a:gd name="connsiteX31" fmla="*/ 1566404 w 5110306"/>
              <a:gd name="connsiteY31" fmla="*/ 2865591 h 3292315"/>
              <a:gd name="connsiteX32" fmla="*/ 2023604 w 5110306"/>
              <a:gd name="connsiteY32" fmla="*/ 3057615 h 3292315"/>
              <a:gd name="connsiteX33" fmla="*/ 2288780 w 5110306"/>
              <a:gd name="connsiteY33" fmla="*/ 3277071 h 3292315"/>
              <a:gd name="connsiteX34" fmla="*/ 2590532 w 5110306"/>
              <a:gd name="connsiteY34" fmla="*/ 3258783 h 3292315"/>
              <a:gd name="connsiteX35" fmla="*/ 2773412 w 5110306"/>
              <a:gd name="connsiteY35" fmla="*/ 3139911 h 3292315"/>
              <a:gd name="connsiteX36" fmla="*/ 2956292 w 5110306"/>
              <a:gd name="connsiteY36" fmla="*/ 2947887 h 3292315"/>
              <a:gd name="connsiteX37" fmla="*/ 3230612 w 5110306"/>
              <a:gd name="connsiteY37" fmla="*/ 2755863 h 3292315"/>
              <a:gd name="connsiteX38" fmla="*/ 3450068 w 5110306"/>
              <a:gd name="connsiteY38" fmla="*/ 2664423 h 3292315"/>
              <a:gd name="connsiteX39" fmla="*/ 3596372 w 5110306"/>
              <a:gd name="connsiteY39" fmla="*/ 2426679 h 3292315"/>
              <a:gd name="connsiteX40" fmla="*/ 3779252 w 5110306"/>
              <a:gd name="connsiteY40" fmla="*/ 2399247 h 3292315"/>
              <a:gd name="connsiteX41" fmla="*/ 3733532 w 5110306"/>
              <a:gd name="connsiteY41" fmla="*/ 2636991 h 3292315"/>
              <a:gd name="connsiteX42" fmla="*/ 3779252 w 5110306"/>
              <a:gd name="connsiteY42" fmla="*/ 2829015 h 3292315"/>
              <a:gd name="connsiteX43" fmla="*/ 4035284 w 5110306"/>
              <a:gd name="connsiteY43" fmla="*/ 3021039 h 3292315"/>
              <a:gd name="connsiteX44" fmla="*/ 4492484 w 5110306"/>
              <a:gd name="connsiteY44" fmla="*/ 2957031 h 3292315"/>
              <a:gd name="connsiteX45" fmla="*/ 4647932 w 5110306"/>
              <a:gd name="connsiteY45" fmla="*/ 2691855 h 3292315"/>
              <a:gd name="connsiteX46" fmla="*/ 4885676 w 5110306"/>
              <a:gd name="connsiteY46" fmla="*/ 1969479 h 3292315"/>
              <a:gd name="connsiteX47" fmla="*/ 5086844 w 5110306"/>
              <a:gd name="connsiteY47" fmla="*/ 1658583 h 3292315"/>
              <a:gd name="connsiteX48" fmla="*/ 5086844 w 5110306"/>
              <a:gd name="connsiteY48" fmla="*/ 1073367 h 3292315"/>
              <a:gd name="connsiteX49" fmla="*/ 4913108 w 5110306"/>
              <a:gd name="connsiteY49" fmla="*/ 744183 h 3292315"/>
              <a:gd name="connsiteX50" fmla="*/ 4903964 w 5110306"/>
              <a:gd name="connsiteY50" fmla="*/ 597879 h 3292315"/>
              <a:gd name="connsiteX51" fmla="*/ 4903964 w 5110306"/>
              <a:gd name="connsiteY51" fmla="*/ 497295 h 3292315"/>
              <a:gd name="connsiteX52" fmla="*/ 4638788 w 5110306"/>
              <a:gd name="connsiteY52" fmla="*/ 442431 h 3292315"/>
              <a:gd name="connsiteX53" fmla="*/ 4474196 w 5110306"/>
              <a:gd name="connsiteY53" fmla="*/ 442431 h 329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110306" h="3292315">
                <a:moveTo>
                  <a:pt x="4474196" y="442431"/>
                </a:moveTo>
                <a:cubicBezTo>
                  <a:pt x="4420856" y="447003"/>
                  <a:pt x="4318748" y="469863"/>
                  <a:pt x="4318748" y="469863"/>
                </a:cubicBezTo>
                <a:cubicBezTo>
                  <a:pt x="4254740" y="482055"/>
                  <a:pt x="4160252" y="498819"/>
                  <a:pt x="4090148" y="515583"/>
                </a:cubicBezTo>
                <a:cubicBezTo>
                  <a:pt x="4020044" y="532347"/>
                  <a:pt x="3983468" y="550635"/>
                  <a:pt x="3898124" y="570447"/>
                </a:cubicBezTo>
                <a:cubicBezTo>
                  <a:pt x="3812780" y="590259"/>
                  <a:pt x="3693908" y="623787"/>
                  <a:pt x="3578084" y="634455"/>
                </a:cubicBezTo>
                <a:cubicBezTo>
                  <a:pt x="3462260" y="645123"/>
                  <a:pt x="3305288" y="651219"/>
                  <a:pt x="3203180" y="634455"/>
                </a:cubicBezTo>
                <a:cubicBezTo>
                  <a:pt x="3101072" y="617691"/>
                  <a:pt x="3055352" y="573495"/>
                  <a:pt x="2965436" y="533871"/>
                </a:cubicBezTo>
                <a:cubicBezTo>
                  <a:pt x="2875520" y="494247"/>
                  <a:pt x="2776460" y="424143"/>
                  <a:pt x="2663684" y="396711"/>
                </a:cubicBezTo>
                <a:cubicBezTo>
                  <a:pt x="2550908" y="369279"/>
                  <a:pt x="2381744" y="390615"/>
                  <a:pt x="2288780" y="369279"/>
                </a:cubicBezTo>
                <a:cubicBezTo>
                  <a:pt x="2195816" y="347943"/>
                  <a:pt x="2150096" y="305271"/>
                  <a:pt x="2105900" y="268695"/>
                </a:cubicBezTo>
                <a:cubicBezTo>
                  <a:pt x="2061704" y="232119"/>
                  <a:pt x="2043416" y="181827"/>
                  <a:pt x="2023604" y="149823"/>
                </a:cubicBezTo>
                <a:cubicBezTo>
                  <a:pt x="2003792" y="117819"/>
                  <a:pt x="2005316" y="94959"/>
                  <a:pt x="1987028" y="76671"/>
                </a:cubicBezTo>
                <a:cubicBezTo>
                  <a:pt x="1968740" y="58383"/>
                  <a:pt x="1953500" y="52287"/>
                  <a:pt x="1913876" y="40095"/>
                </a:cubicBezTo>
                <a:cubicBezTo>
                  <a:pt x="1874252" y="27903"/>
                  <a:pt x="1810244" y="9615"/>
                  <a:pt x="1749284" y="3519"/>
                </a:cubicBezTo>
                <a:cubicBezTo>
                  <a:pt x="1688324" y="-2577"/>
                  <a:pt x="1613648" y="471"/>
                  <a:pt x="1548116" y="3519"/>
                </a:cubicBezTo>
                <a:cubicBezTo>
                  <a:pt x="1482584" y="6567"/>
                  <a:pt x="1418576" y="11139"/>
                  <a:pt x="1356092" y="21807"/>
                </a:cubicBezTo>
                <a:cubicBezTo>
                  <a:pt x="1293608" y="32475"/>
                  <a:pt x="1260080" y="47715"/>
                  <a:pt x="1173212" y="67527"/>
                </a:cubicBezTo>
                <a:cubicBezTo>
                  <a:pt x="1086344" y="87339"/>
                  <a:pt x="929372" y="119343"/>
                  <a:pt x="834884" y="140679"/>
                </a:cubicBezTo>
                <a:cubicBezTo>
                  <a:pt x="740396" y="162015"/>
                  <a:pt x="679436" y="178779"/>
                  <a:pt x="606284" y="195543"/>
                </a:cubicBezTo>
                <a:cubicBezTo>
                  <a:pt x="533132" y="212307"/>
                  <a:pt x="452360" y="230595"/>
                  <a:pt x="395972" y="241263"/>
                </a:cubicBezTo>
                <a:cubicBezTo>
                  <a:pt x="339584" y="251931"/>
                  <a:pt x="309104" y="245835"/>
                  <a:pt x="267956" y="259551"/>
                </a:cubicBezTo>
                <a:cubicBezTo>
                  <a:pt x="226808" y="273267"/>
                  <a:pt x="174992" y="276315"/>
                  <a:pt x="149084" y="323559"/>
                </a:cubicBezTo>
                <a:cubicBezTo>
                  <a:pt x="123176" y="370803"/>
                  <a:pt x="112508" y="543015"/>
                  <a:pt x="112508" y="543015"/>
                </a:cubicBezTo>
                <a:cubicBezTo>
                  <a:pt x="97268" y="634455"/>
                  <a:pt x="72884" y="783807"/>
                  <a:pt x="57644" y="872199"/>
                </a:cubicBezTo>
                <a:cubicBezTo>
                  <a:pt x="42404" y="960591"/>
                  <a:pt x="27164" y="981927"/>
                  <a:pt x="21068" y="1073367"/>
                </a:cubicBezTo>
                <a:cubicBezTo>
                  <a:pt x="14972" y="1164807"/>
                  <a:pt x="-23128" y="1289775"/>
                  <a:pt x="21068" y="1420839"/>
                </a:cubicBezTo>
                <a:cubicBezTo>
                  <a:pt x="65264" y="1551903"/>
                  <a:pt x="187184" y="1734783"/>
                  <a:pt x="286244" y="1859751"/>
                </a:cubicBezTo>
                <a:cubicBezTo>
                  <a:pt x="385304" y="1984719"/>
                  <a:pt x="615428" y="2170647"/>
                  <a:pt x="615428" y="2170647"/>
                </a:cubicBezTo>
                <a:cubicBezTo>
                  <a:pt x="712964" y="2262087"/>
                  <a:pt x="796784" y="2332191"/>
                  <a:pt x="871460" y="2408391"/>
                </a:cubicBezTo>
                <a:cubicBezTo>
                  <a:pt x="946136" y="2484591"/>
                  <a:pt x="990332" y="2576031"/>
                  <a:pt x="1063484" y="2627847"/>
                </a:cubicBezTo>
                <a:cubicBezTo>
                  <a:pt x="1136636" y="2679663"/>
                  <a:pt x="1226552" y="2679663"/>
                  <a:pt x="1310372" y="2719287"/>
                </a:cubicBezTo>
                <a:cubicBezTo>
                  <a:pt x="1394192" y="2758911"/>
                  <a:pt x="1447532" y="2809203"/>
                  <a:pt x="1566404" y="2865591"/>
                </a:cubicBezTo>
                <a:cubicBezTo>
                  <a:pt x="1685276" y="2921979"/>
                  <a:pt x="1903208" y="2989035"/>
                  <a:pt x="2023604" y="3057615"/>
                </a:cubicBezTo>
                <a:cubicBezTo>
                  <a:pt x="2144000" y="3126195"/>
                  <a:pt x="2194292" y="3243543"/>
                  <a:pt x="2288780" y="3277071"/>
                </a:cubicBezTo>
                <a:cubicBezTo>
                  <a:pt x="2383268" y="3310599"/>
                  <a:pt x="2509760" y="3281643"/>
                  <a:pt x="2590532" y="3258783"/>
                </a:cubicBezTo>
                <a:cubicBezTo>
                  <a:pt x="2671304" y="3235923"/>
                  <a:pt x="2712452" y="3191727"/>
                  <a:pt x="2773412" y="3139911"/>
                </a:cubicBezTo>
                <a:cubicBezTo>
                  <a:pt x="2834372" y="3088095"/>
                  <a:pt x="2880092" y="3011895"/>
                  <a:pt x="2956292" y="2947887"/>
                </a:cubicBezTo>
                <a:cubicBezTo>
                  <a:pt x="3032492" y="2883879"/>
                  <a:pt x="3148316" y="2803107"/>
                  <a:pt x="3230612" y="2755863"/>
                </a:cubicBezTo>
                <a:cubicBezTo>
                  <a:pt x="3312908" y="2708619"/>
                  <a:pt x="3389108" y="2719287"/>
                  <a:pt x="3450068" y="2664423"/>
                </a:cubicBezTo>
                <a:cubicBezTo>
                  <a:pt x="3511028" y="2609559"/>
                  <a:pt x="3541508" y="2470875"/>
                  <a:pt x="3596372" y="2426679"/>
                </a:cubicBezTo>
                <a:cubicBezTo>
                  <a:pt x="3651236" y="2382483"/>
                  <a:pt x="3756392" y="2364195"/>
                  <a:pt x="3779252" y="2399247"/>
                </a:cubicBezTo>
                <a:cubicBezTo>
                  <a:pt x="3802112" y="2434299"/>
                  <a:pt x="3733532" y="2565363"/>
                  <a:pt x="3733532" y="2636991"/>
                </a:cubicBezTo>
                <a:cubicBezTo>
                  <a:pt x="3733532" y="2708619"/>
                  <a:pt x="3728960" y="2765007"/>
                  <a:pt x="3779252" y="2829015"/>
                </a:cubicBezTo>
                <a:cubicBezTo>
                  <a:pt x="3829544" y="2893023"/>
                  <a:pt x="3916412" y="2999703"/>
                  <a:pt x="4035284" y="3021039"/>
                </a:cubicBezTo>
                <a:cubicBezTo>
                  <a:pt x="4154156" y="3042375"/>
                  <a:pt x="4390376" y="3011895"/>
                  <a:pt x="4492484" y="2957031"/>
                </a:cubicBezTo>
                <a:cubicBezTo>
                  <a:pt x="4594592" y="2902167"/>
                  <a:pt x="4582400" y="2856447"/>
                  <a:pt x="4647932" y="2691855"/>
                </a:cubicBezTo>
                <a:cubicBezTo>
                  <a:pt x="4713464" y="2527263"/>
                  <a:pt x="4812524" y="2141691"/>
                  <a:pt x="4885676" y="1969479"/>
                </a:cubicBezTo>
                <a:cubicBezTo>
                  <a:pt x="4958828" y="1797267"/>
                  <a:pt x="5053316" y="1807935"/>
                  <a:pt x="5086844" y="1658583"/>
                </a:cubicBezTo>
                <a:cubicBezTo>
                  <a:pt x="5120372" y="1509231"/>
                  <a:pt x="5115800" y="1225767"/>
                  <a:pt x="5086844" y="1073367"/>
                </a:cubicBezTo>
                <a:cubicBezTo>
                  <a:pt x="5057888" y="920967"/>
                  <a:pt x="4943588" y="823431"/>
                  <a:pt x="4913108" y="744183"/>
                </a:cubicBezTo>
                <a:cubicBezTo>
                  <a:pt x="4882628" y="664935"/>
                  <a:pt x="4905488" y="639027"/>
                  <a:pt x="4903964" y="597879"/>
                </a:cubicBezTo>
                <a:cubicBezTo>
                  <a:pt x="4902440" y="556731"/>
                  <a:pt x="4948160" y="523203"/>
                  <a:pt x="4903964" y="497295"/>
                </a:cubicBezTo>
                <a:cubicBezTo>
                  <a:pt x="4859768" y="471387"/>
                  <a:pt x="4705844" y="454623"/>
                  <a:pt x="4638788" y="442431"/>
                </a:cubicBezTo>
                <a:cubicBezTo>
                  <a:pt x="4571732" y="430239"/>
                  <a:pt x="4527536" y="437859"/>
                  <a:pt x="4474196" y="442431"/>
                </a:cubicBezTo>
                <a:close/>
              </a:path>
            </a:pathLst>
          </a:custGeom>
          <a:solidFill>
            <a:srgbClr val="FFFF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7494"/>
            <a:ext cx="5760640" cy="461665"/>
          </a:xfrm>
          <a:prstGeom prst="rect">
            <a:avLst/>
          </a:prstGeom>
          <a:solidFill>
            <a:schemeClr val="bg1">
              <a:alpha val="59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9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Площадь бассейна Амазонки 7 млн.</a:t>
            </a:r>
            <a:r>
              <a:rPr lang="ru-RU" sz="2400" b="1" dirty="0">
                <a:solidFill>
                  <a:srgbClr val="FFFF00"/>
                </a:solidFill>
                <a:effectLst>
                  <a:glow rad="101600">
                    <a:schemeClr val="tx1">
                      <a:alpha val="9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9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км²</a:t>
            </a:r>
            <a:endParaRPr lang="ru-RU" sz="2400" b="1" dirty="0">
              <a:solidFill>
                <a:srgbClr val="FFFF00"/>
              </a:solidFill>
              <a:effectLst>
                <a:glow rad="101600">
                  <a:schemeClr val="tx1">
                    <a:alpha val="96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кругленная прямоугольная выноска 8"/>
          <p:cNvSpPr/>
          <p:nvPr/>
        </p:nvSpPr>
        <p:spPr>
          <a:xfrm rot="10800000" flipV="1">
            <a:off x="3607837" y="1856956"/>
            <a:ext cx="2213006" cy="671315"/>
          </a:xfrm>
          <a:prstGeom prst="wedgeRoundRectCallout">
            <a:avLst>
              <a:gd name="adj1" fmla="val -1435"/>
              <a:gd name="adj2" fmla="val 8376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Бассейн реки Амазонка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869587" y="831422"/>
            <a:ext cx="5141371" cy="4032448"/>
            <a:chOff x="1869587" y="831422"/>
            <a:chExt cx="5141371" cy="403244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5" b="99375" l="654" r="99183">
                          <a14:foregroundMark x1="44281" y1="3125" x2="44281" y2="3125"/>
                          <a14:foregroundMark x1="43137" y1="3333" x2="43137" y2="3333"/>
                          <a14:foregroundMark x1="60131" y1="86667" x2="60131" y2="8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9587" y="831422"/>
              <a:ext cx="5141371" cy="403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928104" y="228501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FFFF00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CyrillicHover" pitchFamily="2" charset="0"/>
                </a:rPr>
                <a:t>АВСТРАЛИЯ</a:t>
              </a:r>
              <a:endParaRPr lang="ru-RU" sz="36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yrillicHover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774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t="6524" r="3236" b="5290"/>
          <a:stretch/>
        </p:blipFill>
        <p:spPr>
          <a:xfrm>
            <a:off x="0" y="0"/>
            <a:ext cx="9146446" cy="5143500"/>
          </a:xfrm>
          <a:prstGeom prst="rect">
            <a:avLst/>
          </a:prstGeom>
        </p:spPr>
      </p:pic>
      <p:pic>
        <p:nvPicPr>
          <p:cNvPr id="37" name="Picture 4" descr="http://img4.wikia.nocookie.net/__cb20130301212333/scribblenauts/images/thumb/9/9b/Hill.png/500px-Hill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199" y="3509815"/>
            <a:ext cx="1142180" cy="53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iytourslanka.com/admin/images/icons/Icon_Mount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77" y="1923678"/>
            <a:ext cx="12192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diytourslanka.com/admin/images/icons/Icon_Mount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209" y="123478"/>
            <a:ext cx="12192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2339752" y="4299942"/>
            <a:ext cx="4464496" cy="14401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080655" y="654627"/>
            <a:ext cx="2389909" cy="3771900"/>
          </a:xfrm>
          <a:custGeom>
            <a:avLst/>
            <a:gdLst>
              <a:gd name="connsiteX0" fmla="*/ 0 w 2389909"/>
              <a:gd name="connsiteY0" fmla="*/ 0 h 3771900"/>
              <a:gd name="connsiteX1" fmla="*/ 290945 w 2389909"/>
              <a:gd name="connsiteY1" fmla="*/ 311728 h 3771900"/>
              <a:gd name="connsiteX2" fmla="*/ 363681 w 2389909"/>
              <a:gd name="connsiteY2" fmla="*/ 820882 h 3771900"/>
              <a:gd name="connsiteX3" fmla="*/ 592281 w 2389909"/>
              <a:gd name="connsiteY3" fmla="*/ 1496291 h 3771900"/>
              <a:gd name="connsiteX4" fmla="*/ 1018309 w 2389909"/>
              <a:gd name="connsiteY4" fmla="*/ 1953491 h 3771900"/>
              <a:gd name="connsiteX5" fmla="*/ 1371600 w 2389909"/>
              <a:gd name="connsiteY5" fmla="*/ 2286000 h 3771900"/>
              <a:gd name="connsiteX6" fmla="*/ 1517072 w 2389909"/>
              <a:gd name="connsiteY6" fmla="*/ 2691246 h 3771900"/>
              <a:gd name="connsiteX7" fmla="*/ 1662545 w 2389909"/>
              <a:gd name="connsiteY7" fmla="*/ 3148446 h 3771900"/>
              <a:gd name="connsiteX8" fmla="*/ 2005445 w 2389909"/>
              <a:gd name="connsiteY8" fmla="*/ 3501737 h 3771900"/>
              <a:gd name="connsiteX9" fmla="*/ 2182090 w 2389909"/>
              <a:gd name="connsiteY9" fmla="*/ 3616037 h 3771900"/>
              <a:gd name="connsiteX10" fmla="*/ 2389909 w 2389909"/>
              <a:gd name="connsiteY10" fmla="*/ 3771900 h 3771900"/>
              <a:gd name="connsiteX11" fmla="*/ 2389909 w 2389909"/>
              <a:gd name="connsiteY11" fmla="*/ 377190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89909" h="3771900">
                <a:moveTo>
                  <a:pt x="0" y="0"/>
                </a:moveTo>
                <a:cubicBezTo>
                  <a:pt x="115166" y="87457"/>
                  <a:pt x="230332" y="174914"/>
                  <a:pt x="290945" y="311728"/>
                </a:cubicBezTo>
                <a:cubicBezTo>
                  <a:pt x="351559" y="448542"/>
                  <a:pt x="313458" y="623455"/>
                  <a:pt x="363681" y="820882"/>
                </a:cubicBezTo>
                <a:cubicBezTo>
                  <a:pt x="413904" y="1018309"/>
                  <a:pt x="483176" y="1307523"/>
                  <a:pt x="592281" y="1496291"/>
                </a:cubicBezTo>
                <a:cubicBezTo>
                  <a:pt x="701386" y="1685059"/>
                  <a:pt x="888423" y="1821873"/>
                  <a:pt x="1018309" y="1953491"/>
                </a:cubicBezTo>
                <a:cubicBezTo>
                  <a:pt x="1148196" y="2085109"/>
                  <a:pt x="1288473" y="2163041"/>
                  <a:pt x="1371600" y="2286000"/>
                </a:cubicBezTo>
                <a:cubicBezTo>
                  <a:pt x="1454727" y="2408959"/>
                  <a:pt x="1468581" y="2547505"/>
                  <a:pt x="1517072" y="2691246"/>
                </a:cubicBezTo>
                <a:cubicBezTo>
                  <a:pt x="1565563" y="2834987"/>
                  <a:pt x="1581150" y="3013364"/>
                  <a:pt x="1662545" y="3148446"/>
                </a:cubicBezTo>
                <a:cubicBezTo>
                  <a:pt x="1743940" y="3283528"/>
                  <a:pt x="1918854" y="3423805"/>
                  <a:pt x="2005445" y="3501737"/>
                </a:cubicBezTo>
                <a:cubicBezTo>
                  <a:pt x="2092036" y="3579669"/>
                  <a:pt x="2118013" y="3571010"/>
                  <a:pt x="2182090" y="3616037"/>
                </a:cubicBezTo>
                <a:cubicBezTo>
                  <a:pt x="2246167" y="3661064"/>
                  <a:pt x="2389909" y="3771900"/>
                  <a:pt x="2389909" y="3771900"/>
                </a:cubicBezTo>
                <a:lnTo>
                  <a:pt x="2389909" y="3771900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768927" y="2980772"/>
            <a:ext cx="2036618" cy="915819"/>
          </a:xfrm>
          <a:custGeom>
            <a:avLst/>
            <a:gdLst>
              <a:gd name="connsiteX0" fmla="*/ 0 w 2036618"/>
              <a:gd name="connsiteY0" fmla="*/ 53373 h 915819"/>
              <a:gd name="connsiteX1" fmla="*/ 187037 w 2036618"/>
              <a:gd name="connsiteY1" fmla="*/ 11810 h 915819"/>
              <a:gd name="connsiteX2" fmla="*/ 322118 w 2036618"/>
              <a:gd name="connsiteY2" fmla="*/ 240410 h 915819"/>
              <a:gd name="connsiteX3" fmla="*/ 644237 w 2036618"/>
              <a:gd name="connsiteY3" fmla="*/ 323537 h 915819"/>
              <a:gd name="connsiteX4" fmla="*/ 852055 w 2036618"/>
              <a:gd name="connsiteY4" fmla="*/ 198846 h 915819"/>
              <a:gd name="connsiteX5" fmla="*/ 1205346 w 2036618"/>
              <a:gd name="connsiteY5" fmla="*/ 375492 h 915819"/>
              <a:gd name="connsiteX6" fmla="*/ 1475509 w 2036618"/>
              <a:gd name="connsiteY6" fmla="*/ 708001 h 915819"/>
              <a:gd name="connsiteX7" fmla="*/ 1745673 w 2036618"/>
              <a:gd name="connsiteY7" fmla="*/ 843083 h 915819"/>
              <a:gd name="connsiteX8" fmla="*/ 1953491 w 2036618"/>
              <a:gd name="connsiteY8" fmla="*/ 884646 h 915819"/>
              <a:gd name="connsiteX9" fmla="*/ 2036618 w 2036618"/>
              <a:gd name="connsiteY9" fmla="*/ 915819 h 915819"/>
              <a:gd name="connsiteX10" fmla="*/ 2036618 w 2036618"/>
              <a:gd name="connsiteY10" fmla="*/ 915819 h 9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6618" h="915819">
                <a:moveTo>
                  <a:pt x="0" y="53373"/>
                </a:moveTo>
                <a:cubicBezTo>
                  <a:pt x="66675" y="17005"/>
                  <a:pt x="133351" y="-19363"/>
                  <a:pt x="187037" y="11810"/>
                </a:cubicBezTo>
                <a:cubicBezTo>
                  <a:pt x="240723" y="42983"/>
                  <a:pt x="245918" y="188455"/>
                  <a:pt x="322118" y="240410"/>
                </a:cubicBezTo>
                <a:cubicBezTo>
                  <a:pt x="398318" y="292365"/>
                  <a:pt x="555914" y="330464"/>
                  <a:pt x="644237" y="323537"/>
                </a:cubicBezTo>
                <a:cubicBezTo>
                  <a:pt x="732560" y="316610"/>
                  <a:pt x="758537" y="190187"/>
                  <a:pt x="852055" y="198846"/>
                </a:cubicBezTo>
                <a:cubicBezTo>
                  <a:pt x="945573" y="207505"/>
                  <a:pt x="1101437" y="290633"/>
                  <a:pt x="1205346" y="375492"/>
                </a:cubicBezTo>
                <a:cubicBezTo>
                  <a:pt x="1309255" y="460351"/>
                  <a:pt x="1385455" y="630069"/>
                  <a:pt x="1475509" y="708001"/>
                </a:cubicBezTo>
                <a:cubicBezTo>
                  <a:pt x="1565563" y="785933"/>
                  <a:pt x="1666009" y="813642"/>
                  <a:pt x="1745673" y="843083"/>
                </a:cubicBezTo>
                <a:cubicBezTo>
                  <a:pt x="1825337" y="872524"/>
                  <a:pt x="1905000" y="872523"/>
                  <a:pt x="1953491" y="884646"/>
                </a:cubicBezTo>
                <a:cubicBezTo>
                  <a:pt x="2001982" y="896769"/>
                  <a:pt x="2036618" y="915819"/>
                  <a:pt x="2036618" y="915819"/>
                </a:cubicBezTo>
                <a:lnTo>
                  <a:pt x="2036618" y="915819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727357" y="633845"/>
            <a:ext cx="392388" cy="1859973"/>
          </a:xfrm>
          <a:custGeom>
            <a:avLst/>
            <a:gdLst>
              <a:gd name="connsiteX0" fmla="*/ 330043 w 392388"/>
              <a:gd name="connsiteY0" fmla="*/ 0 h 1859973"/>
              <a:gd name="connsiteX1" fmla="*/ 194961 w 392388"/>
              <a:gd name="connsiteY1" fmla="*/ 103910 h 1859973"/>
              <a:gd name="connsiteX2" fmla="*/ 111834 w 392388"/>
              <a:gd name="connsiteY2" fmla="*/ 436419 h 1859973"/>
              <a:gd name="connsiteX3" fmla="*/ 39098 w 392388"/>
              <a:gd name="connsiteY3" fmla="*/ 727364 h 1859973"/>
              <a:gd name="connsiteX4" fmla="*/ 18316 w 392388"/>
              <a:gd name="connsiteY4" fmla="*/ 1184564 h 1859973"/>
              <a:gd name="connsiteX5" fmla="*/ 309261 w 392388"/>
              <a:gd name="connsiteY5" fmla="*/ 1454728 h 1859973"/>
              <a:gd name="connsiteX6" fmla="*/ 392388 w 392388"/>
              <a:gd name="connsiteY6" fmla="*/ 1704110 h 1859973"/>
              <a:gd name="connsiteX7" fmla="*/ 267698 w 392388"/>
              <a:gd name="connsiteY7" fmla="*/ 1859973 h 1859973"/>
              <a:gd name="connsiteX8" fmla="*/ 267698 w 392388"/>
              <a:gd name="connsiteY8" fmla="*/ 1859973 h 185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2388" h="1859973">
                <a:moveTo>
                  <a:pt x="330043" y="0"/>
                </a:moveTo>
                <a:cubicBezTo>
                  <a:pt x="280686" y="15587"/>
                  <a:pt x="231329" y="31174"/>
                  <a:pt x="194961" y="103910"/>
                </a:cubicBezTo>
                <a:cubicBezTo>
                  <a:pt x="158593" y="176647"/>
                  <a:pt x="111834" y="436419"/>
                  <a:pt x="111834" y="436419"/>
                </a:cubicBezTo>
                <a:cubicBezTo>
                  <a:pt x="85857" y="540328"/>
                  <a:pt x="54684" y="602673"/>
                  <a:pt x="39098" y="727364"/>
                </a:cubicBezTo>
                <a:cubicBezTo>
                  <a:pt x="23512" y="852055"/>
                  <a:pt x="-26711" y="1063337"/>
                  <a:pt x="18316" y="1184564"/>
                </a:cubicBezTo>
                <a:cubicBezTo>
                  <a:pt x="63343" y="1305791"/>
                  <a:pt x="246916" y="1368137"/>
                  <a:pt x="309261" y="1454728"/>
                </a:cubicBezTo>
                <a:cubicBezTo>
                  <a:pt x="371606" y="1541319"/>
                  <a:pt x="399315" y="1636569"/>
                  <a:pt x="392388" y="1704110"/>
                </a:cubicBezTo>
                <a:cubicBezTo>
                  <a:pt x="385461" y="1771651"/>
                  <a:pt x="267698" y="1859973"/>
                  <a:pt x="267698" y="1859973"/>
                </a:cubicBezTo>
                <a:lnTo>
                  <a:pt x="267698" y="1859973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5829300" y="536977"/>
            <a:ext cx="1558636" cy="3906981"/>
          </a:xfrm>
          <a:custGeom>
            <a:avLst/>
            <a:gdLst>
              <a:gd name="connsiteX0" fmla="*/ 0 w 1558636"/>
              <a:gd name="connsiteY0" fmla="*/ 3906981 h 3906981"/>
              <a:gd name="connsiteX1" fmla="*/ 114300 w 1558636"/>
              <a:gd name="connsiteY1" fmla="*/ 3699163 h 3906981"/>
              <a:gd name="connsiteX2" fmla="*/ 374073 w 1558636"/>
              <a:gd name="connsiteY2" fmla="*/ 3460172 h 3906981"/>
              <a:gd name="connsiteX3" fmla="*/ 405245 w 1558636"/>
              <a:gd name="connsiteY3" fmla="*/ 3054927 h 3906981"/>
              <a:gd name="connsiteX4" fmla="*/ 529936 w 1558636"/>
              <a:gd name="connsiteY4" fmla="*/ 2296390 h 3906981"/>
              <a:gd name="connsiteX5" fmla="*/ 883227 w 1558636"/>
              <a:gd name="connsiteY5" fmla="*/ 1995054 h 3906981"/>
              <a:gd name="connsiteX6" fmla="*/ 1111827 w 1558636"/>
              <a:gd name="connsiteY6" fmla="*/ 1662545 h 3906981"/>
              <a:gd name="connsiteX7" fmla="*/ 955964 w 1558636"/>
              <a:gd name="connsiteY7" fmla="*/ 935181 h 3906981"/>
              <a:gd name="connsiteX8" fmla="*/ 1018309 w 1558636"/>
              <a:gd name="connsiteY8" fmla="*/ 415636 h 3906981"/>
              <a:gd name="connsiteX9" fmla="*/ 1558636 w 1558636"/>
              <a:gd name="connsiteY9" fmla="*/ 0 h 3906981"/>
              <a:gd name="connsiteX10" fmla="*/ 1558636 w 1558636"/>
              <a:gd name="connsiteY10" fmla="*/ 0 h 390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58636" h="3906981">
                <a:moveTo>
                  <a:pt x="0" y="3906981"/>
                </a:moveTo>
                <a:cubicBezTo>
                  <a:pt x="25977" y="3840306"/>
                  <a:pt x="51955" y="3773631"/>
                  <a:pt x="114300" y="3699163"/>
                </a:cubicBezTo>
                <a:cubicBezTo>
                  <a:pt x="176645" y="3624695"/>
                  <a:pt x="325582" y="3567545"/>
                  <a:pt x="374073" y="3460172"/>
                </a:cubicBezTo>
                <a:cubicBezTo>
                  <a:pt x="422564" y="3352799"/>
                  <a:pt x="379268" y="3248891"/>
                  <a:pt x="405245" y="3054927"/>
                </a:cubicBezTo>
                <a:cubicBezTo>
                  <a:pt x="431222" y="2860963"/>
                  <a:pt x="450272" y="2473035"/>
                  <a:pt x="529936" y="2296390"/>
                </a:cubicBezTo>
                <a:cubicBezTo>
                  <a:pt x="609600" y="2119745"/>
                  <a:pt x="786245" y="2100695"/>
                  <a:pt x="883227" y="1995054"/>
                </a:cubicBezTo>
                <a:cubicBezTo>
                  <a:pt x="980209" y="1889413"/>
                  <a:pt x="1099704" y="1839190"/>
                  <a:pt x="1111827" y="1662545"/>
                </a:cubicBezTo>
                <a:cubicBezTo>
                  <a:pt x="1123950" y="1485899"/>
                  <a:pt x="971550" y="1142999"/>
                  <a:pt x="955964" y="935181"/>
                </a:cubicBezTo>
                <a:cubicBezTo>
                  <a:pt x="940378" y="727363"/>
                  <a:pt x="917864" y="571499"/>
                  <a:pt x="1018309" y="415636"/>
                </a:cubicBezTo>
                <a:cubicBezTo>
                  <a:pt x="1118754" y="259773"/>
                  <a:pt x="1558636" y="0"/>
                  <a:pt x="1558636" y="0"/>
                </a:cubicBezTo>
                <a:lnTo>
                  <a:pt x="1558636" y="0"/>
                </a:ln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6920345" y="2289144"/>
            <a:ext cx="1434053" cy="1230023"/>
          </a:xfrm>
          <a:custGeom>
            <a:avLst/>
            <a:gdLst>
              <a:gd name="connsiteX0" fmla="*/ 1340428 w 1434053"/>
              <a:gd name="connsiteY0" fmla="*/ 1230023 h 1230023"/>
              <a:gd name="connsiteX1" fmla="*/ 1340428 w 1434053"/>
              <a:gd name="connsiteY1" fmla="*/ 1042987 h 1230023"/>
              <a:gd name="connsiteX2" fmla="*/ 1433946 w 1434053"/>
              <a:gd name="connsiteY2" fmla="*/ 658523 h 1230023"/>
              <a:gd name="connsiteX3" fmla="*/ 1319646 w 1434053"/>
              <a:gd name="connsiteY3" fmla="*/ 544223 h 1230023"/>
              <a:gd name="connsiteX4" fmla="*/ 924791 w 1434053"/>
              <a:gd name="connsiteY4" fmla="*/ 741651 h 1230023"/>
              <a:gd name="connsiteX5" fmla="*/ 363682 w 1434053"/>
              <a:gd name="connsiteY5" fmla="*/ 658523 h 1230023"/>
              <a:gd name="connsiteX6" fmla="*/ 332510 w 1434053"/>
              <a:gd name="connsiteY6" fmla="*/ 346796 h 1230023"/>
              <a:gd name="connsiteX7" fmla="*/ 311728 w 1434053"/>
              <a:gd name="connsiteY7" fmla="*/ 35069 h 1230023"/>
              <a:gd name="connsiteX8" fmla="*/ 62346 w 1434053"/>
              <a:gd name="connsiteY8" fmla="*/ 3896 h 1230023"/>
              <a:gd name="connsiteX9" fmla="*/ 0 w 1434053"/>
              <a:gd name="connsiteY9" fmla="*/ 3896 h 1230023"/>
              <a:gd name="connsiteX10" fmla="*/ 0 w 1434053"/>
              <a:gd name="connsiteY10" fmla="*/ 3896 h 1230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4053" h="1230023">
                <a:moveTo>
                  <a:pt x="1340428" y="1230023"/>
                </a:moveTo>
                <a:cubicBezTo>
                  <a:pt x="1332635" y="1184130"/>
                  <a:pt x="1324842" y="1138237"/>
                  <a:pt x="1340428" y="1042987"/>
                </a:cubicBezTo>
                <a:cubicBezTo>
                  <a:pt x="1356014" y="947737"/>
                  <a:pt x="1437410" y="741650"/>
                  <a:pt x="1433946" y="658523"/>
                </a:cubicBezTo>
                <a:cubicBezTo>
                  <a:pt x="1430482" y="575396"/>
                  <a:pt x="1404505" y="530368"/>
                  <a:pt x="1319646" y="544223"/>
                </a:cubicBezTo>
                <a:cubicBezTo>
                  <a:pt x="1234787" y="558078"/>
                  <a:pt x="1084118" y="722601"/>
                  <a:pt x="924791" y="741651"/>
                </a:cubicBezTo>
                <a:cubicBezTo>
                  <a:pt x="765464" y="760701"/>
                  <a:pt x="462395" y="724332"/>
                  <a:pt x="363682" y="658523"/>
                </a:cubicBezTo>
                <a:cubicBezTo>
                  <a:pt x="264968" y="592714"/>
                  <a:pt x="341169" y="450705"/>
                  <a:pt x="332510" y="346796"/>
                </a:cubicBezTo>
                <a:cubicBezTo>
                  <a:pt x="323851" y="242887"/>
                  <a:pt x="356755" y="92219"/>
                  <a:pt x="311728" y="35069"/>
                </a:cubicBezTo>
                <a:cubicBezTo>
                  <a:pt x="266701" y="-22081"/>
                  <a:pt x="114301" y="9092"/>
                  <a:pt x="62346" y="3896"/>
                </a:cubicBezTo>
                <a:cubicBezTo>
                  <a:pt x="10391" y="-1300"/>
                  <a:pt x="0" y="3896"/>
                  <a:pt x="0" y="3896"/>
                </a:cubicBezTo>
                <a:lnTo>
                  <a:pt x="0" y="3896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4901409" y="1991704"/>
            <a:ext cx="1135728" cy="2306782"/>
          </a:xfrm>
          <a:custGeom>
            <a:avLst/>
            <a:gdLst>
              <a:gd name="connsiteX0" fmla="*/ 3100 w 1135728"/>
              <a:gd name="connsiteY0" fmla="*/ 0 h 2306782"/>
              <a:gd name="connsiteX1" fmla="*/ 23882 w 1135728"/>
              <a:gd name="connsiteY1" fmla="*/ 135082 h 2306782"/>
              <a:gd name="connsiteX2" fmla="*/ 179746 w 1135728"/>
              <a:gd name="connsiteY2" fmla="*/ 488373 h 2306782"/>
              <a:gd name="connsiteX3" fmla="*/ 377173 w 1135728"/>
              <a:gd name="connsiteY3" fmla="*/ 613063 h 2306782"/>
              <a:gd name="connsiteX4" fmla="*/ 491473 w 1135728"/>
              <a:gd name="connsiteY4" fmla="*/ 820882 h 2306782"/>
              <a:gd name="connsiteX5" fmla="*/ 553818 w 1135728"/>
              <a:gd name="connsiteY5" fmla="*/ 1059873 h 2306782"/>
              <a:gd name="connsiteX6" fmla="*/ 636946 w 1135728"/>
              <a:gd name="connsiteY6" fmla="*/ 1381991 h 2306782"/>
              <a:gd name="connsiteX7" fmla="*/ 772027 w 1135728"/>
              <a:gd name="connsiteY7" fmla="*/ 1672936 h 2306782"/>
              <a:gd name="connsiteX8" fmla="*/ 990236 w 1135728"/>
              <a:gd name="connsiteY8" fmla="*/ 1849582 h 2306782"/>
              <a:gd name="connsiteX9" fmla="*/ 1135709 w 1135728"/>
              <a:gd name="connsiteY9" fmla="*/ 1995054 h 2306782"/>
              <a:gd name="connsiteX10" fmla="*/ 1000627 w 1135728"/>
              <a:gd name="connsiteY10" fmla="*/ 2254827 h 2306782"/>
              <a:gd name="connsiteX11" fmla="*/ 1000627 w 1135728"/>
              <a:gd name="connsiteY11" fmla="*/ 2306782 h 2306782"/>
              <a:gd name="connsiteX12" fmla="*/ 1000627 w 1135728"/>
              <a:gd name="connsiteY12" fmla="*/ 2306782 h 230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35728" h="2306782">
                <a:moveTo>
                  <a:pt x="3100" y="0"/>
                </a:moveTo>
                <a:cubicBezTo>
                  <a:pt x="-1230" y="26843"/>
                  <a:pt x="-5559" y="53687"/>
                  <a:pt x="23882" y="135082"/>
                </a:cubicBezTo>
                <a:cubicBezTo>
                  <a:pt x="53323" y="216477"/>
                  <a:pt x="120864" y="408709"/>
                  <a:pt x="179746" y="488373"/>
                </a:cubicBezTo>
                <a:cubicBezTo>
                  <a:pt x="238628" y="568037"/>
                  <a:pt x="325219" y="557645"/>
                  <a:pt x="377173" y="613063"/>
                </a:cubicBezTo>
                <a:cubicBezTo>
                  <a:pt x="429127" y="668481"/>
                  <a:pt x="462032" y="746414"/>
                  <a:pt x="491473" y="820882"/>
                </a:cubicBezTo>
                <a:cubicBezTo>
                  <a:pt x="520914" y="895350"/>
                  <a:pt x="529573" y="966355"/>
                  <a:pt x="553818" y="1059873"/>
                </a:cubicBezTo>
                <a:cubicBezTo>
                  <a:pt x="578063" y="1153391"/>
                  <a:pt x="600578" y="1279814"/>
                  <a:pt x="636946" y="1381991"/>
                </a:cubicBezTo>
                <a:cubicBezTo>
                  <a:pt x="673314" y="1484168"/>
                  <a:pt x="713145" y="1595004"/>
                  <a:pt x="772027" y="1672936"/>
                </a:cubicBezTo>
                <a:cubicBezTo>
                  <a:pt x="830909" y="1750868"/>
                  <a:pt x="929622" y="1795896"/>
                  <a:pt x="990236" y="1849582"/>
                </a:cubicBezTo>
                <a:cubicBezTo>
                  <a:pt x="1050850" y="1903268"/>
                  <a:pt x="1133977" y="1927513"/>
                  <a:pt x="1135709" y="1995054"/>
                </a:cubicBezTo>
                <a:cubicBezTo>
                  <a:pt x="1137441" y="2062595"/>
                  <a:pt x="1023141" y="2202872"/>
                  <a:pt x="1000627" y="2254827"/>
                </a:cubicBezTo>
                <a:cubicBezTo>
                  <a:pt x="978113" y="2306782"/>
                  <a:pt x="1000627" y="2306782"/>
                  <a:pt x="1000627" y="2306782"/>
                </a:cubicBezTo>
                <a:lnTo>
                  <a:pt x="1000627" y="2306782"/>
                </a:lnTo>
              </a:path>
            </a:pathLst>
          </a:cu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diytourslanka.com/admin/images/icons/Icon_Mount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11" y="2430337"/>
            <a:ext cx="12192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iytourslanka.com/admin/images/icons/Icon_Mount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1363"/>
            <a:ext cx="1219200" cy="98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 rot="3823801">
            <a:off x="2350735" y="344805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Голубая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7125711">
            <a:off x="5619856" y="3605147"/>
            <a:ext cx="155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Большая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7584" y="267494"/>
            <a:ext cx="2507920" cy="830997"/>
          </a:xfrm>
          <a:prstGeom prst="rect">
            <a:avLst/>
          </a:prstGeom>
          <a:solidFill>
            <a:schemeClr val="bg1">
              <a:alpha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Бассейн реки Голубая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90214" y="267494"/>
            <a:ext cx="2366162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Бассейн реки Большая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7744" y="1059582"/>
            <a:ext cx="2095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Водораздел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3730411" y="1521247"/>
            <a:ext cx="602598" cy="331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Группа 3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img4.wikia.nocookie.net/__cb20130301212333/scribblenauts/images/thumb/9/9b/Hill.png/500px-Hill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77" y="3746599"/>
            <a:ext cx="1142180" cy="53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олилиния 21"/>
          <p:cNvSpPr/>
          <p:nvPr/>
        </p:nvSpPr>
        <p:spPr>
          <a:xfrm>
            <a:off x="4217555" y="0"/>
            <a:ext cx="257671" cy="4312227"/>
          </a:xfrm>
          <a:custGeom>
            <a:avLst/>
            <a:gdLst>
              <a:gd name="connsiteX0" fmla="*/ 157018 w 257671"/>
              <a:gd name="connsiteY0" fmla="*/ 4312227 h 4312227"/>
              <a:gd name="connsiteX1" fmla="*/ 105063 w 257671"/>
              <a:gd name="connsiteY1" fmla="*/ 4114800 h 4312227"/>
              <a:gd name="connsiteX2" fmla="*/ 115454 w 257671"/>
              <a:gd name="connsiteY2" fmla="*/ 3512127 h 4312227"/>
              <a:gd name="connsiteX3" fmla="*/ 136236 w 257671"/>
              <a:gd name="connsiteY3" fmla="*/ 2763982 h 4312227"/>
              <a:gd name="connsiteX4" fmla="*/ 136236 w 257671"/>
              <a:gd name="connsiteY4" fmla="*/ 2098964 h 4312227"/>
              <a:gd name="connsiteX5" fmla="*/ 198581 w 257671"/>
              <a:gd name="connsiteY5" fmla="*/ 1485900 h 4312227"/>
              <a:gd name="connsiteX6" fmla="*/ 250536 w 257671"/>
              <a:gd name="connsiteY6" fmla="*/ 976745 h 4312227"/>
              <a:gd name="connsiteX7" fmla="*/ 32327 w 257671"/>
              <a:gd name="connsiteY7" fmla="*/ 405245 h 4312227"/>
              <a:gd name="connsiteX8" fmla="*/ 1154 w 257671"/>
              <a:gd name="connsiteY8" fmla="*/ 0 h 4312227"/>
              <a:gd name="connsiteX9" fmla="*/ 1154 w 257671"/>
              <a:gd name="connsiteY9" fmla="*/ 0 h 431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7671" h="4312227">
                <a:moveTo>
                  <a:pt x="157018" y="4312227"/>
                </a:moveTo>
                <a:cubicBezTo>
                  <a:pt x="134504" y="4280188"/>
                  <a:pt x="111990" y="4248150"/>
                  <a:pt x="105063" y="4114800"/>
                </a:cubicBezTo>
                <a:cubicBezTo>
                  <a:pt x="98136" y="3981450"/>
                  <a:pt x="110259" y="3737263"/>
                  <a:pt x="115454" y="3512127"/>
                </a:cubicBezTo>
                <a:cubicBezTo>
                  <a:pt x="120649" y="3286991"/>
                  <a:pt x="132772" y="2999509"/>
                  <a:pt x="136236" y="2763982"/>
                </a:cubicBezTo>
                <a:cubicBezTo>
                  <a:pt x="139700" y="2528455"/>
                  <a:pt x="125845" y="2311978"/>
                  <a:pt x="136236" y="2098964"/>
                </a:cubicBezTo>
                <a:cubicBezTo>
                  <a:pt x="146627" y="1885950"/>
                  <a:pt x="179531" y="1672936"/>
                  <a:pt x="198581" y="1485900"/>
                </a:cubicBezTo>
                <a:cubicBezTo>
                  <a:pt x="217631" y="1298863"/>
                  <a:pt x="278245" y="1156854"/>
                  <a:pt x="250536" y="976745"/>
                </a:cubicBezTo>
                <a:cubicBezTo>
                  <a:pt x="222827" y="796636"/>
                  <a:pt x="73891" y="568036"/>
                  <a:pt x="32327" y="405245"/>
                </a:cubicBezTo>
                <a:cubicBezTo>
                  <a:pt x="-9237" y="242454"/>
                  <a:pt x="1154" y="0"/>
                  <a:pt x="1154" y="0"/>
                </a:cubicBezTo>
                <a:lnTo>
                  <a:pt x="1154" y="0"/>
                </a:lnTo>
              </a:path>
            </a:pathLst>
          </a:cu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5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851153" y="3769519"/>
            <a:ext cx="425822" cy="731179"/>
          </a:xfrm>
          <a:custGeom>
            <a:avLst/>
            <a:gdLst>
              <a:gd name="connsiteX0" fmla="*/ 425822 w 425822"/>
              <a:gd name="connsiteY0" fmla="*/ 511969 h 731179"/>
              <a:gd name="connsiteX1" fmla="*/ 373435 w 425822"/>
              <a:gd name="connsiteY1" fmla="*/ 559594 h 731179"/>
              <a:gd name="connsiteX2" fmla="*/ 371053 w 425822"/>
              <a:gd name="connsiteY2" fmla="*/ 585787 h 731179"/>
              <a:gd name="connsiteX3" fmla="*/ 342478 w 425822"/>
              <a:gd name="connsiteY3" fmla="*/ 611981 h 731179"/>
              <a:gd name="connsiteX4" fmla="*/ 306760 w 425822"/>
              <a:gd name="connsiteY4" fmla="*/ 616744 h 731179"/>
              <a:gd name="connsiteX5" fmla="*/ 301997 w 425822"/>
              <a:gd name="connsiteY5" fmla="*/ 642937 h 731179"/>
              <a:gd name="connsiteX6" fmla="*/ 278185 w 425822"/>
              <a:gd name="connsiteY6" fmla="*/ 666750 h 731179"/>
              <a:gd name="connsiteX7" fmla="*/ 249610 w 425822"/>
              <a:gd name="connsiteY7" fmla="*/ 676275 h 731179"/>
              <a:gd name="connsiteX8" fmla="*/ 182935 w 425822"/>
              <a:gd name="connsiteY8" fmla="*/ 676275 h 731179"/>
              <a:gd name="connsiteX9" fmla="*/ 156741 w 425822"/>
              <a:gd name="connsiteY9" fmla="*/ 683419 h 731179"/>
              <a:gd name="connsiteX10" fmla="*/ 140072 w 425822"/>
              <a:gd name="connsiteY10" fmla="*/ 711994 h 731179"/>
              <a:gd name="connsiteX11" fmla="*/ 97210 w 425822"/>
              <a:gd name="connsiteY11" fmla="*/ 731044 h 731179"/>
              <a:gd name="connsiteX12" fmla="*/ 49585 w 425822"/>
              <a:gd name="connsiteY12" fmla="*/ 702469 h 731179"/>
              <a:gd name="connsiteX13" fmla="*/ 40060 w 425822"/>
              <a:gd name="connsiteY13" fmla="*/ 723900 h 731179"/>
              <a:gd name="connsiteX14" fmla="*/ 1960 w 425822"/>
              <a:gd name="connsiteY14" fmla="*/ 709612 h 731179"/>
              <a:gd name="connsiteX15" fmla="*/ 9103 w 425822"/>
              <a:gd name="connsiteY15" fmla="*/ 666750 h 731179"/>
              <a:gd name="connsiteX16" fmla="*/ 40060 w 425822"/>
              <a:gd name="connsiteY16" fmla="*/ 633412 h 731179"/>
              <a:gd name="connsiteX17" fmla="*/ 92447 w 425822"/>
              <a:gd name="connsiteY17" fmla="*/ 602456 h 731179"/>
              <a:gd name="connsiteX18" fmla="*/ 111497 w 425822"/>
              <a:gd name="connsiteY18" fmla="*/ 576262 h 731179"/>
              <a:gd name="connsiteX19" fmla="*/ 92447 w 425822"/>
              <a:gd name="connsiteY19" fmla="*/ 545306 h 731179"/>
              <a:gd name="connsiteX20" fmla="*/ 80541 w 425822"/>
              <a:gd name="connsiteY20" fmla="*/ 519112 h 731179"/>
              <a:gd name="connsiteX21" fmla="*/ 99591 w 425822"/>
              <a:gd name="connsiteY21" fmla="*/ 473869 h 731179"/>
              <a:gd name="connsiteX22" fmla="*/ 92447 w 425822"/>
              <a:gd name="connsiteY22" fmla="*/ 442912 h 731179"/>
              <a:gd name="connsiteX23" fmla="*/ 106735 w 425822"/>
              <a:gd name="connsiteY23" fmla="*/ 392906 h 731179"/>
              <a:gd name="connsiteX24" fmla="*/ 106735 w 425822"/>
              <a:gd name="connsiteY24" fmla="*/ 361950 h 731179"/>
              <a:gd name="connsiteX25" fmla="*/ 106735 w 425822"/>
              <a:gd name="connsiteY25" fmla="*/ 330994 h 731179"/>
              <a:gd name="connsiteX26" fmla="*/ 106735 w 425822"/>
              <a:gd name="connsiteY26" fmla="*/ 297656 h 731179"/>
              <a:gd name="connsiteX27" fmla="*/ 135310 w 425822"/>
              <a:gd name="connsiteY27" fmla="*/ 264319 h 731179"/>
              <a:gd name="connsiteX28" fmla="*/ 149597 w 425822"/>
              <a:gd name="connsiteY28" fmla="*/ 238125 h 731179"/>
              <a:gd name="connsiteX29" fmla="*/ 142453 w 425822"/>
              <a:gd name="connsiteY29" fmla="*/ 209550 h 731179"/>
              <a:gd name="connsiteX30" fmla="*/ 128166 w 425822"/>
              <a:gd name="connsiteY30" fmla="*/ 178594 h 731179"/>
              <a:gd name="connsiteX31" fmla="*/ 118641 w 425822"/>
              <a:gd name="connsiteY31" fmla="*/ 152400 h 731179"/>
              <a:gd name="connsiteX32" fmla="*/ 71016 w 425822"/>
              <a:gd name="connsiteY32" fmla="*/ 164306 h 731179"/>
              <a:gd name="connsiteX33" fmla="*/ 61491 w 425822"/>
              <a:gd name="connsiteY33" fmla="*/ 138112 h 731179"/>
              <a:gd name="connsiteX34" fmla="*/ 80541 w 425822"/>
              <a:gd name="connsiteY34" fmla="*/ 102394 h 731179"/>
              <a:gd name="connsiteX35" fmla="*/ 87685 w 425822"/>
              <a:gd name="connsiteY35" fmla="*/ 64294 h 731179"/>
              <a:gd name="connsiteX36" fmla="*/ 101972 w 425822"/>
              <a:gd name="connsiteY36" fmla="*/ 33337 h 731179"/>
              <a:gd name="connsiteX37" fmla="*/ 132928 w 425822"/>
              <a:gd name="connsiteY37" fmla="*/ 16669 h 731179"/>
              <a:gd name="connsiteX38" fmla="*/ 156741 w 425822"/>
              <a:gd name="connsiteY38" fmla="*/ 0 h 731179"/>
              <a:gd name="connsiteX39" fmla="*/ 156741 w 425822"/>
              <a:gd name="connsiteY39" fmla="*/ 0 h 73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5822" h="731179">
                <a:moveTo>
                  <a:pt x="425822" y="511969"/>
                </a:moveTo>
                <a:cubicBezTo>
                  <a:pt x="404192" y="529630"/>
                  <a:pt x="382563" y="547291"/>
                  <a:pt x="373435" y="559594"/>
                </a:cubicBezTo>
                <a:cubicBezTo>
                  <a:pt x="364307" y="571897"/>
                  <a:pt x="376212" y="577056"/>
                  <a:pt x="371053" y="585787"/>
                </a:cubicBezTo>
                <a:cubicBezTo>
                  <a:pt x="365894" y="594518"/>
                  <a:pt x="353193" y="606822"/>
                  <a:pt x="342478" y="611981"/>
                </a:cubicBezTo>
                <a:cubicBezTo>
                  <a:pt x="331763" y="617140"/>
                  <a:pt x="313507" y="611585"/>
                  <a:pt x="306760" y="616744"/>
                </a:cubicBezTo>
                <a:cubicBezTo>
                  <a:pt x="300013" y="621903"/>
                  <a:pt x="306759" y="634603"/>
                  <a:pt x="301997" y="642937"/>
                </a:cubicBezTo>
                <a:cubicBezTo>
                  <a:pt x="297235" y="651271"/>
                  <a:pt x="286916" y="661194"/>
                  <a:pt x="278185" y="666750"/>
                </a:cubicBezTo>
                <a:cubicBezTo>
                  <a:pt x="269454" y="672306"/>
                  <a:pt x="265485" y="674688"/>
                  <a:pt x="249610" y="676275"/>
                </a:cubicBezTo>
                <a:cubicBezTo>
                  <a:pt x="233735" y="677863"/>
                  <a:pt x="198413" y="675084"/>
                  <a:pt x="182935" y="676275"/>
                </a:cubicBezTo>
                <a:cubicBezTo>
                  <a:pt x="167457" y="677466"/>
                  <a:pt x="163885" y="677466"/>
                  <a:pt x="156741" y="683419"/>
                </a:cubicBezTo>
                <a:cubicBezTo>
                  <a:pt x="149597" y="689372"/>
                  <a:pt x="149994" y="704056"/>
                  <a:pt x="140072" y="711994"/>
                </a:cubicBezTo>
                <a:cubicBezTo>
                  <a:pt x="130150" y="719932"/>
                  <a:pt x="112291" y="732631"/>
                  <a:pt x="97210" y="731044"/>
                </a:cubicBezTo>
                <a:cubicBezTo>
                  <a:pt x="82129" y="729457"/>
                  <a:pt x="59110" y="703660"/>
                  <a:pt x="49585" y="702469"/>
                </a:cubicBezTo>
                <a:cubicBezTo>
                  <a:pt x="40060" y="701278"/>
                  <a:pt x="47997" y="722710"/>
                  <a:pt x="40060" y="723900"/>
                </a:cubicBezTo>
                <a:cubicBezTo>
                  <a:pt x="32123" y="725090"/>
                  <a:pt x="7119" y="719137"/>
                  <a:pt x="1960" y="709612"/>
                </a:cubicBezTo>
                <a:cubicBezTo>
                  <a:pt x="-3199" y="700087"/>
                  <a:pt x="2753" y="679450"/>
                  <a:pt x="9103" y="666750"/>
                </a:cubicBezTo>
                <a:cubicBezTo>
                  <a:pt x="15453" y="654050"/>
                  <a:pt x="26169" y="644128"/>
                  <a:pt x="40060" y="633412"/>
                </a:cubicBezTo>
                <a:cubicBezTo>
                  <a:pt x="53951" y="622696"/>
                  <a:pt x="80541" y="611981"/>
                  <a:pt x="92447" y="602456"/>
                </a:cubicBezTo>
                <a:cubicBezTo>
                  <a:pt x="104353" y="592931"/>
                  <a:pt x="111497" y="585787"/>
                  <a:pt x="111497" y="576262"/>
                </a:cubicBezTo>
                <a:cubicBezTo>
                  <a:pt x="111497" y="566737"/>
                  <a:pt x="97606" y="554831"/>
                  <a:pt x="92447" y="545306"/>
                </a:cubicBezTo>
                <a:cubicBezTo>
                  <a:pt x="87288" y="535781"/>
                  <a:pt x="79350" y="531018"/>
                  <a:pt x="80541" y="519112"/>
                </a:cubicBezTo>
                <a:cubicBezTo>
                  <a:pt x="81732" y="507206"/>
                  <a:pt x="97607" y="486569"/>
                  <a:pt x="99591" y="473869"/>
                </a:cubicBezTo>
                <a:cubicBezTo>
                  <a:pt x="101575" y="461169"/>
                  <a:pt x="91256" y="456406"/>
                  <a:pt x="92447" y="442912"/>
                </a:cubicBezTo>
                <a:cubicBezTo>
                  <a:pt x="93638" y="429418"/>
                  <a:pt x="104354" y="406400"/>
                  <a:pt x="106735" y="392906"/>
                </a:cubicBezTo>
                <a:cubicBezTo>
                  <a:pt x="109116" y="379412"/>
                  <a:pt x="106735" y="361950"/>
                  <a:pt x="106735" y="361950"/>
                </a:cubicBezTo>
                <a:lnTo>
                  <a:pt x="106735" y="330994"/>
                </a:lnTo>
                <a:cubicBezTo>
                  <a:pt x="106735" y="320278"/>
                  <a:pt x="101973" y="308768"/>
                  <a:pt x="106735" y="297656"/>
                </a:cubicBezTo>
                <a:cubicBezTo>
                  <a:pt x="111497" y="286544"/>
                  <a:pt x="128166" y="274241"/>
                  <a:pt x="135310" y="264319"/>
                </a:cubicBezTo>
                <a:cubicBezTo>
                  <a:pt x="142454" y="254397"/>
                  <a:pt x="148406" y="247253"/>
                  <a:pt x="149597" y="238125"/>
                </a:cubicBezTo>
                <a:cubicBezTo>
                  <a:pt x="150788" y="228997"/>
                  <a:pt x="146025" y="219472"/>
                  <a:pt x="142453" y="209550"/>
                </a:cubicBezTo>
                <a:cubicBezTo>
                  <a:pt x="138881" y="199628"/>
                  <a:pt x="132135" y="188119"/>
                  <a:pt x="128166" y="178594"/>
                </a:cubicBezTo>
                <a:cubicBezTo>
                  <a:pt x="124197" y="169069"/>
                  <a:pt x="128166" y="154781"/>
                  <a:pt x="118641" y="152400"/>
                </a:cubicBezTo>
                <a:cubicBezTo>
                  <a:pt x="109116" y="150019"/>
                  <a:pt x="80541" y="166687"/>
                  <a:pt x="71016" y="164306"/>
                </a:cubicBezTo>
                <a:cubicBezTo>
                  <a:pt x="61491" y="161925"/>
                  <a:pt x="59903" y="148431"/>
                  <a:pt x="61491" y="138112"/>
                </a:cubicBezTo>
                <a:cubicBezTo>
                  <a:pt x="63078" y="127793"/>
                  <a:pt x="76175" y="114697"/>
                  <a:pt x="80541" y="102394"/>
                </a:cubicBezTo>
                <a:cubicBezTo>
                  <a:pt x="84907" y="90091"/>
                  <a:pt x="84113" y="75803"/>
                  <a:pt x="87685" y="64294"/>
                </a:cubicBezTo>
                <a:cubicBezTo>
                  <a:pt x="91257" y="52785"/>
                  <a:pt x="94432" y="41274"/>
                  <a:pt x="101972" y="33337"/>
                </a:cubicBezTo>
                <a:cubicBezTo>
                  <a:pt x="109512" y="25400"/>
                  <a:pt x="123800" y="22225"/>
                  <a:pt x="132928" y="16669"/>
                </a:cubicBezTo>
                <a:cubicBezTo>
                  <a:pt x="142056" y="11113"/>
                  <a:pt x="156741" y="0"/>
                  <a:pt x="156741" y="0"/>
                </a:cubicBezTo>
                <a:lnTo>
                  <a:pt x="156741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198269" y="542925"/>
            <a:ext cx="388144" cy="1293019"/>
          </a:xfrm>
          <a:custGeom>
            <a:avLst/>
            <a:gdLst>
              <a:gd name="connsiteX0" fmla="*/ 0 w 388144"/>
              <a:gd name="connsiteY0" fmla="*/ 0 h 1293019"/>
              <a:gd name="connsiteX1" fmla="*/ 45244 w 388144"/>
              <a:gd name="connsiteY1" fmla="*/ 80963 h 1293019"/>
              <a:gd name="connsiteX2" fmla="*/ 66675 w 388144"/>
              <a:gd name="connsiteY2" fmla="*/ 130969 h 1293019"/>
              <a:gd name="connsiteX3" fmla="*/ 76200 w 388144"/>
              <a:gd name="connsiteY3" fmla="*/ 169069 h 1293019"/>
              <a:gd name="connsiteX4" fmla="*/ 109537 w 388144"/>
              <a:gd name="connsiteY4" fmla="*/ 183356 h 1293019"/>
              <a:gd name="connsiteX5" fmla="*/ 138112 w 388144"/>
              <a:gd name="connsiteY5" fmla="*/ 207169 h 1293019"/>
              <a:gd name="connsiteX6" fmla="*/ 154781 w 388144"/>
              <a:gd name="connsiteY6" fmla="*/ 240506 h 1293019"/>
              <a:gd name="connsiteX7" fmla="*/ 173831 w 388144"/>
              <a:gd name="connsiteY7" fmla="*/ 290513 h 1293019"/>
              <a:gd name="connsiteX8" fmla="*/ 207169 w 388144"/>
              <a:gd name="connsiteY8" fmla="*/ 328613 h 1293019"/>
              <a:gd name="connsiteX9" fmla="*/ 214312 w 388144"/>
              <a:gd name="connsiteY9" fmla="*/ 371475 h 1293019"/>
              <a:gd name="connsiteX10" fmla="*/ 214312 w 388144"/>
              <a:gd name="connsiteY10" fmla="*/ 407194 h 1293019"/>
              <a:gd name="connsiteX11" fmla="*/ 178594 w 388144"/>
              <a:gd name="connsiteY11" fmla="*/ 445294 h 1293019"/>
              <a:gd name="connsiteX12" fmla="*/ 161925 w 388144"/>
              <a:gd name="connsiteY12" fmla="*/ 464344 h 1293019"/>
              <a:gd name="connsiteX13" fmla="*/ 173831 w 388144"/>
              <a:gd name="connsiteY13" fmla="*/ 502444 h 1293019"/>
              <a:gd name="connsiteX14" fmla="*/ 164306 w 388144"/>
              <a:gd name="connsiteY14" fmla="*/ 531019 h 1293019"/>
              <a:gd name="connsiteX15" fmla="*/ 152400 w 388144"/>
              <a:gd name="connsiteY15" fmla="*/ 573881 h 1293019"/>
              <a:gd name="connsiteX16" fmla="*/ 154781 w 388144"/>
              <a:gd name="connsiteY16" fmla="*/ 604838 h 1293019"/>
              <a:gd name="connsiteX17" fmla="*/ 169069 w 388144"/>
              <a:gd name="connsiteY17" fmla="*/ 621506 h 1293019"/>
              <a:gd name="connsiteX18" fmla="*/ 161925 w 388144"/>
              <a:gd name="connsiteY18" fmla="*/ 666750 h 1293019"/>
              <a:gd name="connsiteX19" fmla="*/ 142875 w 388144"/>
              <a:gd name="connsiteY19" fmla="*/ 702469 h 1293019"/>
              <a:gd name="connsiteX20" fmla="*/ 140494 w 388144"/>
              <a:gd name="connsiteY20" fmla="*/ 752475 h 1293019"/>
              <a:gd name="connsiteX21" fmla="*/ 164306 w 388144"/>
              <a:gd name="connsiteY21" fmla="*/ 795338 h 1293019"/>
              <a:gd name="connsiteX22" fmla="*/ 154781 w 388144"/>
              <a:gd name="connsiteY22" fmla="*/ 840581 h 1293019"/>
              <a:gd name="connsiteX23" fmla="*/ 147637 w 388144"/>
              <a:gd name="connsiteY23" fmla="*/ 864394 h 1293019"/>
              <a:gd name="connsiteX24" fmla="*/ 150019 w 388144"/>
              <a:gd name="connsiteY24" fmla="*/ 916781 h 1293019"/>
              <a:gd name="connsiteX25" fmla="*/ 159544 w 388144"/>
              <a:gd name="connsiteY25" fmla="*/ 945356 h 1293019"/>
              <a:gd name="connsiteX26" fmla="*/ 169069 w 388144"/>
              <a:gd name="connsiteY26" fmla="*/ 985838 h 1293019"/>
              <a:gd name="connsiteX27" fmla="*/ 221456 w 388144"/>
              <a:gd name="connsiteY27" fmla="*/ 1009650 h 1293019"/>
              <a:gd name="connsiteX28" fmla="*/ 245269 w 388144"/>
              <a:gd name="connsiteY28" fmla="*/ 1076325 h 1293019"/>
              <a:gd name="connsiteX29" fmla="*/ 264319 w 388144"/>
              <a:gd name="connsiteY29" fmla="*/ 1135856 h 1293019"/>
              <a:gd name="connsiteX30" fmla="*/ 326231 w 388144"/>
              <a:gd name="connsiteY30" fmla="*/ 1185863 h 1293019"/>
              <a:gd name="connsiteX31" fmla="*/ 357187 w 388144"/>
              <a:gd name="connsiteY31" fmla="*/ 1231106 h 1293019"/>
              <a:gd name="connsiteX32" fmla="*/ 364331 w 388144"/>
              <a:gd name="connsiteY32" fmla="*/ 1271588 h 1293019"/>
              <a:gd name="connsiteX33" fmla="*/ 388144 w 388144"/>
              <a:gd name="connsiteY33" fmla="*/ 1293019 h 1293019"/>
              <a:gd name="connsiteX34" fmla="*/ 388144 w 388144"/>
              <a:gd name="connsiteY34" fmla="*/ 1293019 h 129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8144" h="1293019">
                <a:moveTo>
                  <a:pt x="0" y="0"/>
                </a:moveTo>
                <a:cubicBezTo>
                  <a:pt x="17065" y="29567"/>
                  <a:pt x="34131" y="59135"/>
                  <a:pt x="45244" y="80963"/>
                </a:cubicBezTo>
                <a:cubicBezTo>
                  <a:pt x="56357" y="102791"/>
                  <a:pt x="61516" y="116285"/>
                  <a:pt x="66675" y="130969"/>
                </a:cubicBezTo>
                <a:cubicBezTo>
                  <a:pt x="71834" y="145653"/>
                  <a:pt x="69056" y="160338"/>
                  <a:pt x="76200" y="169069"/>
                </a:cubicBezTo>
                <a:cubicBezTo>
                  <a:pt x="83344" y="177800"/>
                  <a:pt x="99218" y="177006"/>
                  <a:pt x="109537" y="183356"/>
                </a:cubicBezTo>
                <a:cubicBezTo>
                  <a:pt x="119856" y="189706"/>
                  <a:pt x="130571" y="197644"/>
                  <a:pt x="138112" y="207169"/>
                </a:cubicBezTo>
                <a:cubicBezTo>
                  <a:pt x="145653" y="216694"/>
                  <a:pt x="148828" y="226615"/>
                  <a:pt x="154781" y="240506"/>
                </a:cubicBezTo>
                <a:cubicBezTo>
                  <a:pt x="160734" y="254397"/>
                  <a:pt x="165100" y="275829"/>
                  <a:pt x="173831" y="290513"/>
                </a:cubicBezTo>
                <a:cubicBezTo>
                  <a:pt x="182562" y="305197"/>
                  <a:pt x="200422" y="315119"/>
                  <a:pt x="207169" y="328613"/>
                </a:cubicBezTo>
                <a:cubicBezTo>
                  <a:pt x="213916" y="342107"/>
                  <a:pt x="213122" y="358378"/>
                  <a:pt x="214312" y="371475"/>
                </a:cubicBezTo>
                <a:cubicBezTo>
                  <a:pt x="215502" y="384572"/>
                  <a:pt x="220265" y="394891"/>
                  <a:pt x="214312" y="407194"/>
                </a:cubicBezTo>
                <a:cubicBezTo>
                  <a:pt x="208359" y="419497"/>
                  <a:pt x="187325" y="435769"/>
                  <a:pt x="178594" y="445294"/>
                </a:cubicBezTo>
                <a:cubicBezTo>
                  <a:pt x="169863" y="454819"/>
                  <a:pt x="162719" y="454819"/>
                  <a:pt x="161925" y="464344"/>
                </a:cubicBezTo>
                <a:cubicBezTo>
                  <a:pt x="161131" y="473869"/>
                  <a:pt x="173434" y="491332"/>
                  <a:pt x="173831" y="502444"/>
                </a:cubicBezTo>
                <a:cubicBezTo>
                  <a:pt x="174228" y="513556"/>
                  <a:pt x="167878" y="519113"/>
                  <a:pt x="164306" y="531019"/>
                </a:cubicBezTo>
                <a:cubicBezTo>
                  <a:pt x="160734" y="542925"/>
                  <a:pt x="153987" y="561578"/>
                  <a:pt x="152400" y="573881"/>
                </a:cubicBezTo>
                <a:cubicBezTo>
                  <a:pt x="150813" y="586184"/>
                  <a:pt x="152003" y="596901"/>
                  <a:pt x="154781" y="604838"/>
                </a:cubicBezTo>
                <a:cubicBezTo>
                  <a:pt x="157559" y="612775"/>
                  <a:pt x="167878" y="611187"/>
                  <a:pt x="169069" y="621506"/>
                </a:cubicBezTo>
                <a:cubicBezTo>
                  <a:pt x="170260" y="631825"/>
                  <a:pt x="166291" y="653256"/>
                  <a:pt x="161925" y="666750"/>
                </a:cubicBezTo>
                <a:cubicBezTo>
                  <a:pt x="157559" y="680244"/>
                  <a:pt x="146447" y="688182"/>
                  <a:pt x="142875" y="702469"/>
                </a:cubicBezTo>
                <a:cubicBezTo>
                  <a:pt x="139303" y="716756"/>
                  <a:pt x="136922" y="736997"/>
                  <a:pt x="140494" y="752475"/>
                </a:cubicBezTo>
                <a:cubicBezTo>
                  <a:pt x="144066" y="767953"/>
                  <a:pt x="161925" y="780654"/>
                  <a:pt x="164306" y="795338"/>
                </a:cubicBezTo>
                <a:cubicBezTo>
                  <a:pt x="166687" y="810022"/>
                  <a:pt x="157559" y="829072"/>
                  <a:pt x="154781" y="840581"/>
                </a:cubicBezTo>
                <a:cubicBezTo>
                  <a:pt x="152003" y="852090"/>
                  <a:pt x="148431" y="851694"/>
                  <a:pt x="147637" y="864394"/>
                </a:cubicBezTo>
                <a:cubicBezTo>
                  <a:pt x="146843" y="877094"/>
                  <a:pt x="148035" y="903287"/>
                  <a:pt x="150019" y="916781"/>
                </a:cubicBezTo>
                <a:cubicBezTo>
                  <a:pt x="152003" y="930275"/>
                  <a:pt x="156369" y="933847"/>
                  <a:pt x="159544" y="945356"/>
                </a:cubicBezTo>
                <a:cubicBezTo>
                  <a:pt x="162719" y="956865"/>
                  <a:pt x="158750" y="975122"/>
                  <a:pt x="169069" y="985838"/>
                </a:cubicBezTo>
                <a:cubicBezTo>
                  <a:pt x="179388" y="996554"/>
                  <a:pt x="208756" y="994569"/>
                  <a:pt x="221456" y="1009650"/>
                </a:cubicBezTo>
                <a:cubicBezTo>
                  <a:pt x="234156" y="1024731"/>
                  <a:pt x="238125" y="1055291"/>
                  <a:pt x="245269" y="1076325"/>
                </a:cubicBezTo>
                <a:cubicBezTo>
                  <a:pt x="252413" y="1097359"/>
                  <a:pt x="250825" y="1117600"/>
                  <a:pt x="264319" y="1135856"/>
                </a:cubicBezTo>
                <a:cubicBezTo>
                  <a:pt x="277813" y="1154112"/>
                  <a:pt x="310753" y="1169988"/>
                  <a:pt x="326231" y="1185863"/>
                </a:cubicBezTo>
                <a:cubicBezTo>
                  <a:pt x="341709" y="1201738"/>
                  <a:pt x="350837" y="1216818"/>
                  <a:pt x="357187" y="1231106"/>
                </a:cubicBezTo>
                <a:cubicBezTo>
                  <a:pt x="363537" y="1245394"/>
                  <a:pt x="359172" y="1261269"/>
                  <a:pt x="364331" y="1271588"/>
                </a:cubicBezTo>
                <a:cubicBezTo>
                  <a:pt x="369490" y="1281907"/>
                  <a:pt x="388144" y="1293019"/>
                  <a:pt x="388144" y="1293019"/>
                </a:cubicBezTo>
                <a:lnTo>
                  <a:pt x="388144" y="129301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5586413" y="1818639"/>
            <a:ext cx="743240" cy="164250"/>
          </a:xfrm>
          <a:custGeom>
            <a:avLst/>
            <a:gdLst>
              <a:gd name="connsiteX0" fmla="*/ 0 w 743240"/>
              <a:gd name="connsiteY0" fmla="*/ 14924 h 174467"/>
              <a:gd name="connsiteX1" fmla="*/ 59531 w 743240"/>
              <a:gd name="connsiteY1" fmla="*/ 41117 h 174467"/>
              <a:gd name="connsiteX2" fmla="*/ 66675 w 743240"/>
              <a:gd name="connsiteY2" fmla="*/ 57786 h 174467"/>
              <a:gd name="connsiteX3" fmla="*/ 121443 w 743240"/>
              <a:gd name="connsiteY3" fmla="*/ 76836 h 174467"/>
              <a:gd name="connsiteX4" fmla="*/ 157162 w 743240"/>
              <a:gd name="connsiteY4" fmla="*/ 86361 h 174467"/>
              <a:gd name="connsiteX5" fmla="*/ 183356 w 743240"/>
              <a:gd name="connsiteY5" fmla="*/ 98267 h 174467"/>
              <a:gd name="connsiteX6" fmla="*/ 207168 w 743240"/>
              <a:gd name="connsiteY6" fmla="*/ 124461 h 174467"/>
              <a:gd name="connsiteX7" fmla="*/ 250031 w 743240"/>
              <a:gd name="connsiteY7" fmla="*/ 126842 h 174467"/>
              <a:gd name="connsiteX8" fmla="*/ 276225 w 743240"/>
              <a:gd name="connsiteY8" fmla="*/ 141130 h 174467"/>
              <a:gd name="connsiteX9" fmla="*/ 304800 w 743240"/>
              <a:gd name="connsiteY9" fmla="*/ 141130 h 174467"/>
              <a:gd name="connsiteX10" fmla="*/ 314325 w 743240"/>
              <a:gd name="connsiteY10" fmla="*/ 162561 h 174467"/>
              <a:gd name="connsiteX11" fmla="*/ 350043 w 743240"/>
              <a:gd name="connsiteY11" fmla="*/ 160180 h 174467"/>
              <a:gd name="connsiteX12" fmla="*/ 414337 w 743240"/>
              <a:gd name="connsiteY12" fmla="*/ 138749 h 174467"/>
              <a:gd name="connsiteX13" fmla="*/ 452437 w 743240"/>
              <a:gd name="connsiteY13" fmla="*/ 131605 h 174467"/>
              <a:gd name="connsiteX14" fmla="*/ 488156 w 743240"/>
              <a:gd name="connsiteY14" fmla="*/ 126842 h 174467"/>
              <a:gd name="connsiteX15" fmla="*/ 516731 w 743240"/>
              <a:gd name="connsiteY15" fmla="*/ 107792 h 174467"/>
              <a:gd name="connsiteX16" fmla="*/ 550068 w 743240"/>
              <a:gd name="connsiteY16" fmla="*/ 98267 h 174467"/>
              <a:gd name="connsiteX17" fmla="*/ 578643 w 743240"/>
              <a:gd name="connsiteY17" fmla="*/ 83980 h 174467"/>
              <a:gd name="connsiteX18" fmla="*/ 585787 w 743240"/>
              <a:gd name="connsiteY18" fmla="*/ 69692 h 174467"/>
              <a:gd name="connsiteX19" fmla="*/ 616743 w 743240"/>
              <a:gd name="connsiteY19" fmla="*/ 67311 h 174467"/>
              <a:gd name="connsiteX20" fmla="*/ 631031 w 743240"/>
              <a:gd name="connsiteY20" fmla="*/ 48261 h 174467"/>
              <a:gd name="connsiteX21" fmla="*/ 642937 w 743240"/>
              <a:gd name="connsiteY21" fmla="*/ 12542 h 174467"/>
              <a:gd name="connsiteX22" fmla="*/ 661987 w 743240"/>
              <a:gd name="connsiteY22" fmla="*/ 636 h 174467"/>
              <a:gd name="connsiteX23" fmla="*/ 661987 w 743240"/>
              <a:gd name="connsiteY23" fmla="*/ 29211 h 174467"/>
              <a:gd name="connsiteX24" fmla="*/ 659606 w 743240"/>
              <a:gd name="connsiteY24" fmla="*/ 55405 h 174467"/>
              <a:gd name="connsiteX25" fmla="*/ 676275 w 743240"/>
              <a:gd name="connsiteY25" fmla="*/ 69692 h 174467"/>
              <a:gd name="connsiteX26" fmla="*/ 700087 w 743240"/>
              <a:gd name="connsiteY26" fmla="*/ 31592 h 174467"/>
              <a:gd name="connsiteX27" fmla="*/ 719137 w 743240"/>
              <a:gd name="connsiteY27" fmla="*/ 14924 h 174467"/>
              <a:gd name="connsiteX28" fmla="*/ 726281 w 743240"/>
              <a:gd name="connsiteY28" fmla="*/ 29211 h 174467"/>
              <a:gd name="connsiteX29" fmla="*/ 733425 w 743240"/>
              <a:gd name="connsiteY29" fmla="*/ 57786 h 174467"/>
              <a:gd name="connsiteX30" fmla="*/ 742950 w 743240"/>
              <a:gd name="connsiteY30" fmla="*/ 67311 h 174467"/>
              <a:gd name="connsiteX31" fmla="*/ 721518 w 743240"/>
              <a:gd name="connsiteY31" fmla="*/ 67311 h 174467"/>
              <a:gd name="connsiteX32" fmla="*/ 640556 w 743240"/>
              <a:gd name="connsiteY32" fmla="*/ 174467 h 174467"/>
              <a:gd name="connsiteX0" fmla="*/ 0 w 743240"/>
              <a:gd name="connsiteY0" fmla="*/ 14924 h 164250"/>
              <a:gd name="connsiteX1" fmla="*/ 59531 w 743240"/>
              <a:gd name="connsiteY1" fmla="*/ 41117 h 164250"/>
              <a:gd name="connsiteX2" fmla="*/ 66675 w 743240"/>
              <a:gd name="connsiteY2" fmla="*/ 57786 h 164250"/>
              <a:gd name="connsiteX3" fmla="*/ 121443 w 743240"/>
              <a:gd name="connsiteY3" fmla="*/ 76836 h 164250"/>
              <a:gd name="connsiteX4" fmla="*/ 157162 w 743240"/>
              <a:gd name="connsiteY4" fmla="*/ 86361 h 164250"/>
              <a:gd name="connsiteX5" fmla="*/ 183356 w 743240"/>
              <a:gd name="connsiteY5" fmla="*/ 98267 h 164250"/>
              <a:gd name="connsiteX6" fmla="*/ 207168 w 743240"/>
              <a:gd name="connsiteY6" fmla="*/ 124461 h 164250"/>
              <a:gd name="connsiteX7" fmla="*/ 250031 w 743240"/>
              <a:gd name="connsiteY7" fmla="*/ 126842 h 164250"/>
              <a:gd name="connsiteX8" fmla="*/ 276225 w 743240"/>
              <a:gd name="connsiteY8" fmla="*/ 141130 h 164250"/>
              <a:gd name="connsiteX9" fmla="*/ 304800 w 743240"/>
              <a:gd name="connsiteY9" fmla="*/ 141130 h 164250"/>
              <a:gd name="connsiteX10" fmla="*/ 314325 w 743240"/>
              <a:gd name="connsiteY10" fmla="*/ 162561 h 164250"/>
              <a:gd name="connsiteX11" fmla="*/ 350043 w 743240"/>
              <a:gd name="connsiteY11" fmla="*/ 160180 h 164250"/>
              <a:gd name="connsiteX12" fmla="*/ 414337 w 743240"/>
              <a:gd name="connsiteY12" fmla="*/ 138749 h 164250"/>
              <a:gd name="connsiteX13" fmla="*/ 452437 w 743240"/>
              <a:gd name="connsiteY13" fmla="*/ 131605 h 164250"/>
              <a:gd name="connsiteX14" fmla="*/ 488156 w 743240"/>
              <a:gd name="connsiteY14" fmla="*/ 126842 h 164250"/>
              <a:gd name="connsiteX15" fmla="*/ 516731 w 743240"/>
              <a:gd name="connsiteY15" fmla="*/ 107792 h 164250"/>
              <a:gd name="connsiteX16" fmla="*/ 550068 w 743240"/>
              <a:gd name="connsiteY16" fmla="*/ 98267 h 164250"/>
              <a:gd name="connsiteX17" fmla="*/ 578643 w 743240"/>
              <a:gd name="connsiteY17" fmla="*/ 83980 h 164250"/>
              <a:gd name="connsiteX18" fmla="*/ 585787 w 743240"/>
              <a:gd name="connsiteY18" fmla="*/ 69692 h 164250"/>
              <a:gd name="connsiteX19" fmla="*/ 616743 w 743240"/>
              <a:gd name="connsiteY19" fmla="*/ 67311 h 164250"/>
              <a:gd name="connsiteX20" fmla="*/ 631031 w 743240"/>
              <a:gd name="connsiteY20" fmla="*/ 48261 h 164250"/>
              <a:gd name="connsiteX21" fmla="*/ 642937 w 743240"/>
              <a:gd name="connsiteY21" fmla="*/ 12542 h 164250"/>
              <a:gd name="connsiteX22" fmla="*/ 661987 w 743240"/>
              <a:gd name="connsiteY22" fmla="*/ 636 h 164250"/>
              <a:gd name="connsiteX23" fmla="*/ 661987 w 743240"/>
              <a:gd name="connsiteY23" fmla="*/ 29211 h 164250"/>
              <a:gd name="connsiteX24" fmla="*/ 659606 w 743240"/>
              <a:gd name="connsiteY24" fmla="*/ 55405 h 164250"/>
              <a:gd name="connsiteX25" fmla="*/ 676275 w 743240"/>
              <a:gd name="connsiteY25" fmla="*/ 69692 h 164250"/>
              <a:gd name="connsiteX26" fmla="*/ 700087 w 743240"/>
              <a:gd name="connsiteY26" fmla="*/ 31592 h 164250"/>
              <a:gd name="connsiteX27" fmla="*/ 719137 w 743240"/>
              <a:gd name="connsiteY27" fmla="*/ 14924 h 164250"/>
              <a:gd name="connsiteX28" fmla="*/ 726281 w 743240"/>
              <a:gd name="connsiteY28" fmla="*/ 29211 h 164250"/>
              <a:gd name="connsiteX29" fmla="*/ 733425 w 743240"/>
              <a:gd name="connsiteY29" fmla="*/ 57786 h 164250"/>
              <a:gd name="connsiteX30" fmla="*/ 742950 w 743240"/>
              <a:gd name="connsiteY30" fmla="*/ 67311 h 164250"/>
              <a:gd name="connsiteX31" fmla="*/ 721518 w 743240"/>
              <a:gd name="connsiteY31" fmla="*/ 67311 h 16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3240" h="164250">
                <a:moveTo>
                  <a:pt x="0" y="14924"/>
                </a:moveTo>
                <a:cubicBezTo>
                  <a:pt x="24209" y="24448"/>
                  <a:pt x="48419" y="33973"/>
                  <a:pt x="59531" y="41117"/>
                </a:cubicBezTo>
                <a:cubicBezTo>
                  <a:pt x="70644" y="48261"/>
                  <a:pt x="56356" y="51833"/>
                  <a:pt x="66675" y="57786"/>
                </a:cubicBezTo>
                <a:cubicBezTo>
                  <a:pt x="76994" y="63739"/>
                  <a:pt x="106362" y="72074"/>
                  <a:pt x="121443" y="76836"/>
                </a:cubicBezTo>
                <a:cubicBezTo>
                  <a:pt x="136524" y="81598"/>
                  <a:pt x="146843" y="82789"/>
                  <a:pt x="157162" y="86361"/>
                </a:cubicBezTo>
                <a:cubicBezTo>
                  <a:pt x="167481" y="89933"/>
                  <a:pt x="175022" y="91917"/>
                  <a:pt x="183356" y="98267"/>
                </a:cubicBezTo>
                <a:cubicBezTo>
                  <a:pt x="191690" y="104617"/>
                  <a:pt x="196056" y="119699"/>
                  <a:pt x="207168" y="124461"/>
                </a:cubicBezTo>
                <a:cubicBezTo>
                  <a:pt x="218280" y="129223"/>
                  <a:pt x="238521" y="124064"/>
                  <a:pt x="250031" y="126842"/>
                </a:cubicBezTo>
                <a:cubicBezTo>
                  <a:pt x="261541" y="129620"/>
                  <a:pt x="267097" y="138749"/>
                  <a:pt x="276225" y="141130"/>
                </a:cubicBezTo>
                <a:cubicBezTo>
                  <a:pt x="285353" y="143511"/>
                  <a:pt x="298450" y="137558"/>
                  <a:pt x="304800" y="141130"/>
                </a:cubicBezTo>
                <a:cubicBezTo>
                  <a:pt x="311150" y="144702"/>
                  <a:pt x="306785" y="159386"/>
                  <a:pt x="314325" y="162561"/>
                </a:cubicBezTo>
                <a:cubicBezTo>
                  <a:pt x="321866" y="165736"/>
                  <a:pt x="333374" y="164149"/>
                  <a:pt x="350043" y="160180"/>
                </a:cubicBezTo>
                <a:cubicBezTo>
                  <a:pt x="366712" y="156211"/>
                  <a:pt x="397271" y="143512"/>
                  <a:pt x="414337" y="138749"/>
                </a:cubicBezTo>
                <a:cubicBezTo>
                  <a:pt x="431403" y="133987"/>
                  <a:pt x="440134" y="133590"/>
                  <a:pt x="452437" y="131605"/>
                </a:cubicBezTo>
                <a:cubicBezTo>
                  <a:pt x="464740" y="129621"/>
                  <a:pt x="477440" y="130811"/>
                  <a:pt x="488156" y="126842"/>
                </a:cubicBezTo>
                <a:cubicBezTo>
                  <a:pt x="498872" y="122873"/>
                  <a:pt x="506412" y="112554"/>
                  <a:pt x="516731" y="107792"/>
                </a:cubicBezTo>
                <a:cubicBezTo>
                  <a:pt x="527050" y="103030"/>
                  <a:pt x="539749" y="102236"/>
                  <a:pt x="550068" y="98267"/>
                </a:cubicBezTo>
                <a:cubicBezTo>
                  <a:pt x="560387" y="94298"/>
                  <a:pt x="572690" y="88742"/>
                  <a:pt x="578643" y="83980"/>
                </a:cubicBezTo>
                <a:cubicBezTo>
                  <a:pt x="584596" y="79218"/>
                  <a:pt x="579437" y="72470"/>
                  <a:pt x="585787" y="69692"/>
                </a:cubicBezTo>
                <a:cubicBezTo>
                  <a:pt x="592137" y="66914"/>
                  <a:pt x="609202" y="70883"/>
                  <a:pt x="616743" y="67311"/>
                </a:cubicBezTo>
                <a:cubicBezTo>
                  <a:pt x="624284" y="63739"/>
                  <a:pt x="626665" y="57389"/>
                  <a:pt x="631031" y="48261"/>
                </a:cubicBezTo>
                <a:cubicBezTo>
                  <a:pt x="635397" y="39133"/>
                  <a:pt x="637778" y="20480"/>
                  <a:pt x="642937" y="12542"/>
                </a:cubicBezTo>
                <a:cubicBezTo>
                  <a:pt x="648096" y="4604"/>
                  <a:pt x="658812" y="-2142"/>
                  <a:pt x="661987" y="636"/>
                </a:cubicBezTo>
                <a:cubicBezTo>
                  <a:pt x="665162" y="3414"/>
                  <a:pt x="662384" y="20083"/>
                  <a:pt x="661987" y="29211"/>
                </a:cubicBezTo>
                <a:cubicBezTo>
                  <a:pt x="661590" y="38339"/>
                  <a:pt x="657225" y="48658"/>
                  <a:pt x="659606" y="55405"/>
                </a:cubicBezTo>
                <a:cubicBezTo>
                  <a:pt x="661987" y="62152"/>
                  <a:pt x="669528" y="73661"/>
                  <a:pt x="676275" y="69692"/>
                </a:cubicBezTo>
                <a:cubicBezTo>
                  <a:pt x="683022" y="65723"/>
                  <a:pt x="692943" y="40720"/>
                  <a:pt x="700087" y="31592"/>
                </a:cubicBezTo>
                <a:cubicBezTo>
                  <a:pt x="707231" y="22464"/>
                  <a:pt x="714771" y="15321"/>
                  <a:pt x="719137" y="14924"/>
                </a:cubicBezTo>
                <a:cubicBezTo>
                  <a:pt x="723503" y="14527"/>
                  <a:pt x="723900" y="22067"/>
                  <a:pt x="726281" y="29211"/>
                </a:cubicBezTo>
                <a:cubicBezTo>
                  <a:pt x="728662" y="36355"/>
                  <a:pt x="730647" y="51436"/>
                  <a:pt x="733425" y="57786"/>
                </a:cubicBezTo>
                <a:cubicBezTo>
                  <a:pt x="736203" y="64136"/>
                  <a:pt x="744934" y="65724"/>
                  <a:pt x="742950" y="67311"/>
                </a:cubicBezTo>
                <a:cubicBezTo>
                  <a:pt x="740966" y="68898"/>
                  <a:pt x="738584" y="49452"/>
                  <a:pt x="721518" y="6731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6191250" y="1859966"/>
            <a:ext cx="402431" cy="867287"/>
          </a:xfrm>
          <a:custGeom>
            <a:avLst/>
            <a:gdLst>
              <a:gd name="connsiteX0" fmla="*/ 138113 w 402431"/>
              <a:gd name="connsiteY0" fmla="*/ 21222 h 867287"/>
              <a:gd name="connsiteX1" fmla="*/ 192881 w 402431"/>
              <a:gd name="connsiteY1" fmla="*/ 11697 h 867287"/>
              <a:gd name="connsiteX2" fmla="*/ 216694 w 402431"/>
              <a:gd name="connsiteY2" fmla="*/ 2172 h 867287"/>
              <a:gd name="connsiteX3" fmla="*/ 254794 w 402431"/>
              <a:gd name="connsiteY3" fmla="*/ 2172 h 867287"/>
              <a:gd name="connsiteX4" fmla="*/ 292894 w 402431"/>
              <a:gd name="connsiteY4" fmla="*/ 25984 h 867287"/>
              <a:gd name="connsiteX5" fmla="*/ 304800 w 402431"/>
              <a:gd name="connsiteY5" fmla="*/ 42653 h 867287"/>
              <a:gd name="connsiteX6" fmla="*/ 304800 w 402431"/>
              <a:gd name="connsiteY6" fmla="*/ 56940 h 867287"/>
              <a:gd name="connsiteX7" fmla="*/ 314325 w 402431"/>
              <a:gd name="connsiteY7" fmla="*/ 78372 h 867287"/>
              <a:gd name="connsiteX8" fmla="*/ 314325 w 402431"/>
              <a:gd name="connsiteY8" fmla="*/ 106947 h 867287"/>
              <a:gd name="connsiteX9" fmla="*/ 304800 w 402431"/>
              <a:gd name="connsiteY9" fmla="*/ 128378 h 867287"/>
              <a:gd name="connsiteX10" fmla="*/ 319088 w 402431"/>
              <a:gd name="connsiteY10" fmla="*/ 147428 h 867287"/>
              <a:gd name="connsiteX11" fmla="*/ 333375 w 402431"/>
              <a:gd name="connsiteY11" fmla="*/ 152190 h 867287"/>
              <a:gd name="connsiteX12" fmla="*/ 338138 w 402431"/>
              <a:gd name="connsiteY12" fmla="*/ 176003 h 867287"/>
              <a:gd name="connsiteX13" fmla="*/ 376238 w 402431"/>
              <a:gd name="connsiteY13" fmla="*/ 202197 h 867287"/>
              <a:gd name="connsiteX14" fmla="*/ 371475 w 402431"/>
              <a:gd name="connsiteY14" fmla="*/ 290303 h 867287"/>
              <a:gd name="connsiteX15" fmla="*/ 371475 w 402431"/>
              <a:gd name="connsiteY15" fmla="*/ 302209 h 867287"/>
              <a:gd name="connsiteX16" fmla="*/ 390525 w 402431"/>
              <a:gd name="connsiteY16" fmla="*/ 311734 h 867287"/>
              <a:gd name="connsiteX17" fmla="*/ 402431 w 402431"/>
              <a:gd name="connsiteY17" fmla="*/ 335547 h 867287"/>
              <a:gd name="connsiteX18" fmla="*/ 402431 w 402431"/>
              <a:gd name="connsiteY18" fmla="*/ 342690 h 867287"/>
              <a:gd name="connsiteX19" fmla="*/ 390525 w 402431"/>
              <a:gd name="connsiteY19" fmla="*/ 359359 h 867287"/>
              <a:gd name="connsiteX20" fmla="*/ 369094 w 402431"/>
              <a:gd name="connsiteY20" fmla="*/ 364122 h 867287"/>
              <a:gd name="connsiteX21" fmla="*/ 347663 w 402431"/>
              <a:gd name="connsiteY21" fmla="*/ 416509 h 867287"/>
              <a:gd name="connsiteX22" fmla="*/ 340519 w 402431"/>
              <a:gd name="connsiteY22" fmla="*/ 461753 h 867287"/>
              <a:gd name="connsiteX23" fmla="*/ 330994 w 402431"/>
              <a:gd name="connsiteY23" fmla="*/ 509378 h 867287"/>
              <a:gd name="connsiteX24" fmla="*/ 328613 w 402431"/>
              <a:gd name="connsiteY24" fmla="*/ 547478 h 867287"/>
              <a:gd name="connsiteX25" fmla="*/ 340519 w 402431"/>
              <a:gd name="connsiteY25" fmla="*/ 564147 h 867287"/>
              <a:gd name="connsiteX26" fmla="*/ 321469 w 402431"/>
              <a:gd name="connsiteY26" fmla="*/ 583197 h 867287"/>
              <a:gd name="connsiteX27" fmla="*/ 311944 w 402431"/>
              <a:gd name="connsiteY27" fmla="*/ 607009 h 867287"/>
              <a:gd name="connsiteX28" fmla="*/ 297656 w 402431"/>
              <a:gd name="connsiteY28" fmla="*/ 640347 h 867287"/>
              <a:gd name="connsiteX29" fmla="*/ 292894 w 402431"/>
              <a:gd name="connsiteY29" fmla="*/ 664159 h 867287"/>
              <a:gd name="connsiteX30" fmla="*/ 278606 w 402431"/>
              <a:gd name="connsiteY30" fmla="*/ 690353 h 867287"/>
              <a:gd name="connsiteX31" fmla="*/ 250031 w 402431"/>
              <a:gd name="connsiteY31" fmla="*/ 728453 h 867287"/>
              <a:gd name="connsiteX32" fmla="*/ 233363 w 402431"/>
              <a:gd name="connsiteY32" fmla="*/ 749884 h 867287"/>
              <a:gd name="connsiteX33" fmla="*/ 219075 w 402431"/>
              <a:gd name="connsiteY33" fmla="*/ 783222 h 867287"/>
              <a:gd name="connsiteX34" fmla="*/ 216694 w 402431"/>
              <a:gd name="connsiteY34" fmla="*/ 792747 h 867287"/>
              <a:gd name="connsiteX35" fmla="*/ 202406 w 402431"/>
              <a:gd name="connsiteY35" fmla="*/ 823703 h 867287"/>
              <a:gd name="connsiteX36" fmla="*/ 147638 w 402431"/>
              <a:gd name="connsiteY36" fmla="*/ 852278 h 867287"/>
              <a:gd name="connsiteX37" fmla="*/ 128588 w 402431"/>
              <a:gd name="connsiteY37" fmla="*/ 866565 h 867287"/>
              <a:gd name="connsiteX38" fmla="*/ 97631 w 402431"/>
              <a:gd name="connsiteY38" fmla="*/ 861803 h 867287"/>
              <a:gd name="connsiteX39" fmla="*/ 78581 w 402431"/>
              <a:gd name="connsiteY39" fmla="*/ 833228 h 867287"/>
              <a:gd name="connsiteX40" fmla="*/ 59531 w 402431"/>
              <a:gd name="connsiteY40" fmla="*/ 837990 h 867287"/>
              <a:gd name="connsiteX41" fmla="*/ 30956 w 402431"/>
              <a:gd name="connsiteY41" fmla="*/ 849897 h 867287"/>
              <a:gd name="connsiteX42" fmla="*/ 21431 w 402431"/>
              <a:gd name="connsiteY42" fmla="*/ 866565 h 867287"/>
              <a:gd name="connsiteX43" fmla="*/ 0 w 402431"/>
              <a:gd name="connsiteY43" fmla="*/ 857040 h 867287"/>
              <a:gd name="connsiteX44" fmla="*/ 0 w 402431"/>
              <a:gd name="connsiteY44" fmla="*/ 857040 h 867287"/>
              <a:gd name="connsiteX0" fmla="*/ 138113 w 402431"/>
              <a:gd name="connsiteY0" fmla="*/ 21222 h 867287"/>
              <a:gd name="connsiteX1" fmla="*/ 192881 w 402431"/>
              <a:gd name="connsiteY1" fmla="*/ 11697 h 867287"/>
              <a:gd name="connsiteX2" fmla="*/ 216694 w 402431"/>
              <a:gd name="connsiteY2" fmla="*/ 2172 h 867287"/>
              <a:gd name="connsiteX3" fmla="*/ 254794 w 402431"/>
              <a:gd name="connsiteY3" fmla="*/ 2172 h 867287"/>
              <a:gd name="connsiteX4" fmla="*/ 292894 w 402431"/>
              <a:gd name="connsiteY4" fmla="*/ 25984 h 867287"/>
              <a:gd name="connsiteX5" fmla="*/ 304800 w 402431"/>
              <a:gd name="connsiteY5" fmla="*/ 42653 h 867287"/>
              <a:gd name="connsiteX6" fmla="*/ 304800 w 402431"/>
              <a:gd name="connsiteY6" fmla="*/ 56940 h 867287"/>
              <a:gd name="connsiteX7" fmla="*/ 314325 w 402431"/>
              <a:gd name="connsiteY7" fmla="*/ 78372 h 867287"/>
              <a:gd name="connsiteX8" fmla="*/ 314325 w 402431"/>
              <a:gd name="connsiteY8" fmla="*/ 106947 h 867287"/>
              <a:gd name="connsiteX9" fmla="*/ 304800 w 402431"/>
              <a:gd name="connsiteY9" fmla="*/ 128378 h 867287"/>
              <a:gd name="connsiteX10" fmla="*/ 319088 w 402431"/>
              <a:gd name="connsiteY10" fmla="*/ 147428 h 867287"/>
              <a:gd name="connsiteX11" fmla="*/ 333375 w 402431"/>
              <a:gd name="connsiteY11" fmla="*/ 152190 h 867287"/>
              <a:gd name="connsiteX12" fmla="*/ 338138 w 402431"/>
              <a:gd name="connsiteY12" fmla="*/ 176003 h 867287"/>
              <a:gd name="connsiteX13" fmla="*/ 376238 w 402431"/>
              <a:gd name="connsiteY13" fmla="*/ 202197 h 867287"/>
              <a:gd name="connsiteX14" fmla="*/ 371475 w 402431"/>
              <a:gd name="connsiteY14" fmla="*/ 290303 h 867287"/>
              <a:gd name="connsiteX15" fmla="*/ 371475 w 402431"/>
              <a:gd name="connsiteY15" fmla="*/ 302209 h 867287"/>
              <a:gd name="connsiteX16" fmla="*/ 390525 w 402431"/>
              <a:gd name="connsiteY16" fmla="*/ 311734 h 867287"/>
              <a:gd name="connsiteX17" fmla="*/ 402431 w 402431"/>
              <a:gd name="connsiteY17" fmla="*/ 335547 h 867287"/>
              <a:gd name="connsiteX18" fmla="*/ 402431 w 402431"/>
              <a:gd name="connsiteY18" fmla="*/ 342690 h 867287"/>
              <a:gd name="connsiteX19" fmla="*/ 390525 w 402431"/>
              <a:gd name="connsiteY19" fmla="*/ 359359 h 867287"/>
              <a:gd name="connsiteX20" fmla="*/ 369094 w 402431"/>
              <a:gd name="connsiteY20" fmla="*/ 364122 h 867287"/>
              <a:gd name="connsiteX21" fmla="*/ 347663 w 402431"/>
              <a:gd name="connsiteY21" fmla="*/ 416509 h 867287"/>
              <a:gd name="connsiteX22" fmla="*/ 340519 w 402431"/>
              <a:gd name="connsiteY22" fmla="*/ 461753 h 867287"/>
              <a:gd name="connsiteX23" fmla="*/ 330994 w 402431"/>
              <a:gd name="connsiteY23" fmla="*/ 509378 h 867287"/>
              <a:gd name="connsiteX24" fmla="*/ 328613 w 402431"/>
              <a:gd name="connsiteY24" fmla="*/ 547478 h 867287"/>
              <a:gd name="connsiteX25" fmla="*/ 340519 w 402431"/>
              <a:gd name="connsiteY25" fmla="*/ 564147 h 867287"/>
              <a:gd name="connsiteX26" fmla="*/ 321469 w 402431"/>
              <a:gd name="connsiteY26" fmla="*/ 583197 h 867287"/>
              <a:gd name="connsiteX27" fmla="*/ 311944 w 402431"/>
              <a:gd name="connsiteY27" fmla="*/ 607009 h 867287"/>
              <a:gd name="connsiteX28" fmla="*/ 297656 w 402431"/>
              <a:gd name="connsiteY28" fmla="*/ 640347 h 867287"/>
              <a:gd name="connsiteX29" fmla="*/ 292894 w 402431"/>
              <a:gd name="connsiteY29" fmla="*/ 664159 h 867287"/>
              <a:gd name="connsiteX30" fmla="*/ 278606 w 402431"/>
              <a:gd name="connsiteY30" fmla="*/ 690353 h 867287"/>
              <a:gd name="connsiteX31" fmla="*/ 250031 w 402431"/>
              <a:gd name="connsiteY31" fmla="*/ 728453 h 867287"/>
              <a:gd name="connsiteX32" fmla="*/ 233363 w 402431"/>
              <a:gd name="connsiteY32" fmla="*/ 749884 h 867287"/>
              <a:gd name="connsiteX33" fmla="*/ 219075 w 402431"/>
              <a:gd name="connsiteY33" fmla="*/ 783222 h 867287"/>
              <a:gd name="connsiteX34" fmla="*/ 216694 w 402431"/>
              <a:gd name="connsiteY34" fmla="*/ 792747 h 867287"/>
              <a:gd name="connsiteX35" fmla="*/ 202406 w 402431"/>
              <a:gd name="connsiteY35" fmla="*/ 823703 h 867287"/>
              <a:gd name="connsiteX36" fmla="*/ 147638 w 402431"/>
              <a:gd name="connsiteY36" fmla="*/ 852278 h 867287"/>
              <a:gd name="connsiteX37" fmla="*/ 128588 w 402431"/>
              <a:gd name="connsiteY37" fmla="*/ 866565 h 867287"/>
              <a:gd name="connsiteX38" fmla="*/ 97631 w 402431"/>
              <a:gd name="connsiteY38" fmla="*/ 861803 h 867287"/>
              <a:gd name="connsiteX39" fmla="*/ 78581 w 402431"/>
              <a:gd name="connsiteY39" fmla="*/ 833228 h 867287"/>
              <a:gd name="connsiteX40" fmla="*/ 59531 w 402431"/>
              <a:gd name="connsiteY40" fmla="*/ 837990 h 867287"/>
              <a:gd name="connsiteX41" fmla="*/ 38100 w 402431"/>
              <a:gd name="connsiteY41" fmla="*/ 861803 h 867287"/>
              <a:gd name="connsiteX42" fmla="*/ 21431 w 402431"/>
              <a:gd name="connsiteY42" fmla="*/ 866565 h 867287"/>
              <a:gd name="connsiteX43" fmla="*/ 0 w 402431"/>
              <a:gd name="connsiteY43" fmla="*/ 857040 h 867287"/>
              <a:gd name="connsiteX44" fmla="*/ 0 w 402431"/>
              <a:gd name="connsiteY44" fmla="*/ 857040 h 867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02431" h="867287">
                <a:moveTo>
                  <a:pt x="138113" y="21222"/>
                </a:moveTo>
                <a:cubicBezTo>
                  <a:pt x="158948" y="18047"/>
                  <a:pt x="179784" y="14872"/>
                  <a:pt x="192881" y="11697"/>
                </a:cubicBezTo>
                <a:cubicBezTo>
                  <a:pt x="205978" y="8522"/>
                  <a:pt x="206375" y="3759"/>
                  <a:pt x="216694" y="2172"/>
                </a:cubicBezTo>
                <a:cubicBezTo>
                  <a:pt x="227013" y="584"/>
                  <a:pt x="242094" y="-1797"/>
                  <a:pt x="254794" y="2172"/>
                </a:cubicBezTo>
                <a:cubicBezTo>
                  <a:pt x="267494" y="6141"/>
                  <a:pt x="284560" y="19237"/>
                  <a:pt x="292894" y="25984"/>
                </a:cubicBezTo>
                <a:cubicBezTo>
                  <a:pt x="301228" y="32731"/>
                  <a:pt x="302816" y="37494"/>
                  <a:pt x="304800" y="42653"/>
                </a:cubicBezTo>
                <a:cubicBezTo>
                  <a:pt x="306784" y="47812"/>
                  <a:pt x="303213" y="50987"/>
                  <a:pt x="304800" y="56940"/>
                </a:cubicBezTo>
                <a:cubicBezTo>
                  <a:pt x="306388" y="62893"/>
                  <a:pt x="312738" y="70038"/>
                  <a:pt x="314325" y="78372"/>
                </a:cubicBezTo>
                <a:cubicBezTo>
                  <a:pt x="315912" y="86706"/>
                  <a:pt x="315912" y="98613"/>
                  <a:pt x="314325" y="106947"/>
                </a:cubicBezTo>
                <a:cubicBezTo>
                  <a:pt x="312738" y="115281"/>
                  <a:pt x="304006" y="121631"/>
                  <a:pt x="304800" y="128378"/>
                </a:cubicBezTo>
                <a:cubicBezTo>
                  <a:pt x="305594" y="135125"/>
                  <a:pt x="314326" y="143459"/>
                  <a:pt x="319088" y="147428"/>
                </a:cubicBezTo>
                <a:cubicBezTo>
                  <a:pt x="323850" y="151397"/>
                  <a:pt x="330200" y="147428"/>
                  <a:pt x="333375" y="152190"/>
                </a:cubicBezTo>
                <a:cubicBezTo>
                  <a:pt x="336550" y="156952"/>
                  <a:pt x="330994" y="167668"/>
                  <a:pt x="338138" y="176003"/>
                </a:cubicBezTo>
                <a:cubicBezTo>
                  <a:pt x="345282" y="184338"/>
                  <a:pt x="370682" y="183147"/>
                  <a:pt x="376238" y="202197"/>
                </a:cubicBezTo>
                <a:cubicBezTo>
                  <a:pt x="381794" y="221247"/>
                  <a:pt x="372269" y="273634"/>
                  <a:pt x="371475" y="290303"/>
                </a:cubicBezTo>
                <a:cubicBezTo>
                  <a:pt x="370681" y="306972"/>
                  <a:pt x="368300" y="298637"/>
                  <a:pt x="371475" y="302209"/>
                </a:cubicBezTo>
                <a:cubicBezTo>
                  <a:pt x="374650" y="305781"/>
                  <a:pt x="385366" y="306178"/>
                  <a:pt x="390525" y="311734"/>
                </a:cubicBezTo>
                <a:cubicBezTo>
                  <a:pt x="395684" y="317290"/>
                  <a:pt x="400447" y="330388"/>
                  <a:pt x="402431" y="335547"/>
                </a:cubicBezTo>
                <a:cubicBezTo>
                  <a:pt x="404415" y="340706"/>
                  <a:pt x="404415" y="338721"/>
                  <a:pt x="402431" y="342690"/>
                </a:cubicBezTo>
                <a:cubicBezTo>
                  <a:pt x="400447" y="346659"/>
                  <a:pt x="396081" y="355787"/>
                  <a:pt x="390525" y="359359"/>
                </a:cubicBezTo>
                <a:cubicBezTo>
                  <a:pt x="384969" y="362931"/>
                  <a:pt x="376238" y="354597"/>
                  <a:pt x="369094" y="364122"/>
                </a:cubicBezTo>
                <a:cubicBezTo>
                  <a:pt x="361950" y="373647"/>
                  <a:pt x="352425" y="400237"/>
                  <a:pt x="347663" y="416509"/>
                </a:cubicBezTo>
                <a:cubicBezTo>
                  <a:pt x="342901" y="432781"/>
                  <a:pt x="343297" y="446275"/>
                  <a:pt x="340519" y="461753"/>
                </a:cubicBezTo>
                <a:cubicBezTo>
                  <a:pt x="337741" y="477231"/>
                  <a:pt x="332978" y="495091"/>
                  <a:pt x="330994" y="509378"/>
                </a:cubicBezTo>
                <a:cubicBezTo>
                  <a:pt x="329010" y="523665"/>
                  <a:pt x="327026" y="538350"/>
                  <a:pt x="328613" y="547478"/>
                </a:cubicBezTo>
                <a:cubicBezTo>
                  <a:pt x="330201" y="556606"/>
                  <a:pt x="341710" y="558194"/>
                  <a:pt x="340519" y="564147"/>
                </a:cubicBezTo>
                <a:cubicBezTo>
                  <a:pt x="339328" y="570100"/>
                  <a:pt x="326231" y="576053"/>
                  <a:pt x="321469" y="583197"/>
                </a:cubicBezTo>
                <a:cubicBezTo>
                  <a:pt x="316707" y="590341"/>
                  <a:pt x="315913" y="597484"/>
                  <a:pt x="311944" y="607009"/>
                </a:cubicBezTo>
                <a:cubicBezTo>
                  <a:pt x="307975" y="616534"/>
                  <a:pt x="300831" y="630822"/>
                  <a:pt x="297656" y="640347"/>
                </a:cubicBezTo>
                <a:cubicBezTo>
                  <a:pt x="294481" y="649872"/>
                  <a:pt x="296069" y="655825"/>
                  <a:pt x="292894" y="664159"/>
                </a:cubicBezTo>
                <a:cubicBezTo>
                  <a:pt x="289719" y="672493"/>
                  <a:pt x="285750" y="679637"/>
                  <a:pt x="278606" y="690353"/>
                </a:cubicBezTo>
                <a:cubicBezTo>
                  <a:pt x="271462" y="701069"/>
                  <a:pt x="257572" y="718531"/>
                  <a:pt x="250031" y="728453"/>
                </a:cubicBezTo>
                <a:cubicBezTo>
                  <a:pt x="242490" y="738375"/>
                  <a:pt x="238522" y="740756"/>
                  <a:pt x="233363" y="749884"/>
                </a:cubicBezTo>
                <a:cubicBezTo>
                  <a:pt x="228204" y="759012"/>
                  <a:pt x="221853" y="776078"/>
                  <a:pt x="219075" y="783222"/>
                </a:cubicBezTo>
                <a:cubicBezTo>
                  <a:pt x="216297" y="790366"/>
                  <a:pt x="219472" y="786000"/>
                  <a:pt x="216694" y="792747"/>
                </a:cubicBezTo>
                <a:cubicBezTo>
                  <a:pt x="213916" y="799494"/>
                  <a:pt x="213915" y="813781"/>
                  <a:pt x="202406" y="823703"/>
                </a:cubicBezTo>
                <a:cubicBezTo>
                  <a:pt x="190897" y="833625"/>
                  <a:pt x="159941" y="845134"/>
                  <a:pt x="147638" y="852278"/>
                </a:cubicBezTo>
                <a:cubicBezTo>
                  <a:pt x="135335" y="859422"/>
                  <a:pt x="136922" y="864978"/>
                  <a:pt x="128588" y="866565"/>
                </a:cubicBezTo>
                <a:cubicBezTo>
                  <a:pt x="120254" y="868152"/>
                  <a:pt x="105966" y="867359"/>
                  <a:pt x="97631" y="861803"/>
                </a:cubicBezTo>
                <a:cubicBezTo>
                  <a:pt x="89296" y="856247"/>
                  <a:pt x="84931" y="837197"/>
                  <a:pt x="78581" y="833228"/>
                </a:cubicBezTo>
                <a:cubicBezTo>
                  <a:pt x="72231" y="829259"/>
                  <a:pt x="66278" y="833228"/>
                  <a:pt x="59531" y="837990"/>
                </a:cubicBezTo>
                <a:cubicBezTo>
                  <a:pt x="52784" y="842752"/>
                  <a:pt x="44450" y="857041"/>
                  <a:pt x="38100" y="861803"/>
                </a:cubicBezTo>
                <a:cubicBezTo>
                  <a:pt x="31750" y="866565"/>
                  <a:pt x="27781" y="867359"/>
                  <a:pt x="21431" y="866565"/>
                </a:cubicBezTo>
                <a:cubicBezTo>
                  <a:pt x="15081" y="865771"/>
                  <a:pt x="0" y="857040"/>
                  <a:pt x="0" y="857040"/>
                </a:cubicBezTo>
                <a:lnTo>
                  <a:pt x="0" y="85704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5950425" y="2714625"/>
            <a:ext cx="238444" cy="490538"/>
          </a:xfrm>
          <a:custGeom>
            <a:avLst/>
            <a:gdLst>
              <a:gd name="connsiteX0" fmla="*/ 78900 w 238444"/>
              <a:gd name="connsiteY0" fmla="*/ 490538 h 490538"/>
              <a:gd name="connsiteX1" fmla="*/ 14606 w 238444"/>
              <a:gd name="connsiteY1" fmla="*/ 471488 h 490538"/>
              <a:gd name="connsiteX2" fmla="*/ 9844 w 238444"/>
              <a:gd name="connsiteY2" fmla="*/ 426244 h 490538"/>
              <a:gd name="connsiteX3" fmla="*/ 16988 w 238444"/>
              <a:gd name="connsiteY3" fmla="*/ 392906 h 490538"/>
              <a:gd name="connsiteX4" fmla="*/ 12225 w 238444"/>
              <a:gd name="connsiteY4" fmla="*/ 359569 h 490538"/>
              <a:gd name="connsiteX5" fmla="*/ 5081 w 238444"/>
              <a:gd name="connsiteY5" fmla="*/ 345281 h 490538"/>
              <a:gd name="connsiteX6" fmla="*/ 9844 w 238444"/>
              <a:gd name="connsiteY6" fmla="*/ 297656 h 490538"/>
              <a:gd name="connsiteX7" fmla="*/ 5081 w 238444"/>
              <a:gd name="connsiteY7" fmla="*/ 266700 h 490538"/>
              <a:gd name="connsiteX8" fmla="*/ 319 w 238444"/>
              <a:gd name="connsiteY8" fmla="*/ 221456 h 490538"/>
              <a:gd name="connsiteX9" fmla="*/ 14606 w 238444"/>
              <a:gd name="connsiteY9" fmla="*/ 166688 h 490538"/>
              <a:gd name="connsiteX10" fmla="*/ 14606 w 238444"/>
              <a:gd name="connsiteY10" fmla="*/ 128588 h 490538"/>
              <a:gd name="connsiteX11" fmla="*/ 36038 w 238444"/>
              <a:gd name="connsiteY11" fmla="*/ 90488 h 490538"/>
              <a:gd name="connsiteX12" fmla="*/ 66994 w 238444"/>
              <a:gd name="connsiteY12" fmla="*/ 66675 h 490538"/>
              <a:gd name="connsiteX13" fmla="*/ 93188 w 238444"/>
              <a:gd name="connsiteY13" fmla="*/ 50006 h 490538"/>
              <a:gd name="connsiteX14" fmla="*/ 102713 w 238444"/>
              <a:gd name="connsiteY14" fmla="*/ 30956 h 490538"/>
              <a:gd name="connsiteX15" fmla="*/ 109856 w 238444"/>
              <a:gd name="connsiteY15" fmla="*/ 21431 h 490538"/>
              <a:gd name="connsiteX16" fmla="*/ 145575 w 238444"/>
              <a:gd name="connsiteY16" fmla="*/ 40481 h 490538"/>
              <a:gd name="connsiteX17" fmla="*/ 188438 w 238444"/>
              <a:gd name="connsiteY17" fmla="*/ 40481 h 490538"/>
              <a:gd name="connsiteX18" fmla="*/ 226538 w 238444"/>
              <a:gd name="connsiteY18" fmla="*/ 9525 h 490538"/>
              <a:gd name="connsiteX19" fmla="*/ 238444 w 238444"/>
              <a:gd name="connsiteY19" fmla="*/ 0 h 490538"/>
              <a:gd name="connsiteX20" fmla="*/ 238444 w 238444"/>
              <a:gd name="connsiteY20" fmla="*/ 0 h 490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8444" h="490538">
                <a:moveTo>
                  <a:pt x="78900" y="490538"/>
                </a:moveTo>
                <a:cubicBezTo>
                  <a:pt x="52507" y="486371"/>
                  <a:pt x="26115" y="482204"/>
                  <a:pt x="14606" y="471488"/>
                </a:cubicBezTo>
                <a:cubicBezTo>
                  <a:pt x="3097" y="460772"/>
                  <a:pt x="9447" y="439341"/>
                  <a:pt x="9844" y="426244"/>
                </a:cubicBezTo>
                <a:cubicBezTo>
                  <a:pt x="10241" y="413147"/>
                  <a:pt x="16591" y="404018"/>
                  <a:pt x="16988" y="392906"/>
                </a:cubicBezTo>
                <a:cubicBezTo>
                  <a:pt x="17385" y="381794"/>
                  <a:pt x="14209" y="367506"/>
                  <a:pt x="12225" y="359569"/>
                </a:cubicBezTo>
                <a:cubicBezTo>
                  <a:pt x="10240" y="351631"/>
                  <a:pt x="5478" y="355600"/>
                  <a:pt x="5081" y="345281"/>
                </a:cubicBezTo>
                <a:cubicBezTo>
                  <a:pt x="4684" y="334962"/>
                  <a:pt x="9844" y="310753"/>
                  <a:pt x="9844" y="297656"/>
                </a:cubicBezTo>
                <a:cubicBezTo>
                  <a:pt x="9844" y="284559"/>
                  <a:pt x="6668" y="279400"/>
                  <a:pt x="5081" y="266700"/>
                </a:cubicBezTo>
                <a:cubicBezTo>
                  <a:pt x="3494" y="254000"/>
                  <a:pt x="-1268" y="238125"/>
                  <a:pt x="319" y="221456"/>
                </a:cubicBezTo>
                <a:cubicBezTo>
                  <a:pt x="1906" y="204787"/>
                  <a:pt x="12225" y="182166"/>
                  <a:pt x="14606" y="166688"/>
                </a:cubicBezTo>
                <a:cubicBezTo>
                  <a:pt x="16987" y="151210"/>
                  <a:pt x="11034" y="141288"/>
                  <a:pt x="14606" y="128588"/>
                </a:cubicBezTo>
                <a:cubicBezTo>
                  <a:pt x="18178" y="115888"/>
                  <a:pt x="27307" y="100807"/>
                  <a:pt x="36038" y="90488"/>
                </a:cubicBezTo>
                <a:cubicBezTo>
                  <a:pt x="44769" y="80169"/>
                  <a:pt x="57469" y="73422"/>
                  <a:pt x="66994" y="66675"/>
                </a:cubicBezTo>
                <a:cubicBezTo>
                  <a:pt x="76519" y="59928"/>
                  <a:pt x="87235" y="55959"/>
                  <a:pt x="93188" y="50006"/>
                </a:cubicBezTo>
                <a:cubicBezTo>
                  <a:pt x="99141" y="44053"/>
                  <a:pt x="99935" y="35718"/>
                  <a:pt x="102713" y="30956"/>
                </a:cubicBezTo>
                <a:cubicBezTo>
                  <a:pt x="105491" y="26194"/>
                  <a:pt x="102712" y="19843"/>
                  <a:pt x="109856" y="21431"/>
                </a:cubicBezTo>
                <a:cubicBezTo>
                  <a:pt x="117000" y="23018"/>
                  <a:pt x="132478" y="37306"/>
                  <a:pt x="145575" y="40481"/>
                </a:cubicBezTo>
                <a:cubicBezTo>
                  <a:pt x="158672" y="43656"/>
                  <a:pt x="174944" y="45640"/>
                  <a:pt x="188438" y="40481"/>
                </a:cubicBezTo>
                <a:cubicBezTo>
                  <a:pt x="201932" y="35322"/>
                  <a:pt x="226538" y="9525"/>
                  <a:pt x="226538" y="9525"/>
                </a:cubicBezTo>
                <a:lnTo>
                  <a:pt x="238444" y="0"/>
                </a:lnTo>
                <a:lnTo>
                  <a:pt x="238444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5001403" y="1955006"/>
            <a:ext cx="1132724" cy="1072010"/>
          </a:xfrm>
          <a:custGeom>
            <a:avLst/>
            <a:gdLst>
              <a:gd name="connsiteX0" fmla="*/ 1008872 w 1132724"/>
              <a:gd name="connsiteY0" fmla="*/ 0 h 1072010"/>
              <a:gd name="connsiteX1" fmla="*/ 1039828 w 1132724"/>
              <a:gd name="connsiteY1" fmla="*/ 42863 h 1072010"/>
              <a:gd name="connsiteX2" fmla="*/ 1044591 w 1132724"/>
              <a:gd name="connsiteY2" fmla="*/ 64294 h 1072010"/>
              <a:gd name="connsiteX3" fmla="*/ 1075547 w 1132724"/>
              <a:gd name="connsiteY3" fmla="*/ 92869 h 1072010"/>
              <a:gd name="connsiteX4" fmla="*/ 1087453 w 1132724"/>
              <a:gd name="connsiteY4" fmla="*/ 116682 h 1072010"/>
              <a:gd name="connsiteX5" fmla="*/ 1111266 w 1132724"/>
              <a:gd name="connsiteY5" fmla="*/ 138113 h 1072010"/>
              <a:gd name="connsiteX6" fmla="*/ 1120791 w 1132724"/>
              <a:gd name="connsiteY6" fmla="*/ 171450 h 1072010"/>
              <a:gd name="connsiteX7" fmla="*/ 1120791 w 1132724"/>
              <a:gd name="connsiteY7" fmla="*/ 204788 h 1072010"/>
              <a:gd name="connsiteX8" fmla="*/ 1123172 w 1132724"/>
              <a:gd name="connsiteY8" fmla="*/ 245269 h 1072010"/>
              <a:gd name="connsiteX9" fmla="*/ 1132697 w 1132724"/>
              <a:gd name="connsiteY9" fmla="*/ 266700 h 1072010"/>
              <a:gd name="connsiteX10" fmla="*/ 1125553 w 1132724"/>
              <a:gd name="connsiteY10" fmla="*/ 314325 h 1072010"/>
              <a:gd name="connsiteX11" fmla="*/ 1111266 w 1132724"/>
              <a:gd name="connsiteY11" fmla="*/ 350044 h 1072010"/>
              <a:gd name="connsiteX12" fmla="*/ 1089835 w 1132724"/>
              <a:gd name="connsiteY12" fmla="*/ 385763 h 1072010"/>
              <a:gd name="connsiteX13" fmla="*/ 1063641 w 1132724"/>
              <a:gd name="connsiteY13" fmla="*/ 407194 h 1072010"/>
              <a:gd name="connsiteX14" fmla="*/ 1020778 w 1132724"/>
              <a:gd name="connsiteY14" fmla="*/ 421482 h 1072010"/>
              <a:gd name="connsiteX15" fmla="*/ 1001728 w 1132724"/>
              <a:gd name="connsiteY15" fmla="*/ 438150 h 1072010"/>
              <a:gd name="connsiteX16" fmla="*/ 961247 w 1132724"/>
              <a:gd name="connsiteY16" fmla="*/ 466725 h 1072010"/>
              <a:gd name="connsiteX17" fmla="*/ 939816 w 1132724"/>
              <a:gd name="connsiteY17" fmla="*/ 478632 h 1072010"/>
              <a:gd name="connsiteX18" fmla="*/ 923147 w 1132724"/>
              <a:gd name="connsiteY18" fmla="*/ 497682 h 1072010"/>
              <a:gd name="connsiteX19" fmla="*/ 908860 w 1132724"/>
              <a:gd name="connsiteY19" fmla="*/ 511969 h 1072010"/>
              <a:gd name="connsiteX20" fmla="*/ 901716 w 1132724"/>
              <a:gd name="connsiteY20" fmla="*/ 533400 h 1072010"/>
              <a:gd name="connsiteX21" fmla="*/ 887428 w 1132724"/>
              <a:gd name="connsiteY21" fmla="*/ 561975 h 1072010"/>
              <a:gd name="connsiteX22" fmla="*/ 865997 w 1132724"/>
              <a:gd name="connsiteY22" fmla="*/ 576263 h 1072010"/>
              <a:gd name="connsiteX23" fmla="*/ 820753 w 1132724"/>
              <a:gd name="connsiteY23" fmla="*/ 588169 h 1072010"/>
              <a:gd name="connsiteX24" fmla="*/ 804085 w 1132724"/>
              <a:gd name="connsiteY24" fmla="*/ 623888 h 1072010"/>
              <a:gd name="connsiteX25" fmla="*/ 773128 w 1132724"/>
              <a:gd name="connsiteY25" fmla="*/ 626269 h 1072010"/>
              <a:gd name="connsiteX26" fmla="*/ 744553 w 1132724"/>
              <a:gd name="connsiteY26" fmla="*/ 623888 h 1072010"/>
              <a:gd name="connsiteX27" fmla="*/ 727885 w 1132724"/>
              <a:gd name="connsiteY27" fmla="*/ 633413 h 1072010"/>
              <a:gd name="connsiteX28" fmla="*/ 708835 w 1132724"/>
              <a:gd name="connsiteY28" fmla="*/ 657225 h 1072010"/>
              <a:gd name="connsiteX29" fmla="*/ 680260 w 1132724"/>
              <a:gd name="connsiteY29" fmla="*/ 671513 h 1072010"/>
              <a:gd name="connsiteX30" fmla="*/ 632635 w 1132724"/>
              <a:gd name="connsiteY30" fmla="*/ 681038 h 1072010"/>
              <a:gd name="connsiteX31" fmla="*/ 611203 w 1132724"/>
              <a:gd name="connsiteY31" fmla="*/ 681038 h 1072010"/>
              <a:gd name="connsiteX32" fmla="*/ 592153 w 1132724"/>
              <a:gd name="connsiteY32" fmla="*/ 685800 h 1072010"/>
              <a:gd name="connsiteX33" fmla="*/ 592153 w 1132724"/>
              <a:gd name="connsiteY33" fmla="*/ 711994 h 1072010"/>
              <a:gd name="connsiteX34" fmla="*/ 582628 w 1132724"/>
              <a:gd name="connsiteY34" fmla="*/ 735807 h 1072010"/>
              <a:gd name="connsiteX35" fmla="*/ 554053 w 1132724"/>
              <a:gd name="connsiteY35" fmla="*/ 759619 h 1072010"/>
              <a:gd name="connsiteX36" fmla="*/ 535003 w 1132724"/>
              <a:gd name="connsiteY36" fmla="*/ 769144 h 1072010"/>
              <a:gd name="connsiteX37" fmla="*/ 508810 w 1132724"/>
              <a:gd name="connsiteY37" fmla="*/ 776288 h 1072010"/>
              <a:gd name="connsiteX38" fmla="*/ 487378 w 1132724"/>
              <a:gd name="connsiteY38" fmla="*/ 788194 h 1072010"/>
              <a:gd name="connsiteX39" fmla="*/ 482616 w 1132724"/>
              <a:gd name="connsiteY39" fmla="*/ 821532 h 1072010"/>
              <a:gd name="connsiteX40" fmla="*/ 456422 w 1132724"/>
              <a:gd name="connsiteY40" fmla="*/ 878682 h 1072010"/>
              <a:gd name="connsiteX41" fmla="*/ 446897 w 1132724"/>
              <a:gd name="connsiteY41" fmla="*/ 895350 h 1072010"/>
              <a:gd name="connsiteX42" fmla="*/ 418322 w 1132724"/>
              <a:gd name="connsiteY42" fmla="*/ 892969 h 1072010"/>
              <a:gd name="connsiteX43" fmla="*/ 392128 w 1132724"/>
              <a:gd name="connsiteY43" fmla="*/ 869157 h 1072010"/>
              <a:gd name="connsiteX44" fmla="*/ 346885 w 1132724"/>
              <a:gd name="connsiteY44" fmla="*/ 854869 h 1072010"/>
              <a:gd name="connsiteX45" fmla="*/ 320691 w 1132724"/>
              <a:gd name="connsiteY45" fmla="*/ 838200 h 1072010"/>
              <a:gd name="connsiteX46" fmla="*/ 275447 w 1132724"/>
              <a:gd name="connsiteY46" fmla="*/ 797719 h 1072010"/>
              <a:gd name="connsiteX47" fmla="*/ 230203 w 1132724"/>
              <a:gd name="connsiteY47" fmla="*/ 783432 h 1072010"/>
              <a:gd name="connsiteX48" fmla="*/ 208772 w 1132724"/>
              <a:gd name="connsiteY48" fmla="*/ 783432 h 1072010"/>
              <a:gd name="connsiteX49" fmla="*/ 163528 w 1132724"/>
              <a:gd name="connsiteY49" fmla="*/ 797719 h 1072010"/>
              <a:gd name="connsiteX50" fmla="*/ 134953 w 1132724"/>
              <a:gd name="connsiteY50" fmla="*/ 821532 h 1072010"/>
              <a:gd name="connsiteX51" fmla="*/ 113522 w 1132724"/>
              <a:gd name="connsiteY51" fmla="*/ 847725 h 1072010"/>
              <a:gd name="connsiteX52" fmla="*/ 111141 w 1132724"/>
              <a:gd name="connsiteY52" fmla="*/ 881063 h 1072010"/>
              <a:gd name="connsiteX53" fmla="*/ 89710 w 1132724"/>
              <a:gd name="connsiteY53" fmla="*/ 933450 h 1072010"/>
              <a:gd name="connsiteX54" fmla="*/ 73041 w 1132724"/>
              <a:gd name="connsiteY54" fmla="*/ 971550 h 1072010"/>
              <a:gd name="connsiteX55" fmla="*/ 56372 w 1132724"/>
              <a:gd name="connsiteY55" fmla="*/ 997744 h 1072010"/>
              <a:gd name="connsiteX56" fmla="*/ 18272 w 1132724"/>
              <a:gd name="connsiteY56" fmla="*/ 1021557 h 1072010"/>
              <a:gd name="connsiteX57" fmla="*/ 1603 w 1132724"/>
              <a:gd name="connsiteY57" fmla="*/ 1066800 h 1072010"/>
              <a:gd name="connsiteX58" fmla="*/ 1603 w 1132724"/>
              <a:gd name="connsiteY58" fmla="*/ 1069182 h 107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2724" h="1072010">
                <a:moveTo>
                  <a:pt x="1008872" y="0"/>
                </a:moveTo>
                <a:cubicBezTo>
                  <a:pt x="1021373" y="16073"/>
                  <a:pt x="1033875" y="32147"/>
                  <a:pt x="1039828" y="42863"/>
                </a:cubicBezTo>
                <a:cubicBezTo>
                  <a:pt x="1045781" y="53579"/>
                  <a:pt x="1038638" y="55960"/>
                  <a:pt x="1044591" y="64294"/>
                </a:cubicBezTo>
                <a:cubicBezTo>
                  <a:pt x="1050544" y="72628"/>
                  <a:pt x="1068403" y="84138"/>
                  <a:pt x="1075547" y="92869"/>
                </a:cubicBezTo>
                <a:cubicBezTo>
                  <a:pt x="1082691" y="101600"/>
                  <a:pt x="1081500" y="109141"/>
                  <a:pt x="1087453" y="116682"/>
                </a:cubicBezTo>
                <a:cubicBezTo>
                  <a:pt x="1093406" y="124223"/>
                  <a:pt x="1105710" y="128985"/>
                  <a:pt x="1111266" y="138113"/>
                </a:cubicBezTo>
                <a:cubicBezTo>
                  <a:pt x="1116822" y="147241"/>
                  <a:pt x="1119204" y="160338"/>
                  <a:pt x="1120791" y="171450"/>
                </a:cubicBezTo>
                <a:cubicBezTo>
                  <a:pt x="1122378" y="182562"/>
                  <a:pt x="1120394" y="192485"/>
                  <a:pt x="1120791" y="204788"/>
                </a:cubicBezTo>
                <a:cubicBezTo>
                  <a:pt x="1121188" y="217091"/>
                  <a:pt x="1121188" y="234950"/>
                  <a:pt x="1123172" y="245269"/>
                </a:cubicBezTo>
                <a:cubicBezTo>
                  <a:pt x="1125156" y="255588"/>
                  <a:pt x="1132300" y="255191"/>
                  <a:pt x="1132697" y="266700"/>
                </a:cubicBezTo>
                <a:cubicBezTo>
                  <a:pt x="1133094" y="278209"/>
                  <a:pt x="1129125" y="300434"/>
                  <a:pt x="1125553" y="314325"/>
                </a:cubicBezTo>
                <a:cubicBezTo>
                  <a:pt x="1121981" y="328216"/>
                  <a:pt x="1117219" y="338138"/>
                  <a:pt x="1111266" y="350044"/>
                </a:cubicBezTo>
                <a:cubicBezTo>
                  <a:pt x="1105313" y="361950"/>
                  <a:pt x="1097772" y="376238"/>
                  <a:pt x="1089835" y="385763"/>
                </a:cubicBezTo>
                <a:cubicBezTo>
                  <a:pt x="1081898" y="395288"/>
                  <a:pt x="1075151" y="401241"/>
                  <a:pt x="1063641" y="407194"/>
                </a:cubicBezTo>
                <a:cubicBezTo>
                  <a:pt x="1052132" y="413147"/>
                  <a:pt x="1031097" y="416323"/>
                  <a:pt x="1020778" y="421482"/>
                </a:cubicBezTo>
                <a:cubicBezTo>
                  <a:pt x="1010459" y="426641"/>
                  <a:pt x="1011650" y="430609"/>
                  <a:pt x="1001728" y="438150"/>
                </a:cubicBezTo>
                <a:cubicBezTo>
                  <a:pt x="991806" y="445691"/>
                  <a:pt x="971566" y="459978"/>
                  <a:pt x="961247" y="466725"/>
                </a:cubicBezTo>
                <a:cubicBezTo>
                  <a:pt x="950928" y="473472"/>
                  <a:pt x="946166" y="473473"/>
                  <a:pt x="939816" y="478632"/>
                </a:cubicBezTo>
                <a:cubicBezTo>
                  <a:pt x="933466" y="483791"/>
                  <a:pt x="928306" y="492126"/>
                  <a:pt x="923147" y="497682"/>
                </a:cubicBezTo>
                <a:cubicBezTo>
                  <a:pt x="917988" y="503238"/>
                  <a:pt x="912432" y="506016"/>
                  <a:pt x="908860" y="511969"/>
                </a:cubicBezTo>
                <a:cubicBezTo>
                  <a:pt x="905288" y="517922"/>
                  <a:pt x="905288" y="525066"/>
                  <a:pt x="901716" y="533400"/>
                </a:cubicBezTo>
                <a:cubicBezTo>
                  <a:pt x="898144" y="541734"/>
                  <a:pt x="893381" y="554831"/>
                  <a:pt x="887428" y="561975"/>
                </a:cubicBezTo>
                <a:cubicBezTo>
                  <a:pt x="881475" y="569119"/>
                  <a:pt x="877109" y="571897"/>
                  <a:pt x="865997" y="576263"/>
                </a:cubicBezTo>
                <a:cubicBezTo>
                  <a:pt x="854885" y="580629"/>
                  <a:pt x="831072" y="580232"/>
                  <a:pt x="820753" y="588169"/>
                </a:cubicBezTo>
                <a:cubicBezTo>
                  <a:pt x="810434" y="596106"/>
                  <a:pt x="812022" y="617538"/>
                  <a:pt x="804085" y="623888"/>
                </a:cubicBezTo>
                <a:cubicBezTo>
                  <a:pt x="796148" y="630238"/>
                  <a:pt x="783050" y="626269"/>
                  <a:pt x="773128" y="626269"/>
                </a:cubicBezTo>
                <a:cubicBezTo>
                  <a:pt x="763206" y="626269"/>
                  <a:pt x="752093" y="622697"/>
                  <a:pt x="744553" y="623888"/>
                </a:cubicBezTo>
                <a:cubicBezTo>
                  <a:pt x="737013" y="625079"/>
                  <a:pt x="733838" y="627857"/>
                  <a:pt x="727885" y="633413"/>
                </a:cubicBezTo>
                <a:cubicBezTo>
                  <a:pt x="721932" y="638969"/>
                  <a:pt x="716772" y="650875"/>
                  <a:pt x="708835" y="657225"/>
                </a:cubicBezTo>
                <a:cubicBezTo>
                  <a:pt x="700898" y="663575"/>
                  <a:pt x="692960" y="667544"/>
                  <a:pt x="680260" y="671513"/>
                </a:cubicBezTo>
                <a:cubicBezTo>
                  <a:pt x="667560" y="675482"/>
                  <a:pt x="644144" y="679451"/>
                  <a:pt x="632635" y="681038"/>
                </a:cubicBezTo>
                <a:cubicBezTo>
                  <a:pt x="621126" y="682625"/>
                  <a:pt x="617950" y="680244"/>
                  <a:pt x="611203" y="681038"/>
                </a:cubicBezTo>
                <a:cubicBezTo>
                  <a:pt x="604456" y="681832"/>
                  <a:pt x="595328" y="680641"/>
                  <a:pt x="592153" y="685800"/>
                </a:cubicBezTo>
                <a:cubicBezTo>
                  <a:pt x="588978" y="690959"/>
                  <a:pt x="593740" y="703660"/>
                  <a:pt x="592153" y="711994"/>
                </a:cubicBezTo>
                <a:cubicBezTo>
                  <a:pt x="590566" y="720328"/>
                  <a:pt x="588978" y="727870"/>
                  <a:pt x="582628" y="735807"/>
                </a:cubicBezTo>
                <a:cubicBezTo>
                  <a:pt x="576278" y="743744"/>
                  <a:pt x="561991" y="754063"/>
                  <a:pt x="554053" y="759619"/>
                </a:cubicBezTo>
                <a:cubicBezTo>
                  <a:pt x="546115" y="765175"/>
                  <a:pt x="542543" y="766366"/>
                  <a:pt x="535003" y="769144"/>
                </a:cubicBezTo>
                <a:cubicBezTo>
                  <a:pt x="527463" y="771922"/>
                  <a:pt x="516748" y="773113"/>
                  <a:pt x="508810" y="776288"/>
                </a:cubicBezTo>
                <a:cubicBezTo>
                  <a:pt x="500872" y="779463"/>
                  <a:pt x="491744" y="780653"/>
                  <a:pt x="487378" y="788194"/>
                </a:cubicBezTo>
                <a:cubicBezTo>
                  <a:pt x="483012" y="795735"/>
                  <a:pt x="487775" y="806451"/>
                  <a:pt x="482616" y="821532"/>
                </a:cubicBezTo>
                <a:cubicBezTo>
                  <a:pt x="477457" y="836613"/>
                  <a:pt x="462375" y="866379"/>
                  <a:pt x="456422" y="878682"/>
                </a:cubicBezTo>
                <a:cubicBezTo>
                  <a:pt x="450469" y="890985"/>
                  <a:pt x="453247" y="892969"/>
                  <a:pt x="446897" y="895350"/>
                </a:cubicBezTo>
                <a:cubicBezTo>
                  <a:pt x="440547" y="897731"/>
                  <a:pt x="427450" y="897334"/>
                  <a:pt x="418322" y="892969"/>
                </a:cubicBezTo>
                <a:cubicBezTo>
                  <a:pt x="409194" y="888604"/>
                  <a:pt x="404034" y="875507"/>
                  <a:pt x="392128" y="869157"/>
                </a:cubicBezTo>
                <a:cubicBezTo>
                  <a:pt x="380222" y="862807"/>
                  <a:pt x="358791" y="860029"/>
                  <a:pt x="346885" y="854869"/>
                </a:cubicBezTo>
                <a:cubicBezTo>
                  <a:pt x="334979" y="849710"/>
                  <a:pt x="332597" y="847725"/>
                  <a:pt x="320691" y="838200"/>
                </a:cubicBezTo>
                <a:cubicBezTo>
                  <a:pt x="308785" y="828675"/>
                  <a:pt x="290528" y="806847"/>
                  <a:pt x="275447" y="797719"/>
                </a:cubicBezTo>
                <a:cubicBezTo>
                  <a:pt x="260366" y="788591"/>
                  <a:pt x="241315" y="785813"/>
                  <a:pt x="230203" y="783432"/>
                </a:cubicBezTo>
                <a:cubicBezTo>
                  <a:pt x="219090" y="781051"/>
                  <a:pt x="219884" y="781051"/>
                  <a:pt x="208772" y="783432"/>
                </a:cubicBezTo>
                <a:cubicBezTo>
                  <a:pt x="197659" y="785813"/>
                  <a:pt x="175831" y="791369"/>
                  <a:pt x="163528" y="797719"/>
                </a:cubicBezTo>
                <a:cubicBezTo>
                  <a:pt x="151225" y="804069"/>
                  <a:pt x="143287" y="813198"/>
                  <a:pt x="134953" y="821532"/>
                </a:cubicBezTo>
                <a:cubicBezTo>
                  <a:pt x="126619" y="829866"/>
                  <a:pt x="117491" y="837803"/>
                  <a:pt x="113522" y="847725"/>
                </a:cubicBezTo>
                <a:cubicBezTo>
                  <a:pt x="109553" y="857647"/>
                  <a:pt x="115110" y="866776"/>
                  <a:pt x="111141" y="881063"/>
                </a:cubicBezTo>
                <a:cubicBezTo>
                  <a:pt x="107172" y="895350"/>
                  <a:pt x="96060" y="918369"/>
                  <a:pt x="89710" y="933450"/>
                </a:cubicBezTo>
                <a:cubicBezTo>
                  <a:pt x="83360" y="948531"/>
                  <a:pt x="78597" y="960834"/>
                  <a:pt x="73041" y="971550"/>
                </a:cubicBezTo>
                <a:cubicBezTo>
                  <a:pt x="67485" y="982266"/>
                  <a:pt x="65500" y="989410"/>
                  <a:pt x="56372" y="997744"/>
                </a:cubicBezTo>
                <a:cubicBezTo>
                  <a:pt x="47244" y="1006078"/>
                  <a:pt x="27400" y="1010048"/>
                  <a:pt x="18272" y="1021557"/>
                </a:cubicBezTo>
                <a:cubicBezTo>
                  <a:pt x="9144" y="1033066"/>
                  <a:pt x="4381" y="1058863"/>
                  <a:pt x="1603" y="1066800"/>
                </a:cubicBezTo>
                <a:cubicBezTo>
                  <a:pt x="-1175" y="1074737"/>
                  <a:pt x="214" y="1071959"/>
                  <a:pt x="1603" y="1069182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5591175" y="2678906"/>
            <a:ext cx="286984" cy="1107282"/>
          </a:xfrm>
          <a:custGeom>
            <a:avLst/>
            <a:gdLst>
              <a:gd name="connsiteX0" fmla="*/ 42863 w 286984"/>
              <a:gd name="connsiteY0" fmla="*/ 1107282 h 1107282"/>
              <a:gd name="connsiteX1" fmla="*/ 54769 w 286984"/>
              <a:gd name="connsiteY1" fmla="*/ 1047750 h 1107282"/>
              <a:gd name="connsiteX2" fmla="*/ 71438 w 286984"/>
              <a:gd name="connsiteY2" fmla="*/ 1033463 h 1107282"/>
              <a:gd name="connsiteX3" fmla="*/ 95250 w 286984"/>
              <a:gd name="connsiteY3" fmla="*/ 1019175 h 1107282"/>
              <a:gd name="connsiteX4" fmla="*/ 95250 w 286984"/>
              <a:gd name="connsiteY4" fmla="*/ 985838 h 1107282"/>
              <a:gd name="connsiteX5" fmla="*/ 111919 w 286984"/>
              <a:gd name="connsiteY5" fmla="*/ 964407 h 1107282"/>
              <a:gd name="connsiteX6" fmla="*/ 130969 w 286984"/>
              <a:gd name="connsiteY6" fmla="*/ 945357 h 1107282"/>
              <a:gd name="connsiteX7" fmla="*/ 130969 w 286984"/>
              <a:gd name="connsiteY7" fmla="*/ 914400 h 1107282"/>
              <a:gd name="connsiteX8" fmla="*/ 159544 w 286984"/>
              <a:gd name="connsiteY8" fmla="*/ 866775 h 1107282"/>
              <a:gd name="connsiteX9" fmla="*/ 161925 w 286984"/>
              <a:gd name="connsiteY9" fmla="*/ 845344 h 1107282"/>
              <a:gd name="connsiteX10" fmla="*/ 166688 w 286984"/>
              <a:gd name="connsiteY10" fmla="*/ 809625 h 1107282"/>
              <a:gd name="connsiteX11" fmla="*/ 192881 w 286984"/>
              <a:gd name="connsiteY11" fmla="*/ 800100 h 1107282"/>
              <a:gd name="connsiteX12" fmla="*/ 221456 w 286984"/>
              <a:gd name="connsiteY12" fmla="*/ 800100 h 1107282"/>
              <a:gd name="connsiteX13" fmla="*/ 242888 w 286984"/>
              <a:gd name="connsiteY13" fmla="*/ 785813 h 1107282"/>
              <a:gd name="connsiteX14" fmla="*/ 235744 w 286984"/>
              <a:gd name="connsiteY14" fmla="*/ 745332 h 1107282"/>
              <a:gd name="connsiteX15" fmla="*/ 252413 w 286984"/>
              <a:gd name="connsiteY15" fmla="*/ 738188 h 1107282"/>
              <a:gd name="connsiteX16" fmla="*/ 280988 w 286984"/>
              <a:gd name="connsiteY16" fmla="*/ 728663 h 1107282"/>
              <a:gd name="connsiteX17" fmla="*/ 285750 w 286984"/>
              <a:gd name="connsiteY17" fmla="*/ 702469 h 1107282"/>
              <a:gd name="connsiteX18" fmla="*/ 285750 w 286984"/>
              <a:gd name="connsiteY18" fmla="*/ 669132 h 1107282"/>
              <a:gd name="connsiteX19" fmla="*/ 285750 w 286984"/>
              <a:gd name="connsiteY19" fmla="*/ 633413 h 1107282"/>
              <a:gd name="connsiteX20" fmla="*/ 269081 w 286984"/>
              <a:gd name="connsiteY20" fmla="*/ 609600 h 1107282"/>
              <a:gd name="connsiteX21" fmla="*/ 245269 w 286984"/>
              <a:gd name="connsiteY21" fmla="*/ 554832 h 1107282"/>
              <a:gd name="connsiteX22" fmla="*/ 216694 w 286984"/>
              <a:gd name="connsiteY22" fmla="*/ 533400 h 1107282"/>
              <a:gd name="connsiteX23" fmla="*/ 200025 w 286984"/>
              <a:gd name="connsiteY23" fmla="*/ 509588 h 1107282"/>
              <a:gd name="connsiteX24" fmla="*/ 207169 w 286984"/>
              <a:gd name="connsiteY24" fmla="*/ 454819 h 1107282"/>
              <a:gd name="connsiteX25" fmla="*/ 209550 w 286984"/>
              <a:gd name="connsiteY25" fmla="*/ 423863 h 1107282"/>
              <a:gd name="connsiteX26" fmla="*/ 207169 w 286984"/>
              <a:gd name="connsiteY26" fmla="*/ 400050 h 1107282"/>
              <a:gd name="connsiteX27" fmla="*/ 192881 w 286984"/>
              <a:gd name="connsiteY27" fmla="*/ 385763 h 1107282"/>
              <a:gd name="connsiteX28" fmla="*/ 178594 w 286984"/>
              <a:gd name="connsiteY28" fmla="*/ 364332 h 1107282"/>
              <a:gd name="connsiteX29" fmla="*/ 195263 w 286984"/>
              <a:gd name="connsiteY29" fmla="*/ 345282 h 1107282"/>
              <a:gd name="connsiteX30" fmla="*/ 195263 w 286984"/>
              <a:gd name="connsiteY30" fmla="*/ 328613 h 1107282"/>
              <a:gd name="connsiteX31" fmla="*/ 176213 w 286984"/>
              <a:gd name="connsiteY31" fmla="*/ 321469 h 1107282"/>
              <a:gd name="connsiteX32" fmla="*/ 166688 w 286984"/>
              <a:gd name="connsiteY32" fmla="*/ 314325 h 1107282"/>
              <a:gd name="connsiteX33" fmla="*/ 166688 w 286984"/>
              <a:gd name="connsiteY33" fmla="*/ 280988 h 1107282"/>
              <a:gd name="connsiteX34" fmla="*/ 164306 w 286984"/>
              <a:gd name="connsiteY34" fmla="*/ 271463 h 1107282"/>
              <a:gd name="connsiteX35" fmla="*/ 152400 w 286984"/>
              <a:gd name="connsiteY35" fmla="*/ 259557 h 1107282"/>
              <a:gd name="connsiteX36" fmla="*/ 138113 w 286984"/>
              <a:gd name="connsiteY36" fmla="*/ 238125 h 1107282"/>
              <a:gd name="connsiteX37" fmla="*/ 138113 w 286984"/>
              <a:gd name="connsiteY37" fmla="*/ 214313 h 1107282"/>
              <a:gd name="connsiteX38" fmla="*/ 138113 w 286984"/>
              <a:gd name="connsiteY38" fmla="*/ 185738 h 1107282"/>
              <a:gd name="connsiteX39" fmla="*/ 128588 w 286984"/>
              <a:gd name="connsiteY39" fmla="*/ 173832 h 1107282"/>
              <a:gd name="connsiteX40" fmla="*/ 100013 w 286984"/>
              <a:gd name="connsiteY40" fmla="*/ 173832 h 1107282"/>
              <a:gd name="connsiteX41" fmla="*/ 73819 w 286984"/>
              <a:gd name="connsiteY41" fmla="*/ 173832 h 1107282"/>
              <a:gd name="connsiteX42" fmla="*/ 83344 w 286984"/>
              <a:gd name="connsiteY42" fmla="*/ 145257 h 1107282"/>
              <a:gd name="connsiteX43" fmla="*/ 90488 w 286984"/>
              <a:gd name="connsiteY43" fmla="*/ 111919 h 1107282"/>
              <a:gd name="connsiteX44" fmla="*/ 71438 w 286984"/>
              <a:gd name="connsiteY44" fmla="*/ 100013 h 1107282"/>
              <a:gd name="connsiteX45" fmla="*/ 45244 w 286984"/>
              <a:gd name="connsiteY45" fmla="*/ 78582 h 1107282"/>
              <a:gd name="connsiteX46" fmla="*/ 21431 w 286984"/>
              <a:gd name="connsiteY46" fmla="*/ 35719 h 1107282"/>
              <a:gd name="connsiteX47" fmla="*/ 0 w 286984"/>
              <a:gd name="connsiteY47" fmla="*/ 0 h 1107282"/>
              <a:gd name="connsiteX48" fmla="*/ 0 w 286984"/>
              <a:gd name="connsiteY48" fmla="*/ 0 h 1107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86984" h="1107282">
                <a:moveTo>
                  <a:pt x="42863" y="1107282"/>
                </a:moveTo>
                <a:cubicBezTo>
                  <a:pt x="46435" y="1083667"/>
                  <a:pt x="50007" y="1060053"/>
                  <a:pt x="54769" y="1047750"/>
                </a:cubicBezTo>
                <a:cubicBezTo>
                  <a:pt x="59531" y="1035447"/>
                  <a:pt x="64691" y="1038225"/>
                  <a:pt x="71438" y="1033463"/>
                </a:cubicBezTo>
                <a:cubicBezTo>
                  <a:pt x="78185" y="1028701"/>
                  <a:pt x="91281" y="1027112"/>
                  <a:pt x="95250" y="1019175"/>
                </a:cubicBezTo>
                <a:cubicBezTo>
                  <a:pt x="99219" y="1011238"/>
                  <a:pt x="92472" y="994966"/>
                  <a:pt x="95250" y="985838"/>
                </a:cubicBezTo>
                <a:cubicBezTo>
                  <a:pt x="98028" y="976710"/>
                  <a:pt x="105966" y="971154"/>
                  <a:pt x="111919" y="964407"/>
                </a:cubicBezTo>
                <a:cubicBezTo>
                  <a:pt x="117872" y="957660"/>
                  <a:pt x="127794" y="953691"/>
                  <a:pt x="130969" y="945357"/>
                </a:cubicBezTo>
                <a:cubicBezTo>
                  <a:pt x="134144" y="937023"/>
                  <a:pt x="126207" y="927497"/>
                  <a:pt x="130969" y="914400"/>
                </a:cubicBezTo>
                <a:cubicBezTo>
                  <a:pt x="135731" y="901303"/>
                  <a:pt x="154385" y="878284"/>
                  <a:pt x="159544" y="866775"/>
                </a:cubicBezTo>
                <a:cubicBezTo>
                  <a:pt x="164703" y="855266"/>
                  <a:pt x="160734" y="854869"/>
                  <a:pt x="161925" y="845344"/>
                </a:cubicBezTo>
                <a:cubicBezTo>
                  <a:pt x="163116" y="835819"/>
                  <a:pt x="161529" y="817166"/>
                  <a:pt x="166688" y="809625"/>
                </a:cubicBezTo>
                <a:cubicBezTo>
                  <a:pt x="171847" y="802084"/>
                  <a:pt x="183753" y="801687"/>
                  <a:pt x="192881" y="800100"/>
                </a:cubicBezTo>
                <a:cubicBezTo>
                  <a:pt x="202009" y="798512"/>
                  <a:pt x="213122" y="802481"/>
                  <a:pt x="221456" y="800100"/>
                </a:cubicBezTo>
                <a:cubicBezTo>
                  <a:pt x="229790" y="797719"/>
                  <a:pt x="240507" y="794941"/>
                  <a:pt x="242888" y="785813"/>
                </a:cubicBezTo>
                <a:cubicBezTo>
                  <a:pt x="245269" y="776685"/>
                  <a:pt x="234156" y="753270"/>
                  <a:pt x="235744" y="745332"/>
                </a:cubicBezTo>
                <a:cubicBezTo>
                  <a:pt x="237332" y="737394"/>
                  <a:pt x="244872" y="740966"/>
                  <a:pt x="252413" y="738188"/>
                </a:cubicBezTo>
                <a:cubicBezTo>
                  <a:pt x="259954" y="735410"/>
                  <a:pt x="275432" y="734616"/>
                  <a:pt x="280988" y="728663"/>
                </a:cubicBezTo>
                <a:cubicBezTo>
                  <a:pt x="286544" y="722710"/>
                  <a:pt x="284956" y="712391"/>
                  <a:pt x="285750" y="702469"/>
                </a:cubicBezTo>
                <a:cubicBezTo>
                  <a:pt x="286544" y="692547"/>
                  <a:pt x="285750" y="669132"/>
                  <a:pt x="285750" y="669132"/>
                </a:cubicBezTo>
                <a:cubicBezTo>
                  <a:pt x="285750" y="657623"/>
                  <a:pt x="288528" y="643335"/>
                  <a:pt x="285750" y="633413"/>
                </a:cubicBezTo>
                <a:cubicBezTo>
                  <a:pt x="282972" y="623491"/>
                  <a:pt x="275828" y="622697"/>
                  <a:pt x="269081" y="609600"/>
                </a:cubicBezTo>
                <a:cubicBezTo>
                  <a:pt x="262334" y="596503"/>
                  <a:pt x="254000" y="567532"/>
                  <a:pt x="245269" y="554832"/>
                </a:cubicBezTo>
                <a:cubicBezTo>
                  <a:pt x="236538" y="542132"/>
                  <a:pt x="224235" y="540941"/>
                  <a:pt x="216694" y="533400"/>
                </a:cubicBezTo>
                <a:cubicBezTo>
                  <a:pt x="209153" y="525859"/>
                  <a:pt x="201612" y="522685"/>
                  <a:pt x="200025" y="509588"/>
                </a:cubicBezTo>
                <a:cubicBezTo>
                  <a:pt x="198438" y="496491"/>
                  <a:pt x="205582" y="469106"/>
                  <a:pt x="207169" y="454819"/>
                </a:cubicBezTo>
                <a:cubicBezTo>
                  <a:pt x="208756" y="440532"/>
                  <a:pt x="209550" y="432991"/>
                  <a:pt x="209550" y="423863"/>
                </a:cubicBezTo>
                <a:cubicBezTo>
                  <a:pt x="209550" y="414735"/>
                  <a:pt x="209947" y="406400"/>
                  <a:pt x="207169" y="400050"/>
                </a:cubicBezTo>
                <a:cubicBezTo>
                  <a:pt x="204391" y="393700"/>
                  <a:pt x="197643" y="391716"/>
                  <a:pt x="192881" y="385763"/>
                </a:cubicBezTo>
                <a:cubicBezTo>
                  <a:pt x="188119" y="379810"/>
                  <a:pt x="178197" y="371079"/>
                  <a:pt x="178594" y="364332"/>
                </a:cubicBezTo>
                <a:cubicBezTo>
                  <a:pt x="178991" y="357585"/>
                  <a:pt x="192485" y="351235"/>
                  <a:pt x="195263" y="345282"/>
                </a:cubicBezTo>
                <a:cubicBezTo>
                  <a:pt x="198041" y="339329"/>
                  <a:pt x="198438" y="332582"/>
                  <a:pt x="195263" y="328613"/>
                </a:cubicBezTo>
                <a:cubicBezTo>
                  <a:pt x="192088" y="324644"/>
                  <a:pt x="180975" y="323850"/>
                  <a:pt x="176213" y="321469"/>
                </a:cubicBezTo>
                <a:cubicBezTo>
                  <a:pt x="171451" y="319088"/>
                  <a:pt x="168276" y="321072"/>
                  <a:pt x="166688" y="314325"/>
                </a:cubicBezTo>
                <a:cubicBezTo>
                  <a:pt x="165101" y="307578"/>
                  <a:pt x="167085" y="288132"/>
                  <a:pt x="166688" y="280988"/>
                </a:cubicBezTo>
                <a:cubicBezTo>
                  <a:pt x="166291" y="273844"/>
                  <a:pt x="166687" y="275035"/>
                  <a:pt x="164306" y="271463"/>
                </a:cubicBezTo>
                <a:cubicBezTo>
                  <a:pt x="161925" y="267891"/>
                  <a:pt x="156766" y="265113"/>
                  <a:pt x="152400" y="259557"/>
                </a:cubicBezTo>
                <a:cubicBezTo>
                  <a:pt x="148034" y="254001"/>
                  <a:pt x="140494" y="245666"/>
                  <a:pt x="138113" y="238125"/>
                </a:cubicBezTo>
                <a:cubicBezTo>
                  <a:pt x="135732" y="230584"/>
                  <a:pt x="138113" y="214313"/>
                  <a:pt x="138113" y="214313"/>
                </a:cubicBezTo>
                <a:cubicBezTo>
                  <a:pt x="138113" y="205582"/>
                  <a:pt x="139701" y="192485"/>
                  <a:pt x="138113" y="185738"/>
                </a:cubicBezTo>
                <a:cubicBezTo>
                  <a:pt x="136526" y="178991"/>
                  <a:pt x="134938" y="175816"/>
                  <a:pt x="128588" y="173832"/>
                </a:cubicBezTo>
                <a:cubicBezTo>
                  <a:pt x="122238" y="171848"/>
                  <a:pt x="100013" y="173832"/>
                  <a:pt x="100013" y="173832"/>
                </a:cubicBezTo>
                <a:cubicBezTo>
                  <a:pt x="90885" y="173832"/>
                  <a:pt x="76597" y="178594"/>
                  <a:pt x="73819" y="173832"/>
                </a:cubicBezTo>
                <a:cubicBezTo>
                  <a:pt x="71041" y="169069"/>
                  <a:pt x="80566" y="155576"/>
                  <a:pt x="83344" y="145257"/>
                </a:cubicBezTo>
                <a:cubicBezTo>
                  <a:pt x="86122" y="134938"/>
                  <a:pt x="92472" y="119460"/>
                  <a:pt x="90488" y="111919"/>
                </a:cubicBezTo>
                <a:cubicBezTo>
                  <a:pt x="88504" y="104378"/>
                  <a:pt x="78979" y="105569"/>
                  <a:pt x="71438" y="100013"/>
                </a:cubicBezTo>
                <a:cubicBezTo>
                  <a:pt x="63897" y="94457"/>
                  <a:pt x="53578" y="89298"/>
                  <a:pt x="45244" y="78582"/>
                </a:cubicBezTo>
                <a:cubicBezTo>
                  <a:pt x="36910" y="67866"/>
                  <a:pt x="28972" y="48816"/>
                  <a:pt x="21431" y="35719"/>
                </a:cubicBezTo>
                <a:cubicBezTo>
                  <a:pt x="13890" y="2262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473377" y="3026569"/>
            <a:ext cx="532011" cy="971633"/>
          </a:xfrm>
          <a:custGeom>
            <a:avLst/>
            <a:gdLst>
              <a:gd name="connsiteX0" fmla="*/ 532011 w 532011"/>
              <a:gd name="connsiteY0" fmla="*/ 0 h 971633"/>
              <a:gd name="connsiteX1" fmla="*/ 465336 w 532011"/>
              <a:gd name="connsiteY1" fmla="*/ 33337 h 971633"/>
              <a:gd name="connsiteX2" fmla="*/ 453429 w 532011"/>
              <a:gd name="connsiteY2" fmla="*/ 61912 h 971633"/>
              <a:gd name="connsiteX3" fmla="*/ 453429 w 532011"/>
              <a:gd name="connsiteY3" fmla="*/ 92869 h 971633"/>
              <a:gd name="connsiteX4" fmla="*/ 446286 w 532011"/>
              <a:gd name="connsiteY4" fmla="*/ 114300 h 971633"/>
              <a:gd name="connsiteX5" fmla="*/ 436761 w 532011"/>
              <a:gd name="connsiteY5" fmla="*/ 130969 h 971633"/>
              <a:gd name="connsiteX6" fmla="*/ 424854 w 532011"/>
              <a:gd name="connsiteY6" fmla="*/ 133350 h 971633"/>
              <a:gd name="connsiteX7" fmla="*/ 389136 w 532011"/>
              <a:gd name="connsiteY7" fmla="*/ 133350 h 971633"/>
              <a:gd name="connsiteX8" fmla="*/ 372467 w 532011"/>
              <a:gd name="connsiteY8" fmla="*/ 154781 h 971633"/>
              <a:gd name="connsiteX9" fmla="*/ 341511 w 532011"/>
              <a:gd name="connsiteY9" fmla="*/ 161925 h 971633"/>
              <a:gd name="connsiteX10" fmla="*/ 334367 w 532011"/>
              <a:gd name="connsiteY10" fmla="*/ 169069 h 971633"/>
              <a:gd name="connsiteX11" fmla="*/ 329604 w 532011"/>
              <a:gd name="connsiteY11" fmla="*/ 200025 h 971633"/>
              <a:gd name="connsiteX12" fmla="*/ 320079 w 532011"/>
              <a:gd name="connsiteY12" fmla="*/ 221456 h 971633"/>
              <a:gd name="connsiteX13" fmla="*/ 284361 w 532011"/>
              <a:gd name="connsiteY13" fmla="*/ 216694 h 971633"/>
              <a:gd name="connsiteX14" fmla="*/ 272454 w 532011"/>
              <a:gd name="connsiteY14" fmla="*/ 240506 h 971633"/>
              <a:gd name="connsiteX15" fmla="*/ 255786 w 532011"/>
              <a:gd name="connsiteY15" fmla="*/ 259556 h 971633"/>
              <a:gd name="connsiteX16" fmla="*/ 239117 w 532011"/>
              <a:gd name="connsiteY16" fmla="*/ 285750 h 971633"/>
              <a:gd name="connsiteX17" fmla="*/ 227211 w 532011"/>
              <a:gd name="connsiteY17" fmla="*/ 309562 h 971633"/>
              <a:gd name="connsiteX18" fmla="*/ 215304 w 532011"/>
              <a:gd name="connsiteY18" fmla="*/ 316706 h 971633"/>
              <a:gd name="connsiteX19" fmla="*/ 217686 w 532011"/>
              <a:gd name="connsiteY19" fmla="*/ 354806 h 971633"/>
              <a:gd name="connsiteX20" fmla="*/ 215304 w 532011"/>
              <a:gd name="connsiteY20" fmla="*/ 376237 h 971633"/>
              <a:gd name="connsiteX21" fmla="*/ 170061 w 532011"/>
              <a:gd name="connsiteY21" fmla="*/ 392906 h 971633"/>
              <a:gd name="connsiteX22" fmla="*/ 136723 w 532011"/>
              <a:gd name="connsiteY22" fmla="*/ 392906 h 971633"/>
              <a:gd name="connsiteX23" fmla="*/ 127198 w 532011"/>
              <a:gd name="connsiteY23" fmla="*/ 423862 h 971633"/>
              <a:gd name="connsiteX24" fmla="*/ 103386 w 532011"/>
              <a:gd name="connsiteY24" fmla="*/ 435769 h 971633"/>
              <a:gd name="connsiteX25" fmla="*/ 70048 w 532011"/>
              <a:gd name="connsiteY25" fmla="*/ 452437 h 971633"/>
              <a:gd name="connsiteX26" fmla="*/ 43854 w 532011"/>
              <a:gd name="connsiteY26" fmla="*/ 478631 h 971633"/>
              <a:gd name="connsiteX27" fmla="*/ 72429 w 532011"/>
              <a:gd name="connsiteY27" fmla="*/ 502444 h 971633"/>
              <a:gd name="connsiteX28" fmla="*/ 93861 w 532011"/>
              <a:gd name="connsiteY28" fmla="*/ 519112 h 971633"/>
              <a:gd name="connsiteX29" fmla="*/ 81954 w 532011"/>
              <a:gd name="connsiteY29" fmla="*/ 545306 h 971633"/>
              <a:gd name="connsiteX30" fmla="*/ 53379 w 532011"/>
              <a:gd name="connsiteY30" fmla="*/ 576262 h 971633"/>
              <a:gd name="connsiteX31" fmla="*/ 55761 w 532011"/>
              <a:gd name="connsiteY31" fmla="*/ 597694 h 971633"/>
              <a:gd name="connsiteX32" fmla="*/ 46236 w 532011"/>
              <a:gd name="connsiteY32" fmla="*/ 642937 h 971633"/>
              <a:gd name="connsiteX33" fmla="*/ 41473 w 532011"/>
              <a:gd name="connsiteY33" fmla="*/ 685800 h 971633"/>
              <a:gd name="connsiteX34" fmla="*/ 27186 w 532011"/>
              <a:gd name="connsiteY34" fmla="*/ 735806 h 971633"/>
              <a:gd name="connsiteX35" fmla="*/ 12898 w 532011"/>
              <a:gd name="connsiteY35" fmla="*/ 757237 h 971633"/>
              <a:gd name="connsiteX36" fmla="*/ 992 w 532011"/>
              <a:gd name="connsiteY36" fmla="*/ 783431 h 971633"/>
              <a:gd name="connsiteX37" fmla="*/ 3373 w 532011"/>
              <a:gd name="connsiteY37" fmla="*/ 802481 h 971633"/>
              <a:gd name="connsiteX38" fmla="*/ 24804 w 532011"/>
              <a:gd name="connsiteY38" fmla="*/ 840581 h 971633"/>
              <a:gd name="connsiteX39" fmla="*/ 17661 w 532011"/>
              <a:gd name="connsiteY39" fmla="*/ 866775 h 971633"/>
              <a:gd name="connsiteX40" fmla="*/ 48617 w 532011"/>
              <a:gd name="connsiteY40" fmla="*/ 881062 h 971633"/>
              <a:gd name="connsiteX41" fmla="*/ 70048 w 532011"/>
              <a:gd name="connsiteY41" fmla="*/ 923925 h 971633"/>
              <a:gd name="connsiteX42" fmla="*/ 98623 w 532011"/>
              <a:gd name="connsiteY42" fmla="*/ 935831 h 971633"/>
              <a:gd name="connsiteX43" fmla="*/ 117673 w 532011"/>
              <a:gd name="connsiteY43" fmla="*/ 954881 h 971633"/>
              <a:gd name="connsiteX44" fmla="*/ 143867 w 532011"/>
              <a:gd name="connsiteY44" fmla="*/ 971550 h 971633"/>
              <a:gd name="connsiteX45" fmla="*/ 217686 w 532011"/>
              <a:gd name="connsiteY45" fmla="*/ 947737 h 971633"/>
              <a:gd name="connsiteX46" fmla="*/ 243879 w 532011"/>
              <a:gd name="connsiteY46" fmla="*/ 919162 h 971633"/>
              <a:gd name="connsiteX47" fmla="*/ 255786 w 532011"/>
              <a:gd name="connsiteY47" fmla="*/ 881062 h 971633"/>
              <a:gd name="connsiteX48" fmla="*/ 284361 w 532011"/>
              <a:gd name="connsiteY48" fmla="*/ 907256 h 971633"/>
              <a:gd name="connsiteX49" fmla="*/ 284361 w 532011"/>
              <a:gd name="connsiteY49" fmla="*/ 907256 h 971633"/>
              <a:gd name="connsiteX0" fmla="*/ 532011 w 532011"/>
              <a:gd name="connsiteY0" fmla="*/ 0 h 971633"/>
              <a:gd name="connsiteX1" fmla="*/ 465336 w 532011"/>
              <a:gd name="connsiteY1" fmla="*/ 33337 h 971633"/>
              <a:gd name="connsiteX2" fmla="*/ 453429 w 532011"/>
              <a:gd name="connsiteY2" fmla="*/ 61912 h 971633"/>
              <a:gd name="connsiteX3" fmla="*/ 453429 w 532011"/>
              <a:gd name="connsiteY3" fmla="*/ 92869 h 971633"/>
              <a:gd name="connsiteX4" fmla="*/ 446286 w 532011"/>
              <a:gd name="connsiteY4" fmla="*/ 114300 h 971633"/>
              <a:gd name="connsiteX5" fmla="*/ 436761 w 532011"/>
              <a:gd name="connsiteY5" fmla="*/ 130969 h 971633"/>
              <a:gd name="connsiteX6" fmla="*/ 424854 w 532011"/>
              <a:gd name="connsiteY6" fmla="*/ 133350 h 971633"/>
              <a:gd name="connsiteX7" fmla="*/ 389136 w 532011"/>
              <a:gd name="connsiteY7" fmla="*/ 133350 h 971633"/>
              <a:gd name="connsiteX8" fmla="*/ 372467 w 532011"/>
              <a:gd name="connsiteY8" fmla="*/ 154781 h 971633"/>
              <a:gd name="connsiteX9" fmla="*/ 341511 w 532011"/>
              <a:gd name="connsiteY9" fmla="*/ 161925 h 971633"/>
              <a:gd name="connsiteX10" fmla="*/ 334367 w 532011"/>
              <a:gd name="connsiteY10" fmla="*/ 169069 h 971633"/>
              <a:gd name="connsiteX11" fmla="*/ 329604 w 532011"/>
              <a:gd name="connsiteY11" fmla="*/ 200025 h 971633"/>
              <a:gd name="connsiteX12" fmla="*/ 320079 w 532011"/>
              <a:gd name="connsiteY12" fmla="*/ 221456 h 971633"/>
              <a:gd name="connsiteX13" fmla="*/ 284361 w 532011"/>
              <a:gd name="connsiteY13" fmla="*/ 216694 h 971633"/>
              <a:gd name="connsiteX14" fmla="*/ 272454 w 532011"/>
              <a:gd name="connsiteY14" fmla="*/ 240506 h 971633"/>
              <a:gd name="connsiteX15" fmla="*/ 255786 w 532011"/>
              <a:gd name="connsiteY15" fmla="*/ 259556 h 971633"/>
              <a:gd name="connsiteX16" fmla="*/ 239117 w 532011"/>
              <a:gd name="connsiteY16" fmla="*/ 285750 h 971633"/>
              <a:gd name="connsiteX17" fmla="*/ 227211 w 532011"/>
              <a:gd name="connsiteY17" fmla="*/ 309562 h 971633"/>
              <a:gd name="connsiteX18" fmla="*/ 215304 w 532011"/>
              <a:gd name="connsiteY18" fmla="*/ 316706 h 971633"/>
              <a:gd name="connsiteX19" fmla="*/ 217686 w 532011"/>
              <a:gd name="connsiteY19" fmla="*/ 354806 h 971633"/>
              <a:gd name="connsiteX20" fmla="*/ 215304 w 532011"/>
              <a:gd name="connsiteY20" fmla="*/ 376237 h 971633"/>
              <a:gd name="connsiteX21" fmla="*/ 170061 w 532011"/>
              <a:gd name="connsiteY21" fmla="*/ 392906 h 971633"/>
              <a:gd name="connsiteX22" fmla="*/ 136723 w 532011"/>
              <a:gd name="connsiteY22" fmla="*/ 392906 h 971633"/>
              <a:gd name="connsiteX23" fmla="*/ 127198 w 532011"/>
              <a:gd name="connsiteY23" fmla="*/ 423862 h 971633"/>
              <a:gd name="connsiteX24" fmla="*/ 103386 w 532011"/>
              <a:gd name="connsiteY24" fmla="*/ 435769 h 971633"/>
              <a:gd name="connsiteX25" fmla="*/ 70048 w 532011"/>
              <a:gd name="connsiteY25" fmla="*/ 452437 h 971633"/>
              <a:gd name="connsiteX26" fmla="*/ 43854 w 532011"/>
              <a:gd name="connsiteY26" fmla="*/ 478631 h 971633"/>
              <a:gd name="connsiteX27" fmla="*/ 72429 w 532011"/>
              <a:gd name="connsiteY27" fmla="*/ 502444 h 971633"/>
              <a:gd name="connsiteX28" fmla="*/ 93861 w 532011"/>
              <a:gd name="connsiteY28" fmla="*/ 519112 h 971633"/>
              <a:gd name="connsiteX29" fmla="*/ 81954 w 532011"/>
              <a:gd name="connsiteY29" fmla="*/ 545306 h 971633"/>
              <a:gd name="connsiteX30" fmla="*/ 53379 w 532011"/>
              <a:gd name="connsiteY30" fmla="*/ 576262 h 971633"/>
              <a:gd name="connsiteX31" fmla="*/ 55761 w 532011"/>
              <a:gd name="connsiteY31" fmla="*/ 597694 h 971633"/>
              <a:gd name="connsiteX32" fmla="*/ 46236 w 532011"/>
              <a:gd name="connsiteY32" fmla="*/ 642937 h 971633"/>
              <a:gd name="connsiteX33" fmla="*/ 41473 w 532011"/>
              <a:gd name="connsiteY33" fmla="*/ 685800 h 971633"/>
              <a:gd name="connsiteX34" fmla="*/ 27186 w 532011"/>
              <a:gd name="connsiteY34" fmla="*/ 735806 h 971633"/>
              <a:gd name="connsiteX35" fmla="*/ 12898 w 532011"/>
              <a:gd name="connsiteY35" fmla="*/ 757237 h 971633"/>
              <a:gd name="connsiteX36" fmla="*/ 992 w 532011"/>
              <a:gd name="connsiteY36" fmla="*/ 783431 h 971633"/>
              <a:gd name="connsiteX37" fmla="*/ 3373 w 532011"/>
              <a:gd name="connsiteY37" fmla="*/ 802481 h 971633"/>
              <a:gd name="connsiteX38" fmla="*/ 24804 w 532011"/>
              <a:gd name="connsiteY38" fmla="*/ 840581 h 971633"/>
              <a:gd name="connsiteX39" fmla="*/ 17661 w 532011"/>
              <a:gd name="connsiteY39" fmla="*/ 866775 h 971633"/>
              <a:gd name="connsiteX40" fmla="*/ 48617 w 532011"/>
              <a:gd name="connsiteY40" fmla="*/ 881062 h 971633"/>
              <a:gd name="connsiteX41" fmla="*/ 70048 w 532011"/>
              <a:gd name="connsiteY41" fmla="*/ 923925 h 971633"/>
              <a:gd name="connsiteX42" fmla="*/ 98623 w 532011"/>
              <a:gd name="connsiteY42" fmla="*/ 935831 h 971633"/>
              <a:gd name="connsiteX43" fmla="*/ 117673 w 532011"/>
              <a:gd name="connsiteY43" fmla="*/ 954881 h 971633"/>
              <a:gd name="connsiteX44" fmla="*/ 143867 w 532011"/>
              <a:gd name="connsiteY44" fmla="*/ 971550 h 971633"/>
              <a:gd name="connsiteX45" fmla="*/ 217686 w 532011"/>
              <a:gd name="connsiteY45" fmla="*/ 947737 h 971633"/>
              <a:gd name="connsiteX46" fmla="*/ 229591 w 532011"/>
              <a:gd name="connsiteY46" fmla="*/ 919162 h 971633"/>
              <a:gd name="connsiteX47" fmla="*/ 255786 w 532011"/>
              <a:gd name="connsiteY47" fmla="*/ 881062 h 971633"/>
              <a:gd name="connsiteX48" fmla="*/ 284361 w 532011"/>
              <a:gd name="connsiteY48" fmla="*/ 907256 h 971633"/>
              <a:gd name="connsiteX49" fmla="*/ 284361 w 532011"/>
              <a:gd name="connsiteY49" fmla="*/ 907256 h 971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2011" h="971633">
                <a:moveTo>
                  <a:pt x="532011" y="0"/>
                </a:moveTo>
                <a:cubicBezTo>
                  <a:pt x="505222" y="11509"/>
                  <a:pt x="478433" y="23018"/>
                  <a:pt x="465336" y="33337"/>
                </a:cubicBezTo>
                <a:cubicBezTo>
                  <a:pt x="452239" y="43656"/>
                  <a:pt x="455413" y="51990"/>
                  <a:pt x="453429" y="61912"/>
                </a:cubicBezTo>
                <a:cubicBezTo>
                  <a:pt x="451445" y="71834"/>
                  <a:pt x="454619" y="84138"/>
                  <a:pt x="453429" y="92869"/>
                </a:cubicBezTo>
                <a:cubicBezTo>
                  <a:pt x="452239" y="101600"/>
                  <a:pt x="449064" y="107950"/>
                  <a:pt x="446286" y="114300"/>
                </a:cubicBezTo>
                <a:cubicBezTo>
                  <a:pt x="443508" y="120650"/>
                  <a:pt x="440333" y="127794"/>
                  <a:pt x="436761" y="130969"/>
                </a:cubicBezTo>
                <a:cubicBezTo>
                  <a:pt x="433189" y="134144"/>
                  <a:pt x="432791" y="132953"/>
                  <a:pt x="424854" y="133350"/>
                </a:cubicBezTo>
                <a:cubicBezTo>
                  <a:pt x="416917" y="133747"/>
                  <a:pt x="397867" y="129778"/>
                  <a:pt x="389136" y="133350"/>
                </a:cubicBezTo>
                <a:cubicBezTo>
                  <a:pt x="380405" y="136922"/>
                  <a:pt x="380404" y="150019"/>
                  <a:pt x="372467" y="154781"/>
                </a:cubicBezTo>
                <a:cubicBezTo>
                  <a:pt x="364529" y="159544"/>
                  <a:pt x="347861" y="159544"/>
                  <a:pt x="341511" y="161925"/>
                </a:cubicBezTo>
                <a:cubicBezTo>
                  <a:pt x="335161" y="164306"/>
                  <a:pt x="336351" y="162719"/>
                  <a:pt x="334367" y="169069"/>
                </a:cubicBezTo>
                <a:cubicBezTo>
                  <a:pt x="332382" y="175419"/>
                  <a:pt x="331985" y="191294"/>
                  <a:pt x="329604" y="200025"/>
                </a:cubicBezTo>
                <a:cubicBezTo>
                  <a:pt x="327223" y="208756"/>
                  <a:pt x="327619" y="218678"/>
                  <a:pt x="320079" y="221456"/>
                </a:cubicBezTo>
                <a:cubicBezTo>
                  <a:pt x="312539" y="224234"/>
                  <a:pt x="292299" y="213519"/>
                  <a:pt x="284361" y="216694"/>
                </a:cubicBezTo>
                <a:cubicBezTo>
                  <a:pt x="276423" y="219869"/>
                  <a:pt x="277216" y="233362"/>
                  <a:pt x="272454" y="240506"/>
                </a:cubicBezTo>
                <a:cubicBezTo>
                  <a:pt x="267692" y="247650"/>
                  <a:pt x="261342" y="252015"/>
                  <a:pt x="255786" y="259556"/>
                </a:cubicBezTo>
                <a:cubicBezTo>
                  <a:pt x="250230" y="267097"/>
                  <a:pt x="243879" y="277416"/>
                  <a:pt x="239117" y="285750"/>
                </a:cubicBezTo>
                <a:cubicBezTo>
                  <a:pt x="234355" y="294084"/>
                  <a:pt x="231180" y="304403"/>
                  <a:pt x="227211" y="309562"/>
                </a:cubicBezTo>
                <a:cubicBezTo>
                  <a:pt x="223242" y="314721"/>
                  <a:pt x="216892" y="309165"/>
                  <a:pt x="215304" y="316706"/>
                </a:cubicBezTo>
                <a:cubicBezTo>
                  <a:pt x="213716" y="324247"/>
                  <a:pt x="217686" y="344884"/>
                  <a:pt x="217686" y="354806"/>
                </a:cubicBezTo>
                <a:cubicBezTo>
                  <a:pt x="217686" y="364728"/>
                  <a:pt x="223241" y="369887"/>
                  <a:pt x="215304" y="376237"/>
                </a:cubicBezTo>
                <a:cubicBezTo>
                  <a:pt x="207367" y="382587"/>
                  <a:pt x="183158" y="390128"/>
                  <a:pt x="170061" y="392906"/>
                </a:cubicBezTo>
                <a:cubicBezTo>
                  <a:pt x="156964" y="395684"/>
                  <a:pt x="143867" y="387747"/>
                  <a:pt x="136723" y="392906"/>
                </a:cubicBezTo>
                <a:cubicBezTo>
                  <a:pt x="129579" y="398065"/>
                  <a:pt x="132754" y="416718"/>
                  <a:pt x="127198" y="423862"/>
                </a:cubicBezTo>
                <a:cubicBezTo>
                  <a:pt x="121642" y="431006"/>
                  <a:pt x="103386" y="435769"/>
                  <a:pt x="103386" y="435769"/>
                </a:cubicBezTo>
                <a:cubicBezTo>
                  <a:pt x="93861" y="440532"/>
                  <a:pt x="79970" y="445293"/>
                  <a:pt x="70048" y="452437"/>
                </a:cubicBezTo>
                <a:cubicBezTo>
                  <a:pt x="60126" y="459581"/>
                  <a:pt x="43457" y="470297"/>
                  <a:pt x="43854" y="478631"/>
                </a:cubicBezTo>
                <a:cubicBezTo>
                  <a:pt x="44251" y="486965"/>
                  <a:pt x="64095" y="495697"/>
                  <a:pt x="72429" y="502444"/>
                </a:cubicBezTo>
                <a:cubicBezTo>
                  <a:pt x="80763" y="509191"/>
                  <a:pt x="92273" y="511968"/>
                  <a:pt x="93861" y="519112"/>
                </a:cubicBezTo>
                <a:cubicBezTo>
                  <a:pt x="95448" y="526256"/>
                  <a:pt x="88701" y="535781"/>
                  <a:pt x="81954" y="545306"/>
                </a:cubicBezTo>
                <a:cubicBezTo>
                  <a:pt x="75207" y="554831"/>
                  <a:pt x="57744" y="567531"/>
                  <a:pt x="53379" y="576262"/>
                </a:cubicBezTo>
                <a:cubicBezTo>
                  <a:pt x="49013" y="584993"/>
                  <a:pt x="56951" y="586582"/>
                  <a:pt x="55761" y="597694"/>
                </a:cubicBezTo>
                <a:cubicBezTo>
                  <a:pt x="54570" y="608807"/>
                  <a:pt x="48617" y="628253"/>
                  <a:pt x="46236" y="642937"/>
                </a:cubicBezTo>
                <a:cubicBezTo>
                  <a:pt x="43855" y="657621"/>
                  <a:pt x="44648" y="670322"/>
                  <a:pt x="41473" y="685800"/>
                </a:cubicBezTo>
                <a:cubicBezTo>
                  <a:pt x="38298" y="701278"/>
                  <a:pt x="31948" y="723900"/>
                  <a:pt x="27186" y="735806"/>
                </a:cubicBezTo>
                <a:cubicBezTo>
                  <a:pt x="22423" y="747712"/>
                  <a:pt x="17264" y="749300"/>
                  <a:pt x="12898" y="757237"/>
                </a:cubicBezTo>
                <a:cubicBezTo>
                  <a:pt x="8532" y="765174"/>
                  <a:pt x="2580" y="775890"/>
                  <a:pt x="992" y="783431"/>
                </a:cubicBezTo>
                <a:cubicBezTo>
                  <a:pt x="-596" y="790972"/>
                  <a:pt x="-596" y="792956"/>
                  <a:pt x="3373" y="802481"/>
                </a:cubicBezTo>
                <a:cubicBezTo>
                  <a:pt x="7342" y="812006"/>
                  <a:pt x="22423" y="829865"/>
                  <a:pt x="24804" y="840581"/>
                </a:cubicBezTo>
                <a:cubicBezTo>
                  <a:pt x="27185" y="851297"/>
                  <a:pt x="13692" y="860028"/>
                  <a:pt x="17661" y="866775"/>
                </a:cubicBezTo>
                <a:cubicBezTo>
                  <a:pt x="21630" y="873522"/>
                  <a:pt x="39886" y="871537"/>
                  <a:pt x="48617" y="881062"/>
                </a:cubicBezTo>
                <a:cubicBezTo>
                  <a:pt x="57348" y="890587"/>
                  <a:pt x="61714" y="914797"/>
                  <a:pt x="70048" y="923925"/>
                </a:cubicBezTo>
                <a:cubicBezTo>
                  <a:pt x="78382" y="933053"/>
                  <a:pt x="90685" y="930672"/>
                  <a:pt x="98623" y="935831"/>
                </a:cubicBezTo>
                <a:cubicBezTo>
                  <a:pt x="106560" y="940990"/>
                  <a:pt x="110132" y="948928"/>
                  <a:pt x="117673" y="954881"/>
                </a:cubicBezTo>
                <a:cubicBezTo>
                  <a:pt x="125214" y="960834"/>
                  <a:pt x="127198" y="972741"/>
                  <a:pt x="143867" y="971550"/>
                </a:cubicBezTo>
                <a:cubicBezTo>
                  <a:pt x="160536" y="970359"/>
                  <a:pt x="203399" y="956468"/>
                  <a:pt x="217686" y="947737"/>
                </a:cubicBezTo>
                <a:cubicBezTo>
                  <a:pt x="231973" y="939006"/>
                  <a:pt x="223241" y="930274"/>
                  <a:pt x="229591" y="919162"/>
                </a:cubicBezTo>
                <a:cubicBezTo>
                  <a:pt x="235941" y="908050"/>
                  <a:pt x="246658" y="883046"/>
                  <a:pt x="255786" y="881062"/>
                </a:cubicBezTo>
                <a:cubicBezTo>
                  <a:pt x="264914" y="879078"/>
                  <a:pt x="284361" y="907256"/>
                  <a:pt x="284361" y="907256"/>
                </a:cubicBezTo>
                <a:lnTo>
                  <a:pt x="284361" y="907256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5005388" y="3028950"/>
            <a:ext cx="512266" cy="1016801"/>
          </a:xfrm>
          <a:custGeom>
            <a:avLst/>
            <a:gdLst>
              <a:gd name="connsiteX0" fmla="*/ 42862 w 512266"/>
              <a:gd name="connsiteY0" fmla="*/ 866775 h 1016801"/>
              <a:gd name="connsiteX1" fmla="*/ 83343 w 512266"/>
              <a:gd name="connsiteY1" fmla="*/ 823913 h 1016801"/>
              <a:gd name="connsiteX2" fmla="*/ 109537 w 512266"/>
              <a:gd name="connsiteY2" fmla="*/ 814388 h 1016801"/>
              <a:gd name="connsiteX3" fmla="*/ 119062 w 512266"/>
              <a:gd name="connsiteY3" fmla="*/ 857250 h 1016801"/>
              <a:gd name="connsiteX4" fmla="*/ 116681 w 512266"/>
              <a:gd name="connsiteY4" fmla="*/ 888206 h 1016801"/>
              <a:gd name="connsiteX5" fmla="*/ 109537 w 512266"/>
              <a:gd name="connsiteY5" fmla="*/ 935831 h 1016801"/>
              <a:gd name="connsiteX6" fmla="*/ 100012 w 512266"/>
              <a:gd name="connsiteY6" fmla="*/ 997744 h 1016801"/>
              <a:gd name="connsiteX7" fmla="*/ 123825 w 512266"/>
              <a:gd name="connsiteY7" fmla="*/ 1016794 h 1016801"/>
              <a:gd name="connsiteX8" fmla="*/ 147637 w 512266"/>
              <a:gd name="connsiteY8" fmla="*/ 1000125 h 1016801"/>
              <a:gd name="connsiteX9" fmla="*/ 180975 w 512266"/>
              <a:gd name="connsiteY9" fmla="*/ 1002506 h 1016801"/>
              <a:gd name="connsiteX10" fmla="*/ 209550 w 512266"/>
              <a:gd name="connsiteY10" fmla="*/ 988219 h 1016801"/>
              <a:gd name="connsiteX11" fmla="*/ 221456 w 512266"/>
              <a:gd name="connsiteY11" fmla="*/ 945356 h 1016801"/>
              <a:gd name="connsiteX12" fmla="*/ 247650 w 512266"/>
              <a:gd name="connsiteY12" fmla="*/ 921544 h 1016801"/>
              <a:gd name="connsiteX13" fmla="*/ 278606 w 512266"/>
              <a:gd name="connsiteY13" fmla="*/ 912019 h 1016801"/>
              <a:gd name="connsiteX14" fmla="*/ 307181 w 512266"/>
              <a:gd name="connsiteY14" fmla="*/ 881063 h 1016801"/>
              <a:gd name="connsiteX15" fmla="*/ 330993 w 512266"/>
              <a:gd name="connsiteY15" fmla="*/ 857250 h 1016801"/>
              <a:gd name="connsiteX16" fmla="*/ 352425 w 512266"/>
              <a:gd name="connsiteY16" fmla="*/ 845344 h 1016801"/>
              <a:gd name="connsiteX17" fmla="*/ 369093 w 512266"/>
              <a:gd name="connsiteY17" fmla="*/ 821531 h 1016801"/>
              <a:gd name="connsiteX18" fmla="*/ 383381 w 512266"/>
              <a:gd name="connsiteY18" fmla="*/ 778669 h 1016801"/>
              <a:gd name="connsiteX19" fmla="*/ 419100 w 512266"/>
              <a:gd name="connsiteY19" fmla="*/ 757238 h 1016801"/>
              <a:gd name="connsiteX20" fmla="*/ 426243 w 512266"/>
              <a:gd name="connsiteY20" fmla="*/ 738188 h 1016801"/>
              <a:gd name="connsiteX21" fmla="*/ 464343 w 512266"/>
              <a:gd name="connsiteY21" fmla="*/ 711994 h 1016801"/>
              <a:gd name="connsiteX22" fmla="*/ 490537 w 512266"/>
              <a:gd name="connsiteY22" fmla="*/ 697706 h 1016801"/>
              <a:gd name="connsiteX23" fmla="*/ 509587 w 512266"/>
              <a:gd name="connsiteY23" fmla="*/ 659606 h 1016801"/>
              <a:gd name="connsiteX24" fmla="*/ 507206 w 512266"/>
              <a:gd name="connsiteY24" fmla="*/ 626269 h 1016801"/>
              <a:gd name="connsiteX25" fmla="*/ 464343 w 512266"/>
              <a:gd name="connsiteY25" fmla="*/ 590550 h 1016801"/>
              <a:gd name="connsiteX26" fmla="*/ 442912 w 512266"/>
              <a:gd name="connsiteY26" fmla="*/ 571500 h 1016801"/>
              <a:gd name="connsiteX27" fmla="*/ 397668 w 512266"/>
              <a:gd name="connsiteY27" fmla="*/ 559594 h 1016801"/>
              <a:gd name="connsiteX28" fmla="*/ 381000 w 512266"/>
              <a:gd name="connsiteY28" fmla="*/ 511969 h 1016801"/>
              <a:gd name="connsiteX29" fmla="*/ 371475 w 512266"/>
              <a:gd name="connsiteY29" fmla="*/ 452438 h 1016801"/>
              <a:gd name="connsiteX30" fmla="*/ 352425 w 512266"/>
              <a:gd name="connsiteY30" fmla="*/ 423863 h 1016801"/>
              <a:gd name="connsiteX31" fmla="*/ 326231 w 512266"/>
              <a:gd name="connsiteY31" fmla="*/ 385763 h 1016801"/>
              <a:gd name="connsiteX32" fmla="*/ 330993 w 512266"/>
              <a:gd name="connsiteY32" fmla="*/ 335756 h 1016801"/>
              <a:gd name="connsiteX33" fmla="*/ 376237 w 512266"/>
              <a:gd name="connsiteY33" fmla="*/ 295275 h 1016801"/>
              <a:gd name="connsiteX34" fmla="*/ 383381 w 512266"/>
              <a:gd name="connsiteY34" fmla="*/ 240506 h 1016801"/>
              <a:gd name="connsiteX35" fmla="*/ 373856 w 512266"/>
              <a:gd name="connsiteY35" fmla="*/ 188119 h 1016801"/>
              <a:gd name="connsiteX36" fmla="*/ 347662 w 512266"/>
              <a:gd name="connsiteY36" fmla="*/ 188119 h 1016801"/>
              <a:gd name="connsiteX37" fmla="*/ 321468 w 512266"/>
              <a:gd name="connsiteY37" fmla="*/ 221456 h 1016801"/>
              <a:gd name="connsiteX38" fmla="*/ 295275 w 512266"/>
              <a:gd name="connsiteY38" fmla="*/ 254794 h 1016801"/>
              <a:gd name="connsiteX39" fmla="*/ 280987 w 512266"/>
              <a:gd name="connsiteY39" fmla="*/ 230981 h 1016801"/>
              <a:gd name="connsiteX40" fmla="*/ 245268 w 512266"/>
              <a:gd name="connsiteY40" fmla="*/ 190500 h 1016801"/>
              <a:gd name="connsiteX41" fmla="*/ 207168 w 512266"/>
              <a:gd name="connsiteY41" fmla="*/ 197644 h 1016801"/>
              <a:gd name="connsiteX42" fmla="*/ 150018 w 512266"/>
              <a:gd name="connsiteY42" fmla="*/ 223838 h 1016801"/>
              <a:gd name="connsiteX43" fmla="*/ 71437 w 512266"/>
              <a:gd name="connsiteY43" fmla="*/ 214313 h 1016801"/>
              <a:gd name="connsiteX44" fmla="*/ 90487 w 512266"/>
              <a:gd name="connsiteY44" fmla="*/ 164306 h 1016801"/>
              <a:gd name="connsiteX45" fmla="*/ 64293 w 512266"/>
              <a:gd name="connsiteY45" fmla="*/ 140494 h 1016801"/>
              <a:gd name="connsiteX46" fmla="*/ 38100 w 512266"/>
              <a:gd name="connsiteY46" fmla="*/ 119063 h 1016801"/>
              <a:gd name="connsiteX47" fmla="*/ 33337 w 512266"/>
              <a:gd name="connsiteY47" fmla="*/ 71438 h 1016801"/>
              <a:gd name="connsiteX48" fmla="*/ 16668 w 512266"/>
              <a:gd name="connsiteY48" fmla="*/ 42863 h 1016801"/>
              <a:gd name="connsiteX49" fmla="*/ 0 w 512266"/>
              <a:gd name="connsiteY49" fmla="*/ 0 h 1016801"/>
              <a:gd name="connsiteX50" fmla="*/ 0 w 512266"/>
              <a:gd name="connsiteY50" fmla="*/ 0 h 1016801"/>
              <a:gd name="connsiteX0" fmla="*/ 42862 w 512266"/>
              <a:gd name="connsiteY0" fmla="*/ 866775 h 1016801"/>
              <a:gd name="connsiteX1" fmla="*/ 83343 w 512266"/>
              <a:gd name="connsiteY1" fmla="*/ 823913 h 1016801"/>
              <a:gd name="connsiteX2" fmla="*/ 109537 w 512266"/>
              <a:gd name="connsiteY2" fmla="*/ 814388 h 1016801"/>
              <a:gd name="connsiteX3" fmla="*/ 119062 w 512266"/>
              <a:gd name="connsiteY3" fmla="*/ 857250 h 1016801"/>
              <a:gd name="connsiteX4" fmla="*/ 116681 w 512266"/>
              <a:gd name="connsiteY4" fmla="*/ 888206 h 1016801"/>
              <a:gd name="connsiteX5" fmla="*/ 109537 w 512266"/>
              <a:gd name="connsiteY5" fmla="*/ 935831 h 1016801"/>
              <a:gd name="connsiteX6" fmla="*/ 100012 w 512266"/>
              <a:gd name="connsiteY6" fmla="*/ 997744 h 1016801"/>
              <a:gd name="connsiteX7" fmla="*/ 123825 w 512266"/>
              <a:gd name="connsiteY7" fmla="*/ 1016794 h 1016801"/>
              <a:gd name="connsiteX8" fmla="*/ 147637 w 512266"/>
              <a:gd name="connsiteY8" fmla="*/ 1000125 h 1016801"/>
              <a:gd name="connsiteX9" fmla="*/ 180975 w 512266"/>
              <a:gd name="connsiteY9" fmla="*/ 1002506 h 1016801"/>
              <a:gd name="connsiteX10" fmla="*/ 209550 w 512266"/>
              <a:gd name="connsiteY10" fmla="*/ 988219 h 1016801"/>
              <a:gd name="connsiteX11" fmla="*/ 221456 w 512266"/>
              <a:gd name="connsiteY11" fmla="*/ 945356 h 1016801"/>
              <a:gd name="connsiteX12" fmla="*/ 247650 w 512266"/>
              <a:gd name="connsiteY12" fmla="*/ 921544 h 1016801"/>
              <a:gd name="connsiteX13" fmla="*/ 278606 w 512266"/>
              <a:gd name="connsiteY13" fmla="*/ 912019 h 1016801"/>
              <a:gd name="connsiteX14" fmla="*/ 307181 w 512266"/>
              <a:gd name="connsiteY14" fmla="*/ 881063 h 1016801"/>
              <a:gd name="connsiteX15" fmla="*/ 330993 w 512266"/>
              <a:gd name="connsiteY15" fmla="*/ 857250 h 1016801"/>
              <a:gd name="connsiteX16" fmla="*/ 352425 w 512266"/>
              <a:gd name="connsiteY16" fmla="*/ 845344 h 1016801"/>
              <a:gd name="connsiteX17" fmla="*/ 369093 w 512266"/>
              <a:gd name="connsiteY17" fmla="*/ 821531 h 1016801"/>
              <a:gd name="connsiteX18" fmla="*/ 383381 w 512266"/>
              <a:gd name="connsiteY18" fmla="*/ 778669 h 1016801"/>
              <a:gd name="connsiteX19" fmla="*/ 419100 w 512266"/>
              <a:gd name="connsiteY19" fmla="*/ 757238 h 1016801"/>
              <a:gd name="connsiteX20" fmla="*/ 426243 w 512266"/>
              <a:gd name="connsiteY20" fmla="*/ 738188 h 1016801"/>
              <a:gd name="connsiteX21" fmla="*/ 464343 w 512266"/>
              <a:gd name="connsiteY21" fmla="*/ 711994 h 1016801"/>
              <a:gd name="connsiteX22" fmla="*/ 490537 w 512266"/>
              <a:gd name="connsiteY22" fmla="*/ 697706 h 1016801"/>
              <a:gd name="connsiteX23" fmla="*/ 509587 w 512266"/>
              <a:gd name="connsiteY23" fmla="*/ 659606 h 1016801"/>
              <a:gd name="connsiteX24" fmla="*/ 507206 w 512266"/>
              <a:gd name="connsiteY24" fmla="*/ 626269 h 1016801"/>
              <a:gd name="connsiteX25" fmla="*/ 464343 w 512266"/>
              <a:gd name="connsiteY25" fmla="*/ 590550 h 1016801"/>
              <a:gd name="connsiteX26" fmla="*/ 442912 w 512266"/>
              <a:gd name="connsiteY26" fmla="*/ 571500 h 1016801"/>
              <a:gd name="connsiteX27" fmla="*/ 397668 w 512266"/>
              <a:gd name="connsiteY27" fmla="*/ 559594 h 1016801"/>
              <a:gd name="connsiteX28" fmla="*/ 381000 w 512266"/>
              <a:gd name="connsiteY28" fmla="*/ 511969 h 1016801"/>
              <a:gd name="connsiteX29" fmla="*/ 371475 w 512266"/>
              <a:gd name="connsiteY29" fmla="*/ 452438 h 1016801"/>
              <a:gd name="connsiteX30" fmla="*/ 352425 w 512266"/>
              <a:gd name="connsiteY30" fmla="*/ 423863 h 1016801"/>
              <a:gd name="connsiteX31" fmla="*/ 326231 w 512266"/>
              <a:gd name="connsiteY31" fmla="*/ 385763 h 1016801"/>
              <a:gd name="connsiteX32" fmla="*/ 330993 w 512266"/>
              <a:gd name="connsiteY32" fmla="*/ 335756 h 1016801"/>
              <a:gd name="connsiteX33" fmla="*/ 376237 w 512266"/>
              <a:gd name="connsiteY33" fmla="*/ 295275 h 1016801"/>
              <a:gd name="connsiteX34" fmla="*/ 383381 w 512266"/>
              <a:gd name="connsiteY34" fmla="*/ 240506 h 1016801"/>
              <a:gd name="connsiteX35" fmla="*/ 373856 w 512266"/>
              <a:gd name="connsiteY35" fmla="*/ 188119 h 1016801"/>
              <a:gd name="connsiteX36" fmla="*/ 347662 w 512266"/>
              <a:gd name="connsiteY36" fmla="*/ 188119 h 1016801"/>
              <a:gd name="connsiteX37" fmla="*/ 321468 w 512266"/>
              <a:gd name="connsiteY37" fmla="*/ 221456 h 1016801"/>
              <a:gd name="connsiteX38" fmla="*/ 295275 w 512266"/>
              <a:gd name="connsiteY38" fmla="*/ 254794 h 1016801"/>
              <a:gd name="connsiteX39" fmla="*/ 280987 w 512266"/>
              <a:gd name="connsiteY39" fmla="*/ 230981 h 1016801"/>
              <a:gd name="connsiteX40" fmla="*/ 245268 w 512266"/>
              <a:gd name="connsiteY40" fmla="*/ 190500 h 1016801"/>
              <a:gd name="connsiteX41" fmla="*/ 207168 w 512266"/>
              <a:gd name="connsiteY41" fmla="*/ 197644 h 1016801"/>
              <a:gd name="connsiteX42" fmla="*/ 150018 w 512266"/>
              <a:gd name="connsiteY42" fmla="*/ 223838 h 1016801"/>
              <a:gd name="connsiteX43" fmla="*/ 88106 w 512266"/>
              <a:gd name="connsiteY43" fmla="*/ 202407 h 1016801"/>
              <a:gd name="connsiteX44" fmla="*/ 90487 w 512266"/>
              <a:gd name="connsiteY44" fmla="*/ 164306 h 1016801"/>
              <a:gd name="connsiteX45" fmla="*/ 64293 w 512266"/>
              <a:gd name="connsiteY45" fmla="*/ 140494 h 1016801"/>
              <a:gd name="connsiteX46" fmla="*/ 38100 w 512266"/>
              <a:gd name="connsiteY46" fmla="*/ 119063 h 1016801"/>
              <a:gd name="connsiteX47" fmla="*/ 33337 w 512266"/>
              <a:gd name="connsiteY47" fmla="*/ 71438 h 1016801"/>
              <a:gd name="connsiteX48" fmla="*/ 16668 w 512266"/>
              <a:gd name="connsiteY48" fmla="*/ 42863 h 1016801"/>
              <a:gd name="connsiteX49" fmla="*/ 0 w 512266"/>
              <a:gd name="connsiteY49" fmla="*/ 0 h 1016801"/>
              <a:gd name="connsiteX50" fmla="*/ 0 w 512266"/>
              <a:gd name="connsiteY50" fmla="*/ 0 h 1016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12266" h="1016801">
                <a:moveTo>
                  <a:pt x="42862" y="866775"/>
                </a:moveTo>
                <a:cubicBezTo>
                  <a:pt x="57546" y="849709"/>
                  <a:pt x="72230" y="832644"/>
                  <a:pt x="83343" y="823913"/>
                </a:cubicBezTo>
                <a:cubicBezTo>
                  <a:pt x="94456" y="815182"/>
                  <a:pt x="103584" y="808832"/>
                  <a:pt x="109537" y="814388"/>
                </a:cubicBezTo>
                <a:cubicBezTo>
                  <a:pt x="115490" y="819944"/>
                  <a:pt x="117871" y="844947"/>
                  <a:pt x="119062" y="857250"/>
                </a:cubicBezTo>
                <a:cubicBezTo>
                  <a:pt x="120253" y="869553"/>
                  <a:pt x="118268" y="875109"/>
                  <a:pt x="116681" y="888206"/>
                </a:cubicBezTo>
                <a:cubicBezTo>
                  <a:pt x="115094" y="901303"/>
                  <a:pt x="112315" y="917575"/>
                  <a:pt x="109537" y="935831"/>
                </a:cubicBezTo>
                <a:cubicBezTo>
                  <a:pt x="106759" y="954087"/>
                  <a:pt x="97631" y="984250"/>
                  <a:pt x="100012" y="997744"/>
                </a:cubicBezTo>
                <a:cubicBezTo>
                  <a:pt x="102393" y="1011238"/>
                  <a:pt x="115888" y="1016397"/>
                  <a:pt x="123825" y="1016794"/>
                </a:cubicBezTo>
                <a:cubicBezTo>
                  <a:pt x="131762" y="1017191"/>
                  <a:pt x="138112" y="1002506"/>
                  <a:pt x="147637" y="1000125"/>
                </a:cubicBezTo>
                <a:cubicBezTo>
                  <a:pt x="157162" y="997744"/>
                  <a:pt x="170656" y="1004490"/>
                  <a:pt x="180975" y="1002506"/>
                </a:cubicBezTo>
                <a:cubicBezTo>
                  <a:pt x="191294" y="1000522"/>
                  <a:pt x="202803" y="997744"/>
                  <a:pt x="209550" y="988219"/>
                </a:cubicBezTo>
                <a:cubicBezTo>
                  <a:pt x="216297" y="978694"/>
                  <a:pt x="215106" y="956468"/>
                  <a:pt x="221456" y="945356"/>
                </a:cubicBezTo>
                <a:cubicBezTo>
                  <a:pt x="227806" y="934244"/>
                  <a:pt x="238125" y="927100"/>
                  <a:pt x="247650" y="921544"/>
                </a:cubicBezTo>
                <a:cubicBezTo>
                  <a:pt x="257175" y="915988"/>
                  <a:pt x="268684" y="918766"/>
                  <a:pt x="278606" y="912019"/>
                </a:cubicBezTo>
                <a:cubicBezTo>
                  <a:pt x="288528" y="905272"/>
                  <a:pt x="298450" y="890191"/>
                  <a:pt x="307181" y="881063"/>
                </a:cubicBezTo>
                <a:cubicBezTo>
                  <a:pt x="315912" y="871935"/>
                  <a:pt x="323452" y="863203"/>
                  <a:pt x="330993" y="857250"/>
                </a:cubicBezTo>
                <a:cubicBezTo>
                  <a:pt x="338534" y="851297"/>
                  <a:pt x="346075" y="851297"/>
                  <a:pt x="352425" y="845344"/>
                </a:cubicBezTo>
                <a:cubicBezTo>
                  <a:pt x="358775" y="839391"/>
                  <a:pt x="363934" y="832643"/>
                  <a:pt x="369093" y="821531"/>
                </a:cubicBezTo>
                <a:cubicBezTo>
                  <a:pt x="374252" y="810419"/>
                  <a:pt x="375047" y="789384"/>
                  <a:pt x="383381" y="778669"/>
                </a:cubicBezTo>
                <a:cubicBezTo>
                  <a:pt x="391715" y="767954"/>
                  <a:pt x="411956" y="763985"/>
                  <a:pt x="419100" y="757238"/>
                </a:cubicBezTo>
                <a:cubicBezTo>
                  <a:pt x="426244" y="750491"/>
                  <a:pt x="418703" y="745729"/>
                  <a:pt x="426243" y="738188"/>
                </a:cubicBezTo>
                <a:cubicBezTo>
                  <a:pt x="433783" y="730647"/>
                  <a:pt x="453627" y="718741"/>
                  <a:pt x="464343" y="711994"/>
                </a:cubicBezTo>
                <a:cubicBezTo>
                  <a:pt x="475059" y="705247"/>
                  <a:pt x="482996" y="706437"/>
                  <a:pt x="490537" y="697706"/>
                </a:cubicBezTo>
                <a:cubicBezTo>
                  <a:pt x="498078" y="688975"/>
                  <a:pt x="506809" y="671512"/>
                  <a:pt x="509587" y="659606"/>
                </a:cubicBezTo>
                <a:cubicBezTo>
                  <a:pt x="512365" y="647700"/>
                  <a:pt x="514747" y="637778"/>
                  <a:pt x="507206" y="626269"/>
                </a:cubicBezTo>
                <a:cubicBezTo>
                  <a:pt x="499665" y="614760"/>
                  <a:pt x="475059" y="599678"/>
                  <a:pt x="464343" y="590550"/>
                </a:cubicBezTo>
                <a:cubicBezTo>
                  <a:pt x="453627" y="581422"/>
                  <a:pt x="454024" y="576659"/>
                  <a:pt x="442912" y="571500"/>
                </a:cubicBezTo>
                <a:cubicBezTo>
                  <a:pt x="431800" y="566341"/>
                  <a:pt x="407987" y="569516"/>
                  <a:pt x="397668" y="559594"/>
                </a:cubicBezTo>
                <a:cubicBezTo>
                  <a:pt x="387349" y="549672"/>
                  <a:pt x="385365" y="529828"/>
                  <a:pt x="381000" y="511969"/>
                </a:cubicBezTo>
                <a:cubicBezTo>
                  <a:pt x="376635" y="494110"/>
                  <a:pt x="376238" y="467122"/>
                  <a:pt x="371475" y="452438"/>
                </a:cubicBezTo>
                <a:cubicBezTo>
                  <a:pt x="366712" y="437754"/>
                  <a:pt x="359966" y="434975"/>
                  <a:pt x="352425" y="423863"/>
                </a:cubicBezTo>
                <a:cubicBezTo>
                  <a:pt x="344884" y="412750"/>
                  <a:pt x="329803" y="400448"/>
                  <a:pt x="326231" y="385763"/>
                </a:cubicBezTo>
                <a:cubicBezTo>
                  <a:pt x="322659" y="371078"/>
                  <a:pt x="322659" y="350837"/>
                  <a:pt x="330993" y="335756"/>
                </a:cubicBezTo>
                <a:cubicBezTo>
                  <a:pt x="339327" y="320675"/>
                  <a:pt x="367506" y="311150"/>
                  <a:pt x="376237" y="295275"/>
                </a:cubicBezTo>
                <a:cubicBezTo>
                  <a:pt x="384968" y="279400"/>
                  <a:pt x="383778" y="258365"/>
                  <a:pt x="383381" y="240506"/>
                </a:cubicBezTo>
                <a:cubicBezTo>
                  <a:pt x="382984" y="222647"/>
                  <a:pt x="379809" y="196850"/>
                  <a:pt x="373856" y="188119"/>
                </a:cubicBezTo>
                <a:cubicBezTo>
                  <a:pt x="367903" y="179388"/>
                  <a:pt x="356393" y="182563"/>
                  <a:pt x="347662" y="188119"/>
                </a:cubicBezTo>
                <a:cubicBezTo>
                  <a:pt x="338931" y="193675"/>
                  <a:pt x="321468" y="221456"/>
                  <a:pt x="321468" y="221456"/>
                </a:cubicBezTo>
                <a:cubicBezTo>
                  <a:pt x="312737" y="232569"/>
                  <a:pt x="302022" y="253206"/>
                  <a:pt x="295275" y="254794"/>
                </a:cubicBezTo>
                <a:cubicBezTo>
                  <a:pt x="288528" y="256381"/>
                  <a:pt x="289321" y="241697"/>
                  <a:pt x="280987" y="230981"/>
                </a:cubicBezTo>
                <a:cubicBezTo>
                  <a:pt x="272653" y="220265"/>
                  <a:pt x="257571" y="196056"/>
                  <a:pt x="245268" y="190500"/>
                </a:cubicBezTo>
                <a:cubicBezTo>
                  <a:pt x="232965" y="184944"/>
                  <a:pt x="223043" y="192088"/>
                  <a:pt x="207168" y="197644"/>
                </a:cubicBezTo>
                <a:cubicBezTo>
                  <a:pt x="191293" y="203200"/>
                  <a:pt x="169862" y="223044"/>
                  <a:pt x="150018" y="223838"/>
                </a:cubicBezTo>
                <a:cubicBezTo>
                  <a:pt x="130174" y="224632"/>
                  <a:pt x="98028" y="212329"/>
                  <a:pt x="88106" y="202407"/>
                </a:cubicBezTo>
                <a:cubicBezTo>
                  <a:pt x="78184" y="192485"/>
                  <a:pt x="94456" y="174625"/>
                  <a:pt x="90487" y="164306"/>
                </a:cubicBezTo>
                <a:cubicBezTo>
                  <a:pt x="86518" y="153987"/>
                  <a:pt x="73024" y="148034"/>
                  <a:pt x="64293" y="140494"/>
                </a:cubicBezTo>
                <a:cubicBezTo>
                  <a:pt x="55562" y="132953"/>
                  <a:pt x="43259" y="130572"/>
                  <a:pt x="38100" y="119063"/>
                </a:cubicBezTo>
                <a:cubicBezTo>
                  <a:pt x="32941" y="107554"/>
                  <a:pt x="36909" y="84138"/>
                  <a:pt x="33337" y="71438"/>
                </a:cubicBezTo>
                <a:cubicBezTo>
                  <a:pt x="29765" y="58738"/>
                  <a:pt x="22224" y="54769"/>
                  <a:pt x="16668" y="42863"/>
                </a:cubicBezTo>
                <a:cubicBezTo>
                  <a:pt x="11112" y="30957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4241006" y="2012156"/>
            <a:ext cx="785813" cy="422798"/>
          </a:xfrm>
          <a:custGeom>
            <a:avLst/>
            <a:gdLst>
              <a:gd name="connsiteX0" fmla="*/ 0 w 785813"/>
              <a:gd name="connsiteY0" fmla="*/ 0 h 422798"/>
              <a:gd name="connsiteX1" fmla="*/ 45244 w 785813"/>
              <a:gd name="connsiteY1" fmla="*/ 50007 h 422798"/>
              <a:gd name="connsiteX2" fmla="*/ 71438 w 785813"/>
              <a:gd name="connsiteY2" fmla="*/ 50007 h 422798"/>
              <a:gd name="connsiteX3" fmla="*/ 100013 w 785813"/>
              <a:gd name="connsiteY3" fmla="*/ 50007 h 422798"/>
              <a:gd name="connsiteX4" fmla="*/ 138113 w 785813"/>
              <a:gd name="connsiteY4" fmla="*/ 42863 h 422798"/>
              <a:gd name="connsiteX5" fmla="*/ 154782 w 785813"/>
              <a:gd name="connsiteY5" fmla="*/ 45244 h 422798"/>
              <a:gd name="connsiteX6" fmla="*/ 180975 w 785813"/>
              <a:gd name="connsiteY6" fmla="*/ 71438 h 422798"/>
              <a:gd name="connsiteX7" fmla="*/ 219075 w 785813"/>
              <a:gd name="connsiteY7" fmla="*/ 76200 h 422798"/>
              <a:gd name="connsiteX8" fmla="*/ 245269 w 785813"/>
              <a:gd name="connsiteY8" fmla="*/ 50007 h 422798"/>
              <a:gd name="connsiteX9" fmla="*/ 278607 w 785813"/>
              <a:gd name="connsiteY9" fmla="*/ 54769 h 422798"/>
              <a:gd name="connsiteX10" fmla="*/ 300038 w 785813"/>
              <a:gd name="connsiteY10" fmla="*/ 85725 h 422798"/>
              <a:gd name="connsiteX11" fmla="*/ 330994 w 785813"/>
              <a:gd name="connsiteY11" fmla="*/ 107157 h 422798"/>
              <a:gd name="connsiteX12" fmla="*/ 371475 w 785813"/>
              <a:gd name="connsiteY12" fmla="*/ 107157 h 422798"/>
              <a:gd name="connsiteX13" fmla="*/ 395288 w 785813"/>
              <a:gd name="connsiteY13" fmla="*/ 123825 h 422798"/>
              <a:gd name="connsiteX14" fmla="*/ 392907 w 785813"/>
              <a:gd name="connsiteY14" fmla="*/ 164307 h 422798"/>
              <a:gd name="connsiteX15" fmla="*/ 402432 w 785813"/>
              <a:gd name="connsiteY15" fmla="*/ 173832 h 422798"/>
              <a:gd name="connsiteX16" fmla="*/ 407194 w 785813"/>
              <a:gd name="connsiteY16" fmla="*/ 190500 h 422798"/>
              <a:gd name="connsiteX17" fmla="*/ 397669 w 785813"/>
              <a:gd name="connsiteY17" fmla="*/ 233363 h 422798"/>
              <a:gd name="connsiteX18" fmla="*/ 404813 w 785813"/>
              <a:gd name="connsiteY18" fmla="*/ 247650 h 422798"/>
              <a:gd name="connsiteX19" fmla="*/ 423863 w 785813"/>
              <a:gd name="connsiteY19" fmla="*/ 254794 h 422798"/>
              <a:gd name="connsiteX20" fmla="*/ 433388 w 785813"/>
              <a:gd name="connsiteY20" fmla="*/ 264319 h 422798"/>
              <a:gd name="connsiteX21" fmla="*/ 421482 w 785813"/>
              <a:gd name="connsiteY21" fmla="*/ 323850 h 422798"/>
              <a:gd name="connsiteX22" fmla="*/ 421482 w 785813"/>
              <a:gd name="connsiteY22" fmla="*/ 369094 h 422798"/>
              <a:gd name="connsiteX23" fmla="*/ 466725 w 785813"/>
              <a:gd name="connsiteY23" fmla="*/ 373857 h 422798"/>
              <a:gd name="connsiteX24" fmla="*/ 526257 w 785813"/>
              <a:gd name="connsiteY24" fmla="*/ 352425 h 422798"/>
              <a:gd name="connsiteX25" fmla="*/ 557213 w 785813"/>
              <a:gd name="connsiteY25" fmla="*/ 414338 h 422798"/>
              <a:gd name="connsiteX26" fmla="*/ 583407 w 785813"/>
              <a:gd name="connsiteY26" fmla="*/ 421482 h 422798"/>
              <a:gd name="connsiteX27" fmla="*/ 609600 w 785813"/>
              <a:gd name="connsiteY27" fmla="*/ 407194 h 422798"/>
              <a:gd name="connsiteX28" fmla="*/ 626269 w 785813"/>
              <a:gd name="connsiteY28" fmla="*/ 385763 h 422798"/>
              <a:gd name="connsiteX29" fmla="*/ 640557 w 785813"/>
              <a:gd name="connsiteY29" fmla="*/ 404813 h 422798"/>
              <a:gd name="connsiteX30" fmla="*/ 664369 w 785813"/>
              <a:gd name="connsiteY30" fmla="*/ 409575 h 422798"/>
              <a:gd name="connsiteX31" fmla="*/ 692944 w 785813"/>
              <a:gd name="connsiteY31" fmla="*/ 400050 h 422798"/>
              <a:gd name="connsiteX32" fmla="*/ 707232 w 785813"/>
              <a:gd name="connsiteY32" fmla="*/ 414338 h 422798"/>
              <a:gd name="connsiteX33" fmla="*/ 723900 w 785813"/>
              <a:gd name="connsiteY33" fmla="*/ 419100 h 422798"/>
              <a:gd name="connsiteX34" fmla="*/ 721519 w 785813"/>
              <a:gd name="connsiteY34" fmla="*/ 378619 h 422798"/>
              <a:gd name="connsiteX35" fmla="*/ 731044 w 785813"/>
              <a:gd name="connsiteY35" fmla="*/ 369094 h 422798"/>
              <a:gd name="connsiteX36" fmla="*/ 757238 w 785813"/>
              <a:gd name="connsiteY36" fmla="*/ 364332 h 422798"/>
              <a:gd name="connsiteX37" fmla="*/ 769144 w 785813"/>
              <a:gd name="connsiteY37" fmla="*/ 352425 h 422798"/>
              <a:gd name="connsiteX38" fmla="*/ 785813 w 785813"/>
              <a:gd name="connsiteY38" fmla="*/ 347663 h 422798"/>
              <a:gd name="connsiteX39" fmla="*/ 785813 w 785813"/>
              <a:gd name="connsiteY39" fmla="*/ 347663 h 42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85813" h="422798">
                <a:moveTo>
                  <a:pt x="0" y="0"/>
                </a:moveTo>
                <a:cubicBezTo>
                  <a:pt x="16669" y="20836"/>
                  <a:pt x="33338" y="41673"/>
                  <a:pt x="45244" y="50007"/>
                </a:cubicBezTo>
                <a:cubicBezTo>
                  <a:pt x="57150" y="58342"/>
                  <a:pt x="71438" y="50007"/>
                  <a:pt x="71438" y="50007"/>
                </a:cubicBezTo>
                <a:cubicBezTo>
                  <a:pt x="80566" y="50007"/>
                  <a:pt x="88901" y="51198"/>
                  <a:pt x="100013" y="50007"/>
                </a:cubicBezTo>
                <a:cubicBezTo>
                  <a:pt x="111126" y="48816"/>
                  <a:pt x="128985" y="43657"/>
                  <a:pt x="138113" y="42863"/>
                </a:cubicBezTo>
                <a:cubicBezTo>
                  <a:pt x="147241" y="42069"/>
                  <a:pt x="147638" y="40482"/>
                  <a:pt x="154782" y="45244"/>
                </a:cubicBezTo>
                <a:cubicBezTo>
                  <a:pt x="161926" y="50006"/>
                  <a:pt x="170259" y="66279"/>
                  <a:pt x="180975" y="71438"/>
                </a:cubicBezTo>
                <a:cubicBezTo>
                  <a:pt x="191691" y="76597"/>
                  <a:pt x="208359" y="79772"/>
                  <a:pt x="219075" y="76200"/>
                </a:cubicBezTo>
                <a:cubicBezTo>
                  <a:pt x="229791" y="72628"/>
                  <a:pt x="235347" y="53579"/>
                  <a:pt x="245269" y="50007"/>
                </a:cubicBezTo>
                <a:cubicBezTo>
                  <a:pt x="255191" y="46435"/>
                  <a:pt x="269479" y="48816"/>
                  <a:pt x="278607" y="54769"/>
                </a:cubicBezTo>
                <a:cubicBezTo>
                  <a:pt x="287735" y="60722"/>
                  <a:pt x="291307" y="76994"/>
                  <a:pt x="300038" y="85725"/>
                </a:cubicBezTo>
                <a:cubicBezTo>
                  <a:pt x="308769" y="94456"/>
                  <a:pt x="319088" y="103585"/>
                  <a:pt x="330994" y="107157"/>
                </a:cubicBezTo>
                <a:cubicBezTo>
                  <a:pt x="342900" y="110729"/>
                  <a:pt x="360759" y="104379"/>
                  <a:pt x="371475" y="107157"/>
                </a:cubicBezTo>
                <a:cubicBezTo>
                  <a:pt x="382191" y="109935"/>
                  <a:pt x="391716" y="114300"/>
                  <a:pt x="395288" y="123825"/>
                </a:cubicBezTo>
                <a:cubicBezTo>
                  <a:pt x="398860" y="133350"/>
                  <a:pt x="391716" y="155973"/>
                  <a:pt x="392907" y="164307"/>
                </a:cubicBezTo>
                <a:cubicBezTo>
                  <a:pt x="394098" y="172641"/>
                  <a:pt x="400051" y="169466"/>
                  <a:pt x="402432" y="173832"/>
                </a:cubicBezTo>
                <a:cubicBezTo>
                  <a:pt x="404813" y="178198"/>
                  <a:pt x="407988" y="180578"/>
                  <a:pt x="407194" y="190500"/>
                </a:cubicBezTo>
                <a:cubicBezTo>
                  <a:pt x="406400" y="200422"/>
                  <a:pt x="398066" y="223838"/>
                  <a:pt x="397669" y="233363"/>
                </a:cubicBezTo>
                <a:cubicBezTo>
                  <a:pt x="397272" y="242888"/>
                  <a:pt x="400448" y="244078"/>
                  <a:pt x="404813" y="247650"/>
                </a:cubicBezTo>
                <a:cubicBezTo>
                  <a:pt x="409178" y="251222"/>
                  <a:pt x="419101" y="252016"/>
                  <a:pt x="423863" y="254794"/>
                </a:cubicBezTo>
                <a:cubicBezTo>
                  <a:pt x="428626" y="257572"/>
                  <a:pt x="433785" y="252810"/>
                  <a:pt x="433388" y="264319"/>
                </a:cubicBezTo>
                <a:cubicBezTo>
                  <a:pt x="432991" y="275828"/>
                  <a:pt x="423466" y="306388"/>
                  <a:pt x="421482" y="323850"/>
                </a:cubicBezTo>
                <a:cubicBezTo>
                  <a:pt x="419498" y="341313"/>
                  <a:pt x="413942" y="360760"/>
                  <a:pt x="421482" y="369094"/>
                </a:cubicBezTo>
                <a:cubicBezTo>
                  <a:pt x="429023" y="377429"/>
                  <a:pt x="449263" y="376635"/>
                  <a:pt x="466725" y="373857"/>
                </a:cubicBezTo>
                <a:cubicBezTo>
                  <a:pt x="484187" y="371079"/>
                  <a:pt x="511176" y="345678"/>
                  <a:pt x="526257" y="352425"/>
                </a:cubicBezTo>
                <a:cubicBezTo>
                  <a:pt x="541338" y="359172"/>
                  <a:pt x="547688" y="402828"/>
                  <a:pt x="557213" y="414338"/>
                </a:cubicBezTo>
                <a:cubicBezTo>
                  <a:pt x="566738" y="425848"/>
                  <a:pt x="574676" y="422673"/>
                  <a:pt x="583407" y="421482"/>
                </a:cubicBezTo>
                <a:cubicBezTo>
                  <a:pt x="592138" y="420291"/>
                  <a:pt x="602456" y="413147"/>
                  <a:pt x="609600" y="407194"/>
                </a:cubicBezTo>
                <a:cubicBezTo>
                  <a:pt x="616744" y="401241"/>
                  <a:pt x="621110" y="386160"/>
                  <a:pt x="626269" y="385763"/>
                </a:cubicBezTo>
                <a:cubicBezTo>
                  <a:pt x="631428" y="385366"/>
                  <a:pt x="634207" y="400844"/>
                  <a:pt x="640557" y="404813"/>
                </a:cubicBezTo>
                <a:cubicBezTo>
                  <a:pt x="646907" y="408782"/>
                  <a:pt x="655638" y="410369"/>
                  <a:pt x="664369" y="409575"/>
                </a:cubicBezTo>
                <a:cubicBezTo>
                  <a:pt x="673100" y="408781"/>
                  <a:pt x="685800" y="399256"/>
                  <a:pt x="692944" y="400050"/>
                </a:cubicBezTo>
                <a:cubicBezTo>
                  <a:pt x="700088" y="400844"/>
                  <a:pt x="702073" y="411163"/>
                  <a:pt x="707232" y="414338"/>
                </a:cubicBezTo>
                <a:cubicBezTo>
                  <a:pt x="712391" y="417513"/>
                  <a:pt x="721519" y="425053"/>
                  <a:pt x="723900" y="419100"/>
                </a:cubicBezTo>
                <a:cubicBezTo>
                  <a:pt x="726281" y="413147"/>
                  <a:pt x="720328" y="386953"/>
                  <a:pt x="721519" y="378619"/>
                </a:cubicBezTo>
                <a:cubicBezTo>
                  <a:pt x="722710" y="370285"/>
                  <a:pt x="725091" y="371475"/>
                  <a:pt x="731044" y="369094"/>
                </a:cubicBezTo>
                <a:cubicBezTo>
                  <a:pt x="736997" y="366713"/>
                  <a:pt x="750888" y="367110"/>
                  <a:pt x="757238" y="364332"/>
                </a:cubicBezTo>
                <a:cubicBezTo>
                  <a:pt x="763588" y="361554"/>
                  <a:pt x="764382" y="355203"/>
                  <a:pt x="769144" y="352425"/>
                </a:cubicBezTo>
                <a:cubicBezTo>
                  <a:pt x="773907" y="349647"/>
                  <a:pt x="785813" y="347663"/>
                  <a:pt x="785813" y="347663"/>
                </a:cubicBezTo>
                <a:lnTo>
                  <a:pt x="785813" y="347663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024438" y="1909763"/>
            <a:ext cx="731081" cy="606787"/>
          </a:xfrm>
          <a:custGeom>
            <a:avLst/>
            <a:gdLst>
              <a:gd name="connsiteX0" fmla="*/ 0 w 731081"/>
              <a:gd name="connsiteY0" fmla="*/ 452437 h 606787"/>
              <a:gd name="connsiteX1" fmla="*/ 52387 w 731081"/>
              <a:gd name="connsiteY1" fmla="*/ 478631 h 606787"/>
              <a:gd name="connsiteX2" fmla="*/ 61912 w 731081"/>
              <a:gd name="connsiteY2" fmla="*/ 473868 h 606787"/>
              <a:gd name="connsiteX3" fmla="*/ 76200 w 731081"/>
              <a:gd name="connsiteY3" fmla="*/ 502443 h 606787"/>
              <a:gd name="connsiteX4" fmla="*/ 85725 w 731081"/>
              <a:gd name="connsiteY4" fmla="*/ 521493 h 606787"/>
              <a:gd name="connsiteX5" fmla="*/ 114300 w 731081"/>
              <a:gd name="connsiteY5" fmla="*/ 528637 h 606787"/>
              <a:gd name="connsiteX6" fmla="*/ 119062 w 731081"/>
              <a:gd name="connsiteY6" fmla="*/ 547687 h 606787"/>
              <a:gd name="connsiteX7" fmla="*/ 123825 w 731081"/>
              <a:gd name="connsiteY7" fmla="*/ 561975 h 606787"/>
              <a:gd name="connsiteX8" fmla="*/ 145256 w 731081"/>
              <a:gd name="connsiteY8" fmla="*/ 561975 h 606787"/>
              <a:gd name="connsiteX9" fmla="*/ 178593 w 731081"/>
              <a:gd name="connsiteY9" fmla="*/ 602456 h 606787"/>
              <a:gd name="connsiteX10" fmla="*/ 211931 w 731081"/>
              <a:gd name="connsiteY10" fmla="*/ 604837 h 606787"/>
              <a:gd name="connsiteX11" fmla="*/ 242887 w 731081"/>
              <a:gd name="connsiteY11" fmla="*/ 595312 h 606787"/>
              <a:gd name="connsiteX12" fmla="*/ 252412 w 731081"/>
              <a:gd name="connsiteY12" fmla="*/ 573881 h 606787"/>
              <a:gd name="connsiteX13" fmla="*/ 261937 w 731081"/>
              <a:gd name="connsiteY13" fmla="*/ 557212 h 606787"/>
              <a:gd name="connsiteX14" fmla="*/ 242887 w 731081"/>
              <a:gd name="connsiteY14" fmla="*/ 533400 h 606787"/>
              <a:gd name="connsiteX15" fmla="*/ 235743 w 731081"/>
              <a:gd name="connsiteY15" fmla="*/ 478631 h 606787"/>
              <a:gd name="connsiteX16" fmla="*/ 219075 w 731081"/>
              <a:gd name="connsiteY16" fmla="*/ 435768 h 606787"/>
              <a:gd name="connsiteX17" fmla="*/ 219075 w 731081"/>
              <a:gd name="connsiteY17" fmla="*/ 373856 h 606787"/>
              <a:gd name="connsiteX18" fmla="*/ 245268 w 731081"/>
              <a:gd name="connsiteY18" fmla="*/ 366712 h 606787"/>
              <a:gd name="connsiteX19" fmla="*/ 285750 w 731081"/>
              <a:gd name="connsiteY19" fmla="*/ 352425 h 606787"/>
              <a:gd name="connsiteX20" fmla="*/ 307181 w 731081"/>
              <a:gd name="connsiteY20" fmla="*/ 326231 h 606787"/>
              <a:gd name="connsiteX21" fmla="*/ 338137 w 731081"/>
              <a:gd name="connsiteY21" fmla="*/ 304800 h 606787"/>
              <a:gd name="connsiteX22" fmla="*/ 361950 w 731081"/>
              <a:gd name="connsiteY22" fmla="*/ 295275 h 606787"/>
              <a:gd name="connsiteX23" fmla="*/ 378618 w 731081"/>
              <a:gd name="connsiteY23" fmla="*/ 295275 h 606787"/>
              <a:gd name="connsiteX24" fmla="*/ 395287 w 731081"/>
              <a:gd name="connsiteY24" fmla="*/ 266700 h 606787"/>
              <a:gd name="connsiteX25" fmla="*/ 402431 w 731081"/>
              <a:gd name="connsiteY25" fmla="*/ 247650 h 606787"/>
              <a:gd name="connsiteX26" fmla="*/ 438150 w 731081"/>
              <a:gd name="connsiteY26" fmla="*/ 226218 h 606787"/>
              <a:gd name="connsiteX27" fmla="*/ 464343 w 731081"/>
              <a:gd name="connsiteY27" fmla="*/ 207168 h 606787"/>
              <a:gd name="connsiteX28" fmla="*/ 504825 w 731081"/>
              <a:gd name="connsiteY28" fmla="*/ 195262 h 606787"/>
              <a:gd name="connsiteX29" fmla="*/ 519112 w 731081"/>
              <a:gd name="connsiteY29" fmla="*/ 180975 h 606787"/>
              <a:gd name="connsiteX30" fmla="*/ 547687 w 731081"/>
              <a:gd name="connsiteY30" fmla="*/ 166687 h 606787"/>
              <a:gd name="connsiteX31" fmla="*/ 564356 w 731081"/>
              <a:gd name="connsiteY31" fmla="*/ 154781 h 606787"/>
              <a:gd name="connsiteX32" fmla="*/ 571500 w 731081"/>
              <a:gd name="connsiteY32" fmla="*/ 121443 h 606787"/>
              <a:gd name="connsiteX33" fmla="*/ 590550 w 731081"/>
              <a:gd name="connsiteY33" fmla="*/ 116681 h 606787"/>
              <a:gd name="connsiteX34" fmla="*/ 642937 w 731081"/>
              <a:gd name="connsiteY34" fmla="*/ 116681 h 606787"/>
              <a:gd name="connsiteX35" fmla="*/ 685800 w 731081"/>
              <a:gd name="connsiteY35" fmla="*/ 100012 h 606787"/>
              <a:gd name="connsiteX36" fmla="*/ 709612 w 731081"/>
              <a:gd name="connsiteY36" fmla="*/ 80962 h 606787"/>
              <a:gd name="connsiteX37" fmla="*/ 726281 w 731081"/>
              <a:gd name="connsiteY37" fmla="*/ 54768 h 606787"/>
              <a:gd name="connsiteX38" fmla="*/ 731043 w 731081"/>
              <a:gd name="connsiteY38" fmla="*/ 19050 h 606787"/>
              <a:gd name="connsiteX39" fmla="*/ 728662 w 731081"/>
              <a:gd name="connsiteY39" fmla="*/ 0 h 606787"/>
              <a:gd name="connsiteX40" fmla="*/ 728662 w 731081"/>
              <a:gd name="connsiteY40" fmla="*/ 0 h 606787"/>
              <a:gd name="connsiteX0" fmla="*/ 0 w 731081"/>
              <a:gd name="connsiteY0" fmla="*/ 452437 h 606787"/>
              <a:gd name="connsiteX1" fmla="*/ 52387 w 731081"/>
              <a:gd name="connsiteY1" fmla="*/ 478631 h 606787"/>
              <a:gd name="connsiteX2" fmla="*/ 61912 w 731081"/>
              <a:gd name="connsiteY2" fmla="*/ 473868 h 606787"/>
              <a:gd name="connsiteX3" fmla="*/ 76200 w 731081"/>
              <a:gd name="connsiteY3" fmla="*/ 502443 h 606787"/>
              <a:gd name="connsiteX4" fmla="*/ 85725 w 731081"/>
              <a:gd name="connsiteY4" fmla="*/ 521493 h 606787"/>
              <a:gd name="connsiteX5" fmla="*/ 114300 w 731081"/>
              <a:gd name="connsiteY5" fmla="*/ 528637 h 606787"/>
              <a:gd name="connsiteX6" fmla="*/ 119062 w 731081"/>
              <a:gd name="connsiteY6" fmla="*/ 547687 h 606787"/>
              <a:gd name="connsiteX7" fmla="*/ 123825 w 731081"/>
              <a:gd name="connsiteY7" fmla="*/ 561975 h 606787"/>
              <a:gd name="connsiteX8" fmla="*/ 145256 w 731081"/>
              <a:gd name="connsiteY8" fmla="*/ 561975 h 606787"/>
              <a:gd name="connsiteX9" fmla="*/ 178593 w 731081"/>
              <a:gd name="connsiteY9" fmla="*/ 602456 h 606787"/>
              <a:gd name="connsiteX10" fmla="*/ 211931 w 731081"/>
              <a:gd name="connsiteY10" fmla="*/ 604837 h 606787"/>
              <a:gd name="connsiteX11" fmla="*/ 242887 w 731081"/>
              <a:gd name="connsiteY11" fmla="*/ 595312 h 606787"/>
              <a:gd name="connsiteX12" fmla="*/ 252412 w 731081"/>
              <a:gd name="connsiteY12" fmla="*/ 573881 h 606787"/>
              <a:gd name="connsiteX13" fmla="*/ 261937 w 731081"/>
              <a:gd name="connsiteY13" fmla="*/ 557212 h 606787"/>
              <a:gd name="connsiteX14" fmla="*/ 242887 w 731081"/>
              <a:gd name="connsiteY14" fmla="*/ 533400 h 606787"/>
              <a:gd name="connsiteX15" fmla="*/ 235743 w 731081"/>
              <a:gd name="connsiteY15" fmla="*/ 478631 h 606787"/>
              <a:gd name="connsiteX16" fmla="*/ 219075 w 731081"/>
              <a:gd name="connsiteY16" fmla="*/ 435768 h 606787"/>
              <a:gd name="connsiteX17" fmla="*/ 228600 w 731081"/>
              <a:gd name="connsiteY17" fmla="*/ 376237 h 606787"/>
              <a:gd name="connsiteX18" fmla="*/ 245268 w 731081"/>
              <a:gd name="connsiteY18" fmla="*/ 366712 h 606787"/>
              <a:gd name="connsiteX19" fmla="*/ 285750 w 731081"/>
              <a:gd name="connsiteY19" fmla="*/ 352425 h 606787"/>
              <a:gd name="connsiteX20" fmla="*/ 307181 w 731081"/>
              <a:gd name="connsiteY20" fmla="*/ 326231 h 606787"/>
              <a:gd name="connsiteX21" fmla="*/ 338137 w 731081"/>
              <a:gd name="connsiteY21" fmla="*/ 304800 h 606787"/>
              <a:gd name="connsiteX22" fmla="*/ 361950 w 731081"/>
              <a:gd name="connsiteY22" fmla="*/ 295275 h 606787"/>
              <a:gd name="connsiteX23" fmla="*/ 378618 w 731081"/>
              <a:gd name="connsiteY23" fmla="*/ 295275 h 606787"/>
              <a:gd name="connsiteX24" fmla="*/ 395287 w 731081"/>
              <a:gd name="connsiteY24" fmla="*/ 266700 h 606787"/>
              <a:gd name="connsiteX25" fmla="*/ 402431 w 731081"/>
              <a:gd name="connsiteY25" fmla="*/ 247650 h 606787"/>
              <a:gd name="connsiteX26" fmla="*/ 438150 w 731081"/>
              <a:gd name="connsiteY26" fmla="*/ 226218 h 606787"/>
              <a:gd name="connsiteX27" fmla="*/ 464343 w 731081"/>
              <a:gd name="connsiteY27" fmla="*/ 207168 h 606787"/>
              <a:gd name="connsiteX28" fmla="*/ 504825 w 731081"/>
              <a:gd name="connsiteY28" fmla="*/ 195262 h 606787"/>
              <a:gd name="connsiteX29" fmla="*/ 519112 w 731081"/>
              <a:gd name="connsiteY29" fmla="*/ 180975 h 606787"/>
              <a:gd name="connsiteX30" fmla="*/ 547687 w 731081"/>
              <a:gd name="connsiteY30" fmla="*/ 166687 h 606787"/>
              <a:gd name="connsiteX31" fmla="*/ 564356 w 731081"/>
              <a:gd name="connsiteY31" fmla="*/ 154781 h 606787"/>
              <a:gd name="connsiteX32" fmla="*/ 571500 w 731081"/>
              <a:gd name="connsiteY32" fmla="*/ 121443 h 606787"/>
              <a:gd name="connsiteX33" fmla="*/ 590550 w 731081"/>
              <a:gd name="connsiteY33" fmla="*/ 116681 h 606787"/>
              <a:gd name="connsiteX34" fmla="*/ 642937 w 731081"/>
              <a:gd name="connsiteY34" fmla="*/ 116681 h 606787"/>
              <a:gd name="connsiteX35" fmla="*/ 685800 w 731081"/>
              <a:gd name="connsiteY35" fmla="*/ 100012 h 606787"/>
              <a:gd name="connsiteX36" fmla="*/ 709612 w 731081"/>
              <a:gd name="connsiteY36" fmla="*/ 80962 h 606787"/>
              <a:gd name="connsiteX37" fmla="*/ 726281 w 731081"/>
              <a:gd name="connsiteY37" fmla="*/ 54768 h 606787"/>
              <a:gd name="connsiteX38" fmla="*/ 731043 w 731081"/>
              <a:gd name="connsiteY38" fmla="*/ 19050 h 606787"/>
              <a:gd name="connsiteX39" fmla="*/ 728662 w 731081"/>
              <a:gd name="connsiteY39" fmla="*/ 0 h 606787"/>
              <a:gd name="connsiteX40" fmla="*/ 728662 w 731081"/>
              <a:gd name="connsiteY40" fmla="*/ 0 h 6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31081" h="606787">
                <a:moveTo>
                  <a:pt x="0" y="452437"/>
                </a:moveTo>
                <a:cubicBezTo>
                  <a:pt x="21034" y="463748"/>
                  <a:pt x="42068" y="475059"/>
                  <a:pt x="52387" y="478631"/>
                </a:cubicBezTo>
                <a:cubicBezTo>
                  <a:pt x="62706" y="482203"/>
                  <a:pt x="57943" y="469899"/>
                  <a:pt x="61912" y="473868"/>
                </a:cubicBezTo>
                <a:cubicBezTo>
                  <a:pt x="65881" y="477837"/>
                  <a:pt x="76200" y="502443"/>
                  <a:pt x="76200" y="502443"/>
                </a:cubicBezTo>
                <a:cubicBezTo>
                  <a:pt x="80169" y="510381"/>
                  <a:pt x="79375" y="517127"/>
                  <a:pt x="85725" y="521493"/>
                </a:cubicBezTo>
                <a:cubicBezTo>
                  <a:pt x="92075" y="525859"/>
                  <a:pt x="108744" y="524271"/>
                  <a:pt x="114300" y="528637"/>
                </a:cubicBezTo>
                <a:cubicBezTo>
                  <a:pt x="119856" y="533003"/>
                  <a:pt x="117475" y="542131"/>
                  <a:pt x="119062" y="547687"/>
                </a:cubicBezTo>
                <a:cubicBezTo>
                  <a:pt x="120649" y="553243"/>
                  <a:pt x="119459" y="559594"/>
                  <a:pt x="123825" y="561975"/>
                </a:cubicBezTo>
                <a:cubicBezTo>
                  <a:pt x="128191" y="564356"/>
                  <a:pt x="136128" y="555228"/>
                  <a:pt x="145256" y="561975"/>
                </a:cubicBezTo>
                <a:cubicBezTo>
                  <a:pt x="154384" y="568722"/>
                  <a:pt x="167481" y="595312"/>
                  <a:pt x="178593" y="602456"/>
                </a:cubicBezTo>
                <a:cubicBezTo>
                  <a:pt x="189706" y="609600"/>
                  <a:pt x="201216" y="606028"/>
                  <a:pt x="211931" y="604837"/>
                </a:cubicBezTo>
                <a:cubicBezTo>
                  <a:pt x="222646" y="603646"/>
                  <a:pt x="236140" y="600471"/>
                  <a:pt x="242887" y="595312"/>
                </a:cubicBezTo>
                <a:cubicBezTo>
                  <a:pt x="249634" y="590153"/>
                  <a:pt x="249237" y="580231"/>
                  <a:pt x="252412" y="573881"/>
                </a:cubicBezTo>
                <a:cubicBezTo>
                  <a:pt x="255587" y="567531"/>
                  <a:pt x="263525" y="563959"/>
                  <a:pt x="261937" y="557212"/>
                </a:cubicBezTo>
                <a:cubicBezTo>
                  <a:pt x="260350" y="550465"/>
                  <a:pt x="247253" y="546497"/>
                  <a:pt x="242887" y="533400"/>
                </a:cubicBezTo>
                <a:cubicBezTo>
                  <a:pt x="238521" y="520303"/>
                  <a:pt x="239712" y="494903"/>
                  <a:pt x="235743" y="478631"/>
                </a:cubicBezTo>
                <a:cubicBezTo>
                  <a:pt x="231774" y="462359"/>
                  <a:pt x="220265" y="452834"/>
                  <a:pt x="219075" y="435768"/>
                </a:cubicBezTo>
                <a:cubicBezTo>
                  <a:pt x="217885" y="418702"/>
                  <a:pt x="224235" y="387746"/>
                  <a:pt x="228600" y="376237"/>
                </a:cubicBezTo>
                <a:cubicBezTo>
                  <a:pt x="232965" y="364728"/>
                  <a:pt x="235743" y="370681"/>
                  <a:pt x="245268" y="366712"/>
                </a:cubicBezTo>
                <a:cubicBezTo>
                  <a:pt x="254793" y="362743"/>
                  <a:pt x="275431" y="359172"/>
                  <a:pt x="285750" y="352425"/>
                </a:cubicBezTo>
                <a:cubicBezTo>
                  <a:pt x="296069" y="345678"/>
                  <a:pt x="298450" y="334168"/>
                  <a:pt x="307181" y="326231"/>
                </a:cubicBezTo>
                <a:cubicBezTo>
                  <a:pt x="315912" y="318294"/>
                  <a:pt x="329009" y="309959"/>
                  <a:pt x="338137" y="304800"/>
                </a:cubicBezTo>
                <a:cubicBezTo>
                  <a:pt x="347265" y="299641"/>
                  <a:pt x="355203" y="296862"/>
                  <a:pt x="361950" y="295275"/>
                </a:cubicBezTo>
                <a:cubicBezTo>
                  <a:pt x="368697" y="293687"/>
                  <a:pt x="373062" y="300037"/>
                  <a:pt x="378618" y="295275"/>
                </a:cubicBezTo>
                <a:cubicBezTo>
                  <a:pt x="384174" y="290513"/>
                  <a:pt x="391318" y="274637"/>
                  <a:pt x="395287" y="266700"/>
                </a:cubicBezTo>
                <a:cubicBezTo>
                  <a:pt x="399256" y="258762"/>
                  <a:pt x="395287" y="254397"/>
                  <a:pt x="402431" y="247650"/>
                </a:cubicBezTo>
                <a:cubicBezTo>
                  <a:pt x="409575" y="240903"/>
                  <a:pt x="427831" y="232965"/>
                  <a:pt x="438150" y="226218"/>
                </a:cubicBezTo>
                <a:cubicBezTo>
                  <a:pt x="448469" y="219471"/>
                  <a:pt x="453231" y="212327"/>
                  <a:pt x="464343" y="207168"/>
                </a:cubicBezTo>
                <a:cubicBezTo>
                  <a:pt x="475455" y="202009"/>
                  <a:pt x="495697" y="199627"/>
                  <a:pt x="504825" y="195262"/>
                </a:cubicBezTo>
                <a:cubicBezTo>
                  <a:pt x="513953" y="190897"/>
                  <a:pt x="511968" y="185737"/>
                  <a:pt x="519112" y="180975"/>
                </a:cubicBezTo>
                <a:cubicBezTo>
                  <a:pt x="526256" y="176213"/>
                  <a:pt x="540146" y="171053"/>
                  <a:pt x="547687" y="166687"/>
                </a:cubicBezTo>
                <a:cubicBezTo>
                  <a:pt x="555228" y="162321"/>
                  <a:pt x="560387" y="162322"/>
                  <a:pt x="564356" y="154781"/>
                </a:cubicBezTo>
                <a:cubicBezTo>
                  <a:pt x="568325" y="147240"/>
                  <a:pt x="567134" y="127793"/>
                  <a:pt x="571500" y="121443"/>
                </a:cubicBezTo>
                <a:cubicBezTo>
                  <a:pt x="575866" y="115093"/>
                  <a:pt x="578644" y="117475"/>
                  <a:pt x="590550" y="116681"/>
                </a:cubicBezTo>
                <a:cubicBezTo>
                  <a:pt x="602456" y="115887"/>
                  <a:pt x="627062" y="119459"/>
                  <a:pt x="642937" y="116681"/>
                </a:cubicBezTo>
                <a:cubicBezTo>
                  <a:pt x="658812" y="113903"/>
                  <a:pt x="674688" y="105965"/>
                  <a:pt x="685800" y="100012"/>
                </a:cubicBezTo>
                <a:cubicBezTo>
                  <a:pt x="696912" y="94059"/>
                  <a:pt x="702865" y="88503"/>
                  <a:pt x="709612" y="80962"/>
                </a:cubicBezTo>
                <a:cubicBezTo>
                  <a:pt x="716359" y="73421"/>
                  <a:pt x="722709" y="65087"/>
                  <a:pt x="726281" y="54768"/>
                </a:cubicBezTo>
                <a:cubicBezTo>
                  <a:pt x="729853" y="44449"/>
                  <a:pt x="730646" y="28178"/>
                  <a:pt x="731043" y="19050"/>
                </a:cubicBezTo>
                <a:cubicBezTo>
                  <a:pt x="731440" y="9922"/>
                  <a:pt x="728662" y="0"/>
                  <a:pt x="728662" y="0"/>
                </a:cubicBezTo>
                <a:lnTo>
                  <a:pt x="728662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171950" y="505063"/>
            <a:ext cx="2544713" cy="3620581"/>
          </a:xfrm>
          <a:custGeom>
            <a:avLst/>
            <a:gdLst>
              <a:gd name="connsiteX0" fmla="*/ 981075 w 2544713"/>
              <a:gd name="connsiteY0" fmla="*/ 9287 h 3620581"/>
              <a:gd name="connsiteX1" fmla="*/ 990600 w 2544713"/>
              <a:gd name="connsiteY1" fmla="*/ 161687 h 3620581"/>
              <a:gd name="connsiteX2" fmla="*/ 1047750 w 2544713"/>
              <a:gd name="connsiteY2" fmla="*/ 247412 h 3620581"/>
              <a:gd name="connsiteX3" fmla="*/ 1114425 w 2544713"/>
              <a:gd name="connsiteY3" fmla="*/ 352187 h 3620581"/>
              <a:gd name="connsiteX4" fmla="*/ 1133475 w 2544713"/>
              <a:gd name="connsiteY4" fmla="*/ 447437 h 3620581"/>
              <a:gd name="connsiteX5" fmla="*/ 1143000 w 2544713"/>
              <a:gd name="connsiteY5" fmla="*/ 571262 h 3620581"/>
              <a:gd name="connsiteX6" fmla="*/ 1133475 w 2544713"/>
              <a:gd name="connsiteY6" fmla="*/ 704612 h 3620581"/>
              <a:gd name="connsiteX7" fmla="*/ 1133475 w 2544713"/>
              <a:gd name="connsiteY7" fmla="*/ 837962 h 3620581"/>
              <a:gd name="connsiteX8" fmla="*/ 1133475 w 2544713"/>
              <a:gd name="connsiteY8" fmla="*/ 1057037 h 3620581"/>
              <a:gd name="connsiteX9" fmla="*/ 1133475 w 2544713"/>
              <a:gd name="connsiteY9" fmla="*/ 1171337 h 3620581"/>
              <a:gd name="connsiteX10" fmla="*/ 1133475 w 2544713"/>
              <a:gd name="connsiteY10" fmla="*/ 1342787 h 3620581"/>
              <a:gd name="connsiteX11" fmla="*/ 1066800 w 2544713"/>
              <a:gd name="connsiteY11" fmla="*/ 1476137 h 3620581"/>
              <a:gd name="connsiteX12" fmla="*/ 885825 w 2544713"/>
              <a:gd name="connsiteY12" fmla="*/ 1590437 h 3620581"/>
              <a:gd name="connsiteX13" fmla="*/ 647700 w 2544713"/>
              <a:gd name="connsiteY13" fmla="*/ 1590437 h 3620581"/>
              <a:gd name="connsiteX14" fmla="*/ 419100 w 2544713"/>
              <a:gd name="connsiteY14" fmla="*/ 1476137 h 3620581"/>
              <a:gd name="connsiteX15" fmla="*/ 76200 w 2544713"/>
              <a:gd name="connsiteY15" fmla="*/ 1399937 h 3620581"/>
              <a:gd name="connsiteX16" fmla="*/ 0 w 2544713"/>
              <a:gd name="connsiteY16" fmla="*/ 1485662 h 3620581"/>
              <a:gd name="connsiteX17" fmla="*/ 76200 w 2544713"/>
              <a:gd name="connsiteY17" fmla="*/ 1695212 h 3620581"/>
              <a:gd name="connsiteX18" fmla="*/ 285750 w 2544713"/>
              <a:gd name="connsiteY18" fmla="*/ 1771412 h 3620581"/>
              <a:gd name="connsiteX19" fmla="*/ 371475 w 2544713"/>
              <a:gd name="connsiteY19" fmla="*/ 1799987 h 3620581"/>
              <a:gd name="connsiteX20" fmla="*/ 457200 w 2544713"/>
              <a:gd name="connsiteY20" fmla="*/ 1914287 h 3620581"/>
              <a:gd name="connsiteX21" fmla="*/ 581025 w 2544713"/>
              <a:gd name="connsiteY21" fmla="*/ 2019062 h 3620581"/>
              <a:gd name="connsiteX22" fmla="*/ 742950 w 2544713"/>
              <a:gd name="connsiteY22" fmla="*/ 2038112 h 3620581"/>
              <a:gd name="connsiteX23" fmla="*/ 838200 w 2544713"/>
              <a:gd name="connsiteY23" fmla="*/ 2057162 h 3620581"/>
              <a:gd name="connsiteX24" fmla="*/ 857250 w 2544713"/>
              <a:gd name="connsiteY24" fmla="*/ 2171462 h 3620581"/>
              <a:gd name="connsiteX25" fmla="*/ 781050 w 2544713"/>
              <a:gd name="connsiteY25" fmla="*/ 2323862 h 3620581"/>
              <a:gd name="connsiteX26" fmla="*/ 638175 w 2544713"/>
              <a:gd name="connsiteY26" fmla="*/ 2438162 h 3620581"/>
              <a:gd name="connsiteX27" fmla="*/ 457200 w 2544713"/>
              <a:gd name="connsiteY27" fmla="*/ 2590562 h 3620581"/>
              <a:gd name="connsiteX28" fmla="*/ 342900 w 2544713"/>
              <a:gd name="connsiteY28" fmla="*/ 2790587 h 3620581"/>
              <a:gd name="connsiteX29" fmla="*/ 266700 w 2544713"/>
              <a:gd name="connsiteY29" fmla="*/ 2952512 h 3620581"/>
              <a:gd name="connsiteX30" fmla="*/ 209550 w 2544713"/>
              <a:gd name="connsiteY30" fmla="*/ 3247787 h 3620581"/>
              <a:gd name="connsiteX31" fmla="*/ 266700 w 2544713"/>
              <a:gd name="connsiteY31" fmla="*/ 3495437 h 3620581"/>
              <a:gd name="connsiteX32" fmla="*/ 419100 w 2544713"/>
              <a:gd name="connsiteY32" fmla="*/ 3543062 h 3620581"/>
              <a:gd name="connsiteX33" fmla="*/ 504825 w 2544713"/>
              <a:gd name="connsiteY33" fmla="*/ 3524012 h 3620581"/>
              <a:gd name="connsiteX34" fmla="*/ 628650 w 2544713"/>
              <a:gd name="connsiteY34" fmla="*/ 3485912 h 3620581"/>
              <a:gd name="connsiteX35" fmla="*/ 638175 w 2544713"/>
              <a:gd name="connsiteY35" fmla="*/ 3333512 h 3620581"/>
              <a:gd name="connsiteX36" fmla="*/ 542925 w 2544713"/>
              <a:gd name="connsiteY36" fmla="*/ 3304937 h 3620581"/>
              <a:gd name="connsiteX37" fmla="*/ 476250 w 2544713"/>
              <a:gd name="connsiteY37" fmla="*/ 3219212 h 3620581"/>
              <a:gd name="connsiteX38" fmla="*/ 600075 w 2544713"/>
              <a:gd name="connsiteY38" fmla="*/ 2933462 h 3620581"/>
              <a:gd name="connsiteX39" fmla="*/ 800100 w 2544713"/>
              <a:gd name="connsiteY39" fmla="*/ 2990612 h 3620581"/>
              <a:gd name="connsiteX40" fmla="*/ 800100 w 2544713"/>
              <a:gd name="connsiteY40" fmla="*/ 3209687 h 3620581"/>
              <a:gd name="connsiteX41" fmla="*/ 790575 w 2544713"/>
              <a:gd name="connsiteY41" fmla="*/ 3390662 h 3620581"/>
              <a:gd name="connsiteX42" fmla="*/ 838200 w 2544713"/>
              <a:gd name="connsiteY42" fmla="*/ 3504962 h 3620581"/>
              <a:gd name="connsiteX43" fmla="*/ 962025 w 2544713"/>
              <a:gd name="connsiteY43" fmla="*/ 3609737 h 3620581"/>
              <a:gd name="connsiteX44" fmla="*/ 1095375 w 2544713"/>
              <a:gd name="connsiteY44" fmla="*/ 3609737 h 3620581"/>
              <a:gd name="connsiteX45" fmla="*/ 1209675 w 2544713"/>
              <a:gd name="connsiteY45" fmla="*/ 3543062 h 3620581"/>
              <a:gd name="connsiteX46" fmla="*/ 1314450 w 2544713"/>
              <a:gd name="connsiteY46" fmla="*/ 3438287 h 3620581"/>
              <a:gd name="connsiteX47" fmla="*/ 1533525 w 2544713"/>
              <a:gd name="connsiteY47" fmla="*/ 3285887 h 3620581"/>
              <a:gd name="connsiteX48" fmla="*/ 1600200 w 2544713"/>
              <a:gd name="connsiteY48" fmla="*/ 3209687 h 3620581"/>
              <a:gd name="connsiteX49" fmla="*/ 1685925 w 2544713"/>
              <a:gd name="connsiteY49" fmla="*/ 3076337 h 3620581"/>
              <a:gd name="connsiteX50" fmla="*/ 1733550 w 2544713"/>
              <a:gd name="connsiteY50" fmla="*/ 2952512 h 3620581"/>
              <a:gd name="connsiteX51" fmla="*/ 1743075 w 2544713"/>
              <a:gd name="connsiteY51" fmla="*/ 2857262 h 3620581"/>
              <a:gd name="connsiteX52" fmla="*/ 1800225 w 2544713"/>
              <a:gd name="connsiteY52" fmla="*/ 2723912 h 3620581"/>
              <a:gd name="connsiteX53" fmla="*/ 1847850 w 2544713"/>
              <a:gd name="connsiteY53" fmla="*/ 2723912 h 3620581"/>
              <a:gd name="connsiteX54" fmla="*/ 1962150 w 2544713"/>
              <a:gd name="connsiteY54" fmla="*/ 2723912 h 3620581"/>
              <a:gd name="connsiteX55" fmla="*/ 2028825 w 2544713"/>
              <a:gd name="connsiteY55" fmla="*/ 2581037 h 3620581"/>
              <a:gd name="connsiteX56" fmla="*/ 2028825 w 2544713"/>
              <a:gd name="connsiteY56" fmla="*/ 2428637 h 3620581"/>
              <a:gd name="connsiteX57" fmla="*/ 2266950 w 2544713"/>
              <a:gd name="connsiteY57" fmla="*/ 2295287 h 3620581"/>
              <a:gd name="connsiteX58" fmla="*/ 2447925 w 2544713"/>
              <a:gd name="connsiteY58" fmla="*/ 2152412 h 3620581"/>
              <a:gd name="connsiteX59" fmla="*/ 2543175 w 2544713"/>
              <a:gd name="connsiteY59" fmla="*/ 1819037 h 3620581"/>
              <a:gd name="connsiteX60" fmla="*/ 2495550 w 2544713"/>
              <a:gd name="connsiteY60" fmla="*/ 1523762 h 3620581"/>
              <a:gd name="connsiteX61" fmla="*/ 2352675 w 2544713"/>
              <a:gd name="connsiteY61" fmla="*/ 1295162 h 3620581"/>
              <a:gd name="connsiteX62" fmla="*/ 2105025 w 2544713"/>
              <a:gd name="connsiteY62" fmla="*/ 1199912 h 3620581"/>
              <a:gd name="connsiteX63" fmla="*/ 1762125 w 2544713"/>
              <a:gd name="connsiteY63" fmla="*/ 1209437 h 3620581"/>
              <a:gd name="connsiteX64" fmla="*/ 1533525 w 2544713"/>
              <a:gd name="connsiteY64" fmla="*/ 1066562 h 3620581"/>
              <a:gd name="connsiteX65" fmla="*/ 1447800 w 2544713"/>
              <a:gd name="connsiteY65" fmla="*/ 714137 h 3620581"/>
              <a:gd name="connsiteX66" fmla="*/ 1390650 w 2544713"/>
              <a:gd name="connsiteY66" fmla="*/ 380762 h 3620581"/>
              <a:gd name="connsiteX67" fmla="*/ 1276350 w 2544713"/>
              <a:gd name="connsiteY67" fmla="*/ 228362 h 3620581"/>
              <a:gd name="connsiteX68" fmla="*/ 1209675 w 2544713"/>
              <a:gd name="connsiteY68" fmla="*/ 114062 h 3620581"/>
              <a:gd name="connsiteX69" fmla="*/ 1171575 w 2544713"/>
              <a:gd name="connsiteY69" fmla="*/ 28337 h 3620581"/>
              <a:gd name="connsiteX70" fmla="*/ 981075 w 2544713"/>
              <a:gd name="connsiteY70" fmla="*/ 9287 h 362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544713" h="3620581">
                <a:moveTo>
                  <a:pt x="981075" y="9287"/>
                </a:moveTo>
                <a:cubicBezTo>
                  <a:pt x="950913" y="31512"/>
                  <a:pt x="979487" y="122000"/>
                  <a:pt x="990600" y="161687"/>
                </a:cubicBezTo>
                <a:cubicBezTo>
                  <a:pt x="1001713" y="201375"/>
                  <a:pt x="1027113" y="215662"/>
                  <a:pt x="1047750" y="247412"/>
                </a:cubicBezTo>
                <a:cubicBezTo>
                  <a:pt x="1068387" y="279162"/>
                  <a:pt x="1100138" y="318850"/>
                  <a:pt x="1114425" y="352187"/>
                </a:cubicBezTo>
                <a:cubicBezTo>
                  <a:pt x="1128712" y="385524"/>
                  <a:pt x="1128713" y="410925"/>
                  <a:pt x="1133475" y="447437"/>
                </a:cubicBezTo>
                <a:cubicBezTo>
                  <a:pt x="1138238" y="483950"/>
                  <a:pt x="1143000" y="528400"/>
                  <a:pt x="1143000" y="571262"/>
                </a:cubicBezTo>
                <a:cubicBezTo>
                  <a:pt x="1143000" y="614124"/>
                  <a:pt x="1135063" y="660162"/>
                  <a:pt x="1133475" y="704612"/>
                </a:cubicBezTo>
                <a:cubicBezTo>
                  <a:pt x="1131888" y="749062"/>
                  <a:pt x="1133475" y="837962"/>
                  <a:pt x="1133475" y="837962"/>
                </a:cubicBezTo>
                <a:lnTo>
                  <a:pt x="1133475" y="1057037"/>
                </a:lnTo>
                <a:lnTo>
                  <a:pt x="1133475" y="1171337"/>
                </a:lnTo>
                <a:cubicBezTo>
                  <a:pt x="1133475" y="1218962"/>
                  <a:pt x="1144588" y="1291987"/>
                  <a:pt x="1133475" y="1342787"/>
                </a:cubicBezTo>
                <a:cubicBezTo>
                  <a:pt x="1122363" y="1393587"/>
                  <a:pt x="1108075" y="1434862"/>
                  <a:pt x="1066800" y="1476137"/>
                </a:cubicBezTo>
                <a:cubicBezTo>
                  <a:pt x="1025525" y="1517412"/>
                  <a:pt x="955675" y="1571387"/>
                  <a:pt x="885825" y="1590437"/>
                </a:cubicBezTo>
                <a:cubicBezTo>
                  <a:pt x="815975" y="1609487"/>
                  <a:pt x="725487" y="1609487"/>
                  <a:pt x="647700" y="1590437"/>
                </a:cubicBezTo>
                <a:cubicBezTo>
                  <a:pt x="569913" y="1571387"/>
                  <a:pt x="514350" y="1507887"/>
                  <a:pt x="419100" y="1476137"/>
                </a:cubicBezTo>
                <a:cubicBezTo>
                  <a:pt x="323850" y="1444387"/>
                  <a:pt x="146050" y="1398350"/>
                  <a:pt x="76200" y="1399937"/>
                </a:cubicBezTo>
                <a:cubicBezTo>
                  <a:pt x="6350" y="1401525"/>
                  <a:pt x="0" y="1436450"/>
                  <a:pt x="0" y="1485662"/>
                </a:cubicBezTo>
                <a:cubicBezTo>
                  <a:pt x="0" y="1534874"/>
                  <a:pt x="28575" y="1647587"/>
                  <a:pt x="76200" y="1695212"/>
                </a:cubicBezTo>
                <a:cubicBezTo>
                  <a:pt x="123825" y="1742837"/>
                  <a:pt x="236538" y="1753950"/>
                  <a:pt x="285750" y="1771412"/>
                </a:cubicBezTo>
                <a:cubicBezTo>
                  <a:pt x="334962" y="1788874"/>
                  <a:pt x="342900" y="1776175"/>
                  <a:pt x="371475" y="1799987"/>
                </a:cubicBezTo>
                <a:cubicBezTo>
                  <a:pt x="400050" y="1823799"/>
                  <a:pt x="422275" y="1877775"/>
                  <a:pt x="457200" y="1914287"/>
                </a:cubicBezTo>
                <a:cubicBezTo>
                  <a:pt x="492125" y="1950799"/>
                  <a:pt x="533400" y="1998425"/>
                  <a:pt x="581025" y="2019062"/>
                </a:cubicBezTo>
                <a:cubicBezTo>
                  <a:pt x="628650" y="2039700"/>
                  <a:pt x="700088" y="2031762"/>
                  <a:pt x="742950" y="2038112"/>
                </a:cubicBezTo>
                <a:cubicBezTo>
                  <a:pt x="785812" y="2044462"/>
                  <a:pt x="819150" y="2034937"/>
                  <a:pt x="838200" y="2057162"/>
                </a:cubicBezTo>
                <a:cubicBezTo>
                  <a:pt x="857250" y="2079387"/>
                  <a:pt x="866775" y="2127012"/>
                  <a:pt x="857250" y="2171462"/>
                </a:cubicBezTo>
                <a:cubicBezTo>
                  <a:pt x="847725" y="2215912"/>
                  <a:pt x="817562" y="2279412"/>
                  <a:pt x="781050" y="2323862"/>
                </a:cubicBezTo>
                <a:cubicBezTo>
                  <a:pt x="744538" y="2368312"/>
                  <a:pt x="692150" y="2393712"/>
                  <a:pt x="638175" y="2438162"/>
                </a:cubicBezTo>
                <a:cubicBezTo>
                  <a:pt x="584200" y="2482612"/>
                  <a:pt x="506412" y="2531825"/>
                  <a:pt x="457200" y="2590562"/>
                </a:cubicBezTo>
                <a:cubicBezTo>
                  <a:pt x="407987" y="2649300"/>
                  <a:pt x="374650" y="2730262"/>
                  <a:pt x="342900" y="2790587"/>
                </a:cubicBezTo>
                <a:cubicBezTo>
                  <a:pt x="311150" y="2850912"/>
                  <a:pt x="288925" y="2876312"/>
                  <a:pt x="266700" y="2952512"/>
                </a:cubicBezTo>
                <a:cubicBezTo>
                  <a:pt x="244475" y="3028712"/>
                  <a:pt x="209550" y="3157300"/>
                  <a:pt x="209550" y="3247787"/>
                </a:cubicBezTo>
                <a:cubicBezTo>
                  <a:pt x="209550" y="3338274"/>
                  <a:pt x="231775" y="3446225"/>
                  <a:pt x="266700" y="3495437"/>
                </a:cubicBezTo>
                <a:cubicBezTo>
                  <a:pt x="301625" y="3544650"/>
                  <a:pt x="379412" y="3538300"/>
                  <a:pt x="419100" y="3543062"/>
                </a:cubicBezTo>
                <a:cubicBezTo>
                  <a:pt x="458787" y="3547825"/>
                  <a:pt x="469900" y="3533537"/>
                  <a:pt x="504825" y="3524012"/>
                </a:cubicBezTo>
                <a:cubicBezTo>
                  <a:pt x="539750" y="3514487"/>
                  <a:pt x="606425" y="3517662"/>
                  <a:pt x="628650" y="3485912"/>
                </a:cubicBezTo>
                <a:cubicBezTo>
                  <a:pt x="650875" y="3454162"/>
                  <a:pt x="652462" y="3363674"/>
                  <a:pt x="638175" y="3333512"/>
                </a:cubicBezTo>
                <a:cubicBezTo>
                  <a:pt x="623888" y="3303350"/>
                  <a:pt x="569912" y="3323987"/>
                  <a:pt x="542925" y="3304937"/>
                </a:cubicBezTo>
                <a:cubicBezTo>
                  <a:pt x="515938" y="3285887"/>
                  <a:pt x="466725" y="3281125"/>
                  <a:pt x="476250" y="3219212"/>
                </a:cubicBezTo>
                <a:cubicBezTo>
                  <a:pt x="485775" y="3157300"/>
                  <a:pt x="546100" y="2971562"/>
                  <a:pt x="600075" y="2933462"/>
                </a:cubicBezTo>
                <a:cubicBezTo>
                  <a:pt x="654050" y="2895362"/>
                  <a:pt x="766762" y="2944575"/>
                  <a:pt x="800100" y="2990612"/>
                </a:cubicBezTo>
                <a:cubicBezTo>
                  <a:pt x="833437" y="3036650"/>
                  <a:pt x="801687" y="3143012"/>
                  <a:pt x="800100" y="3209687"/>
                </a:cubicBezTo>
                <a:cubicBezTo>
                  <a:pt x="798513" y="3276362"/>
                  <a:pt x="784225" y="3341449"/>
                  <a:pt x="790575" y="3390662"/>
                </a:cubicBezTo>
                <a:cubicBezTo>
                  <a:pt x="796925" y="3439875"/>
                  <a:pt x="809625" y="3468450"/>
                  <a:pt x="838200" y="3504962"/>
                </a:cubicBezTo>
                <a:cubicBezTo>
                  <a:pt x="866775" y="3541474"/>
                  <a:pt x="919163" y="3592275"/>
                  <a:pt x="962025" y="3609737"/>
                </a:cubicBezTo>
                <a:cubicBezTo>
                  <a:pt x="1004887" y="3627199"/>
                  <a:pt x="1054100" y="3620849"/>
                  <a:pt x="1095375" y="3609737"/>
                </a:cubicBezTo>
                <a:cubicBezTo>
                  <a:pt x="1136650" y="3598625"/>
                  <a:pt x="1173163" y="3571637"/>
                  <a:pt x="1209675" y="3543062"/>
                </a:cubicBezTo>
                <a:cubicBezTo>
                  <a:pt x="1246187" y="3514487"/>
                  <a:pt x="1260475" y="3481149"/>
                  <a:pt x="1314450" y="3438287"/>
                </a:cubicBezTo>
                <a:cubicBezTo>
                  <a:pt x="1368425" y="3395425"/>
                  <a:pt x="1485900" y="3323987"/>
                  <a:pt x="1533525" y="3285887"/>
                </a:cubicBezTo>
                <a:cubicBezTo>
                  <a:pt x="1581150" y="3247787"/>
                  <a:pt x="1574800" y="3244612"/>
                  <a:pt x="1600200" y="3209687"/>
                </a:cubicBezTo>
                <a:cubicBezTo>
                  <a:pt x="1625600" y="3174762"/>
                  <a:pt x="1663700" y="3119199"/>
                  <a:pt x="1685925" y="3076337"/>
                </a:cubicBezTo>
                <a:cubicBezTo>
                  <a:pt x="1708150" y="3033475"/>
                  <a:pt x="1724025" y="2989024"/>
                  <a:pt x="1733550" y="2952512"/>
                </a:cubicBezTo>
                <a:cubicBezTo>
                  <a:pt x="1743075" y="2916000"/>
                  <a:pt x="1731963" y="2895362"/>
                  <a:pt x="1743075" y="2857262"/>
                </a:cubicBezTo>
                <a:cubicBezTo>
                  <a:pt x="1754187" y="2819162"/>
                  <a:pt x="1782763" y="2746137"/>
                  <a:pt x="1800225" y="2723912"/>
                </a:cubicBezTo>
                <a:cubicBezTo>
                  <a:pt x="1817687" y="2701687"/>
                  <a:pt x="1847850" y="2723912"/>
                  <a:pt x="1847850" y="2723912"/>
                </a:cubicBezTo>
                <a:cubicBezTo>
                  <a:pt x="1874837" y="2723912"/>
                  <a:pt x="1931988" y="2747724"/>
                  <a:pt x="1962150" y="2723912"/>
                </a:cubicBezTo>
                <a:cubicBezTo>
                  <a:pt x="1992312" y="2700100"/>
                  <a:pt x="2017713" y="2630249"/>
                  <a:pt x="2028825" y="2581037"/>
                </a:cubicBezTo>
                <a:cubicBezTo>
                  <a:pt x="2039937" y="2531825"/>
                  <a:pt x="1989138" y="2476262"/>
                  <a:pt x="2028825" y="2428637"/>
                </a:cubicBezTo>
                <a:cubicBezTo>
                  <a:pt x="2068512" y="2381012"/>
                  <a:pt x="2197100" y="2341324"/>
                  <a:pt x="2266950" y="2295287"/>
                </a:cubicBezTo>
                <a:cubicBezTo>
                  <a:pt x="2336800" y="2249250"/>
                  <a:pt x="2401888" y="2231787"/>
                  <a:pt x="2447925" y="2152412"/>
                </a:cubicBezTo>
                <a:cubicBezTo>
                  <a:pt x="2493962" y="2073037"/>
                  <a:pt x="2535238" y="1923812"/>
                  <a:pt x="2543175" y="1819037"/>
                </a:cubicBezTo>
                <a:cubicBezTo>
                  <a:pt x="2551113" y="1714262"/>
                  <a:pt x="2527300" y="1611074"/>
                  <a:pt x="2495550" y="1523762"/>
                </a:cubicBezTo>
                <a:cubicBezTo>
                  <a:pt x="2463800" y="1436450"/>
                  <a:pt x="2417762" y="1349137"/>
                  <a:pt x="2352675" y="1295162"/>
                </a:cubicBezTo>
                <a:cubicBezTo>
                  <a:pt x="2287588" y="1241187"/>
                  <a:pt x="2203450" y="1214199"/>
                  <a:pt x="2105025" y="1199912"/>
                </a:cubicBezTo>
                <a:cubicBezTo>
                  <a:pt x="2006600" y="1185625"/>
                  <a:pt x="1857375" y="1231662"/>
                  <a:pt x="1762125" y="1209437"/>
                </a:cubicBezTo>
                <a:cubicBezTo>
                  <a:pt x="1666875" y="1187212"/>
                  <a:pt x="1585912" y="1149112"/>
                  <a:pt x="1533525" y="1066562"/>
                </a:cubicBezTo>
                <a:cubicBezTo>
                  <a:pt x="1481138" y="984012"/>
                  <a:pt x="1471612" y="828437"/>
                  <a:pt x="1447800" y="714137"/>
                </a:cubicBezTo>
                <a:cubicBezTo>
                  <a:pt x="1423988" y="599837"/>
                  <a:pt x="1419225" y="461725"/>
                  <a:pt x="1390650" y="380762"/>
                </a:cubicBezTo>
                <a:cubicBezTo>
                  <a:pt x="1362075" y="299800"/>
                  <a:pt x="1306512" y="272812"/>
                  <a:pt x="1276350" y="228362"/>
                </a:cubicBezTo>
                <a:cubicBezTo>
                  <a:pt x="1246188" y="183912"/>
                  <a:pt x="1227137" y="147399"/>
                  <a:pt x="1209675" y="114062"/>
                </a:cubicBezTo>
                <a:cubicBezTo>
                  <a:pt x="1192213" y="80725"/>
                  <a:pt x="1203325" y="47387"/>
                  <a:pt x="1171575" y="28337"/>
                </a:cubicBezTo>
                <a:cubicBezTo>
                  <a:pt x="1139825" y="9287"/>
                  <a:pt x="1011237" y="-12938"/>
                  <a:pt x="981075" y="9287"/>
                </a:cubicBezTo>
                <a:close/>
              </a:path>
            </a:pathLst>
          </a:custGeom>
          <a:solidFill>
            <a:srgbClr val="7030A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4669179" y="2845755"/>
            <a:ext cx="3216153" cy="2089187"/>
          </a:xfrm>
          <a:custGeom>
            <a:avLst/>
            <a:gdLst>
              <a:gd name="connsiteX0" fmla="*/ 2336624 w 3216153"/>
              <a:gd name="connsiteY0" fmla="*/ 106233 h 2089187"/>
              <a:gd name="connsiteX1" fmla="*/ 2241374 w 3216153"/>
              <a:gd name="connsiteY1" fmla="*/ 106233 h 2089187"/>
              <a:gd name="connsiteX2" fmla="*/ 2127074 w 3216153"/>
              <a:gd name="connsiteY2" fmla="*/ 106233 h 2089187"/>
              <a:gd name="connsiteX3" fmla="*/ 2041349 w 3216153"/>
              <a:gd name="connsiteY3" fmla="*/ 172908 h 2089187"/>
              <a:gd name="connsiteX4" fmla="*/ 1898474 w 3216153"/>
              <a:gd name="connsiteY4" fmla="*/ 230058 h 2089187"/>
              <a:gd name="connsiteX5" fmla="*/ 1755599 w 3216153"/>
              <a:gd name="connsiteY5" fmla="*/ 268158 h 2089187"/>
              <a:gd name="connsiteX6" fmla="*/ 1698449 w 3216153"/>
              <a:gd name="connsiteY6" fmla="*/ 306258 h 2089187"/>
              <a:gd name="connsiteX7" fmla="*/ 1622249 w 3216153"/>
              <a:gd name="connsiteY7" fmla="*/ 353883 h 2089187"/>
              <a:gd name="connsiteX8" fmla="*/ 1507949 w 3216153"/>
              <a:gd name="connsiteY8" fmla="*/ 372933 h 2089187"/>
              <a:gd name="connsiteX9" fmla="*/ 1393649 w 3216153"/>
              <a:gd name="connsiteY9" fmla="*/ 344358 h 2089187"/>
              <a:gd name="connsiteX10" fmla="*/ 1250774 w 3216153"/>
              <a:gd name="connsiteY10" fmla="*/ 344358 h 2089187"/>
              <a:gd name="connsiteX11" fmla="*/ 1231724 w 3216153"/>
              <a:gd name="connsiteY11" fmla="*/ 534858 h 2089187"/>
              <a:gd name="connsiteX12" fmla="*/ 1231724 w 3216153"/>
              <a:gd name="connsiteY12" fmla="*/ 677733 h 2089187"/>
              <a:gd name="connsiteX13" fmla="*/ 1136474 w 3216153"/>
              <a:gd name="connsiteY13" fmla="*/ 830133 h 2089187"/>
              <a:gd name="connsiteX14" fmla="*/ 1031699 w 3216153"/>
              <a:gd name="connsiteY14" fmla="*/ 934908 h 2089187"/>
              <a:gd name="connsiteX15" fmla="*/ 841199 w 3216153"/>
              <a:gd name="connsiteY15" fmla="*/ 1049208 h 2089187"/>
              <a:gd name="connsiteX16" fmla="*/ 736424 w 3216153"/>
              <a:gd name="connsiteY16" fmla="*/ 1125408 h 2089187"/>
              <a:gd name="connsiteX17" fmla="*/ 631649 w 3216153"/>
              <a:gd name="connsiteY17" fmla="*/ 1192083 h 2089187"/>
              <a:gd name="connsiteX18" fmla="*/ 479249 w 3216153"/>
              <a:gd name="connsiteY18" fmla="*/ 1306383 h 2089187"/>
              <a:gd name="connsiteX19" fmla="*/ 336374 w 3216153"/>
              <a:gd name="connsiteY19" fmla="*/ 1420683 h 2089187"/>
              <a:gd name="connsiteX20" fmla="*/ 193499 w 3216153"/>
              <a:gd name="connsiteY20" fmla="*/ 1525458 h 2089187"/>
              <a:gd name="connsiteX21" fmla="*/ 60149 w 3216153"/>
              <a:gd name="connsiteY21" fmla="*/ 1630233 h 2089187"/>
              <a:gd name="connsiteX22" fmla="*/ 2999 w 3216153"/>
              <a:gd name="connsiteY22" fmla="*/ 1725483 h 2089187"/>
              <a:gd name="connsiteX23" fmla="*/ 145874 w 3216153"/>
              <a:gd name="connsiteY23" fmla="*/ 1944558 h 2089187"/>
              <a:gd name="connsiteX24" fmla="*/ 345899 w 3216153"/>
              <a:gd name="connsiteY24" fmla="*/ 2068383 h 2089187"/>
              <a:gd name="connsiteX25" fmla="*/ 612599 w 3216153"/>
              <a:gd name="connsiteY25" fmla="*/ 2077908 h 2089187"/>
              <a:gd name="connsiteX26" fmla="*/ 841199 w 3216153"/>
              <a:gd name="connsiteY26" fmla="*/ 1954083 h 2089187"/>
              <a:gd name="connsiteX27" fmla="*/ 955499 w 3216153"/>
              <a:gd name="connsiteY27" fmla="*/ 1782633 h 2089187"/>
              <a:gd name="connsiteX28" fmla="*/ 1165049 w 3216153"/>
              <a:gd name="connsiteY28" fmla="*/ 1754058 h 2089187"/>
              <a:gd name="connsiteX29" fmla="*/ 1479374 w 3216153"/>
              <a:gd name="connsiteY29" fmla="*/ 1725483 h 2089187"/>
              <a:gd name="connsiteX30" fmla="*/ 1650824 w 3216153"/>
              <a:gd name="connsiteY30" fmla="*/ 1601658 h 2089187"/>
              <a:gd name="connsiteX31" fmla="*/ 1717499 w 3216153"/>
              <a:gd name="connsiteY31" fmla="*/ 1382583 h 2089187"/>
              <a:gd name="connsiteX32" fmla="*/ 1622249 w 3216153"/>
              <a:gd name="connsiteY32" fmla="*/ 1163508 h 2089187"/>
              <a:gd name="connsiteX33" fmla="*/ 1717499 w 3216153"/>
              <a:gd name="connsiteY33" fmla="*/ 1134933 h 2089187"/>
              <a:gd name="connsiteX34" fmla="*/ 1869899 w 3216153"/>
              <a:gd name="connsiteY34" fmla="*/ 1258758 h 2089187"/>
              <a:gd name="connsiteX35" fmla="*/ 1965149 w 3216153"/>
              <a:gd name="connsiteY35" fmla="*/ 1334958 h 2089187"/>
              <a:gd name="connsiteX36" fmla="*/ 2212799 w 3216153"/>
              <a:gd name="connsiteY36" fmla="*/ 1420683 h 2089187"/>
              <a:gd name="connsiteX37" fmla="*/ 2441399 w 3216153"/>
              <a:gd name="connsiteY37" fmla="*/ 1420683 h 2089187"/>
              <a:gd name="connsiteX38" fmla="*/ 2565224 w 3216153"/>
              <a:gd name="connsiteY38" fmla="*/ 1534983 h 2089187"/>
              <a:gd name="connsiteX39" fmla="*/ 2631899 w 3216153"/>
              <a:gd name="connsiteY39" fmla="*/ 1715958 h 2089187"/>
              <a:gd name="connsiteX40" fmla="*/ 2727149 w 3216153"/>
              <a:gd name="connsiteY40" fmla="*/ 1811208 h 2089187"/>
              <a:gd name="connsiteX41" fmla="*/ 2860499 w 3216153"/>
              <a:gd name="connsiteY41" fmla="*/ 1954083 h 2089187"/>
              <a:gd name="connsiteX42" fmla="*/ 3041474 w 3216153"/>
              <a:gd name="connsiteY42" fmla="*/ 1982658 h 2089187"/>
              <a:gd name="connsiteX43" fmla="*/ 3193874 w 3216153"/>
              <a:gd name="connsiteY43" fmla="*/ 1944558 h 2089187"/>
              <a:gd name="connsiteX44" fmla="*/ 3203399 w 3216153"/>
              <a:gd name="connsiteY44" fmla="*/ 1782633 h 2089187"/>
              <a:gd name="connsiteX45" fmla="*/ 3079574 w 3216153"/>
              <a:gd name="connsiteY45" fmla="*/ 1554033 h 2089187"/>
              <a:gd name="connsiteX46" fmla="*/ 3070049 w 3216153"/>
              <a:gd name="connsiteY46" fmla="*/ 1334958 h 2089187"/>
              <a:gd name="connsiteX47" fmla="*/ 3070049 w 3216153"/>
              <a:gd name="connsiteY47" fmla="*/ 1049208 h 2089187"/>
              <a:gd name="connsiteX48" fmla="*/ 3079574 w 3216153"/>
              <a:gd name="connsiteY48" fmla="*/ 772983 h 2089187"/>
              <a:gd name="connsiteX49" fmla="*/ 3070049 w 3216153"/>
              <a:gd name="connsiteY49" fmla="*/ 487233 h 2089187"/>
              <a:gd name="connsiteX50" fmla="*/ 3070049 w 3216153"/>
              <a:gd name="connsiteY50" fmla="*/ 249108 h 2089187"/>
              <a:gd name="connsiteX51" fmla="*/ 3041474 w 3216153"/>
              <a:gd name="connsiteY51" fmla="*/ 106233 h 2089187"/>
              <a:gd name="connsiteX52" fmla="*/ 2984324 w 3216153"/>
              <a:gd name="connsiteY52" fmla="*/ 58608 h 2089187"/>
              <a:gd name="connsiteX53" fmla="*/ 2974799 w 3216153"/>
              <a:gd name="connsiteY53" fmla="*/ 1458 h 2089187"/>
              <a:gd name="connsiteX54" fmla="*/ 2879549 w 3216153"/>
              <a:gd name="connsiteY54" fmla="*/ 20508 h 2089187"/>
              <a:gd name="connsiteX55" fmla="*/ 2812874 w 3216153"/>
              <a:gd name="connsiteY55" fmla="*/ 58608 h 2089187"/>
              <a:gd name="connsiteX56" fmla="*/ 2812874 w 3216153"/>
              <a:gd name="connsiteY56" fmla="*/ 230058 h 2089187"/>
              <a:gd name="connsiteX57" fmla="*/ 2860499 w 3216153"/>
              <a:gd name="connsiteY57" fmla="*/ 401508 h 2089187"/>
              <a:gd name="connsiteX58" fmla="*/ 2860499 w 3216153"/>
              <a:gd name="connsiteY58" fmla="*/ 563433 h 2089187"/>
              <a:gd name="connsiteX59" fmla="*/ 2755724 w 3216153"/>
              <a:gd name="connsiteY59" fmla="*/ 763458 h 2089187"/>
              <a:gd name="connsiteX60" fmla="*/ 2698574 w 3216153"/>
              <a:gd name="connsiteY60" fmla="*/ 1039683 h 2089187"/>
              <a:gd name="connsiteX61" fmla="*/ 2603324 w 3216153"/>
              <a:gd name="connsiteY61" fmla="*/ 1192083 h 2089187"/>
              <a:gd name="connsiteX62" fmla="*/ 2469974 w 3216153"/>
              <a:gd name="connsiteY62" fmla="*/ 1144458 h 2089187"/>
              <a:gd name="connsiteX63" fmla="*/ 2365199 w 3216153"/>
              <a:gd name="connsiteY63" fmla="*/ 1039683 h 2089187"/>
              <a:gd name="connsiteX64" fmla="*/ 2327099 w 3216153"/>
              <a:gd name="connsiteY64" fmla="*/ 849183 h 2089187"/>
              <a:gd name="connsiteX65" fmla="*/ 2327099 w 3216153"/>
              <a:gd name="connsiteY65" fmla="*/ 639633 h 2089187"/>
              <a:gd name="connsiteX66" fmla="*/ 2241374 w 3216153"/>
              <a:gd name="connsiteY66" fmla="*/ 553908 h 2089187"/>
              <a:gd name="connsiteX67" fmla="*/ 2079449 w 3216153"/>
              <a:gd name="connsiteY67" fmla="*/ 468183 h 2089187"/>
              <a:gd name="connsiteX68" fmla="*/ 2393774 w 3216153"/>
              <a:gd name="connsiteY68" fmla="*/ 134808 h 2089187"/>
              <a:gd name="connsiteX69" fmla="*/ 2336624 w 3216153"/>
              <a:gd name="connsiteY69" fmla="*/ 106233 h 2089187"/>
              <a:gd name="connsiteX0" fmla="*/ 2336624 w 3216153"/>
              <a:gd name="connsiteY0" fmla="*/ 106233 h 2089187"/>
              <a:gd name="connsiteX1" fmla="*/ 2241374 w 3216153"/>
              <a:gd name="connsiteY1" fmla="*/ 106233 h 2089187"/>
              <a:gd name="connsiteX2" fmla="*/ 2127074 w 3216153"/>
              <a:gd name="connsiteY2" fmla="*/ 106233 h 2089187"/>
              <a:gd name="connsiteX3" fmla="*/ 2041349 w 3216153"/>
              <a:gd name="connsiteY3" fmla="*/ 172908 h 2089187"/>
              <a:gd name="connsiteX4" fmla="*/ 1898474 w 3216153"/>
              <a:gd name="connsiteY4" fmla="*/ 230058 h 2089187"/>
              <a:gd name="connsiteX5" fmla="*/ 1755599 w 3216153"/>
              <a:gd name="connsiteY5" fmla="*/ 268158 h 2089187"/>
              <a:gd name="connsiteX6" fmla="*/ 1698449 w 3216153"/>
              <a:gd name="connsiteY6" fmla="*/ 306258 h 2089187"/>
              <a:gd name="connsiteX7" fmla="*/ 1622249 w 3216153"/>
              <a:gd name="connsiteY7" fmla="*/ 353883 h 2089187"/>
              <a:gd name="connsiteX8" fmla="*/ 1507949 w 3216153"/>
              <a:gd name="connsiteY8" fmla="*/ 372933 h 2089187"/>
              <a:gd name="connsiteX9" fmla="*/ 1393649 w 3216153"/>
              <a:gd name="connsiteY9" fmla="*/ 344358 h 2089187"/>
              <a:gd name="connsiteX10" fmla="*/ 1250774 w 3216153"/>
              <a:gd name="connsiteY10" fmla="*/ 344358 h 2089187"/>
              <a:gd name="connsiteX11" fmla="*/ 1231724 w 3216153"/>
              <a:gd name="connsiteY11" fmla="*/ 534858 h 2089187"/>
              <a:gd name="connsiteX12" fmla="*/ 1206087 w 3216153"/>
              <a:gd name="connsiteY12" fmla="*/ 669187 h 2089187"/>
              <a:gd name="connsiteX13" fmla="*/ 1136474 w 3216153"/>
              <a:gd name="connsiteY13" fmla="*/ 830133 h 2089187"/>
              <a:gd name="connsiteX14" fmla="*/ 1031699 w 3216153"/>
              <a:gd name="connsiteY14" fmla="*/ 934908 h 2089187"/>
              <a:gd name="connsiteX15" fmla="*/ 841199 w 3216153"/>
              <a:gd name="connsiteY15" fmla="*/ 1049208 h 2089187"/>
              <a:gd name="connsiteX16" fmla="*/ 736424 w 3216153"/>
              <a:gd name="connsiteY16" fmla="*/ 1125408 h 2089187"/>
              <a:gd name="connsiteX17" fmla="*/ 631649 w 3216153"/>
              <a:gd name="connsiteY17" fmla="*/ 1192083 h 2089187"/>
              <a:gd name="connsiteX18" fmla="*/ 479249 w 3216153"/>
              <a:gd name="connsiteY18" fmla="*/ 1306383 h 2089187"/>
              <a:gd name="connsiteX19" fmla="*/ 336374 w 3216153"/>
              <a:gd name="connsiteY19" fmla="*/ 1420683 h 2089187"/>
              <a:gd name="connsiteX20" fmla="*/ 193499 w 3216153"/>
              <a:gd name="connsiteY20" fmla="*/ 1525458 h 2089187"/>
              <a:gd name="connsiteX21" fmla="*/ 60149 w 3216153"/>
              <a:gd name="connsiteY21" fmla="*/ 1630233 h 2089187"/>
              <a:gd name="connsiteX22" fmla="*/ 2999 w 3216153"/>
              <a:gd name="connsiteY22" fmla="*/ 1725483 h 2089187"/>
              <a:gd name="connsiteX23" fmla="*/ 145874 w 3216153"/>
              <a:gd name="connsiteY23" fmla="*/ 1944558 h 2089187"/>
              <a:gd name="connsiteX24" fmla="*/ 345899 w 3216153"/>
              <a:gd name="connsiteY24" fmla="*/ 2068383 h 2089187"/>
              <a:gd name="connsiteX25" fmla="*/ 612599 w 3216153"/>
              <a:gd name="connsiteY25" fmla="*/ 2077908 h 2089187"/>
              <a:gd name="connsiteX26" fmla="*/ 841199 w 3216153"/>
              <a:gd name="connsiteY26" fmla="*/ 1954083 h 2089187"/>
              <a:gd name="connsiteX27" fmla="*/ 955499 w 3216153"/>
              <a:gd name="connsiteY27" fmla="*/ 1782633 h 2089187"/>
              <a:gd name="connsiteX28" fmla="*/ 1165049 w 3216153"/>
              <a:gd name="connsiteY28" fmla="*/ 1754058 h 2089187"/>
              <a:gd name="connsiteX29" fmla="*/ 1479374 w 3216153"/>
              <a:gd name="connsiteY29" fmla="*/ 1725483 h 2089187"/>
              <a:gd name="connsiteX30" fmla="*/ 1650824 w 3216153"/>
              <a:gd name="connsiteY30" fmla="*/ 1601658 h 2089187"/>
              <a:gd name="connsiteX31" fmla="*/ 1717499 w 3216153"/>
              <a:gd name="connsiteY31" fmla="*/ 1382583 h 2089187"/>
              <a:gd name="connsiteX32" fmla="*/ 1622249 w 3216153"/>
              <a:gd name="connsiteY32" fmla="*/ 1163508 h 2089187"/>
              <a:gd name="connsiteX33" fmla="*/ 1717499 w 3216153"/>
              <a:gd name="connsiteY33" fmla="*/ 1134933 h 2089187"/>
              <a:gd name="connsiteX34" fmla="*/ 1869899 w 3216153"/>
              <a:gd name="connsiteY34" fmla="*/ 1258758 h 2089187"/>
              <a:gd name="connsiteX35" fmla="*/ 1965149 w 3216153"/>
              <a:gd name="connsiteY35" fmla="*/ 1334958 h 2089187"/>
              <a:gd name="connsiteX36" fmla="*/ 2212799 w 3216153"/>
              <a:gd name="connsiteY36" fmla="*/ 1420683 h 2089187"/>
              <a:gd name="connsiteX37" fmla="*/ 2441399 w 3216153"/>
              <a:gd name="connsiteY37" fmla="*/ 1420683 h 2089187"/>
              <a:gd name="connsiteX38" fmla="*/ 2565224 w 3216153"/>
              <a:gd name="connsiteY38" fmla="*/ 1534983 h 2089187"/>
              <a:gd name="connsiteX39" fmla="*/ 2631899 w 3216153"/>
              <a:gd name="connsiteY39" fmla="*/ 1715958 h 2089187"/>
              <a:gd name="connsiteX40" fmla="*/ 2727149 w 3216153"/>
              <a:gd name="connsiteY40" fmla="*/ 1811208 h 2089187"/>
              <a:gd name="connsiteX41" fmla="*/ 2860499 w 3216153"/>
              <a:gd name="connsiteY41" fmla="*/ 1954083 h 2089187"/>
              <a:gd name="connsiteX42" fmla="*/ 3041474 w 3216153"/>
              <a:gd name="connsiteY42" fmla="*/ 1982658 h 2089187"/>
              <a:gd name="connsiteX43" fmla="*/ 3193874 w 3216153"/>
              <a:gd name="connsiteY43" fmla="*/ 1944558 h 2089187"/>
              <a:gd name="connsiteX44" fmla="*/ 3203399 w 3216153"/>
              <a:gd name="connsiteY44" fmla="*/ 1782633 h 2089187"/>
              <a:gd name="connsiteX45" fmla="*/ 3079574 w 3216153"/>
              <a:gd name="connsiteY45" fmla="*/ 1554033 h 2089187"/>
              <a:gd name="connsiteX46" fmla="*/ 3070049 w 3216153"/>
              <a:gd name="connsiteY46" fmla="*/ 1334958 h 2089187"/>
              <a:gd name="connsiteX47" fmla="*/ 3070049 w 3216153"/>
              <a:gd name="connsiteY47" fmla="*/ 1049208 h 2089187"/>
              <a:gd name="connsiteX48" fmla="*/ 3079574 w 3216153"/>
              <a:gd name="connsiteY48" fmla="*/ 772983 h 2089187"/>
              <a:gd name="connsiteX49" fmla="*/ 3070049 w 3216153"/>
              <a:gd name="connsiteY49" fmla="*/ 487233 h 2089187"/>
              <a:gd name="connsiteX50" fmla="*/ 3070049 w 3216153"/>
              <a:gd name="connsiteY50" fmla="*/ 249108 h 2089187"/>
              <a:gd name="connsiteX51" fmla="*/ 3041474 w 3216153"/>
              <a:gd name="connsiteY51" fmla="*/ 106233 h 2089187"/>
              <a:gd name="connsiteX52" fmla="*/ 2984324 w 3216153"/>
              <a:gd name="connsiteY52" fmla="*/ 58608 h 2089187"/>
              <a:gd name="connsiteX53" fmla="*/ 2974799 w 3216153"/>
              <a:gd name="connsiteY53" fmla="*/ 1458 h 2089187"/>
              <a:gd name="connsiteX54" fmla="*/ 2879549 w 3216153"/>
              <a:gd name="connsiteY54" fmla="*/ 20508 h 2089187"/>
              <a:gd name="connsiteX55" fmla="*/ 2812874 w 3216153"/>
              <a:gd name="connsiteY55" fmla="*/ 58608 h 2089187"/>
              <a:gd name="connsiteX56" fmla="*/ 2812874 w 3216153"/>
              <a:gd name="connsiteY56" fmla="*/ 230058 h 2089187"/>
              <a:gd name="connsiteX57" fmla="*/ 2860499 w 3216153"/>
              <a:gd name="connsiteY57" fmla="*/ 401508 h 2089187"/>
              <a:gd name="connsiteX58" fmla="*/ 2860499 w 3216153"/>
              <a:gd name="connsiteY58" fmla="*/ 563433 h 2089187"/>
              <a:gd name="connsiteX59" fmla="*/ 2755724 w 3216153"/>
              <a:gd name="connsiteY59" fmla="*/ 763458 h 2089187"/>
              <a:gd name="connsiteX60" fmla="*/ 2698574 w 3216153"/>
              <a:gd name="connsiteY60" fmla="*/ 1039683 h 2089187"/>
              <a:gd name="connsiteX61" fmla="*/ 2603324 w 3216153"/>
              <a:gd name="connsiteY61" fmla="*/ 1192083 h 2089187"/>
              <a:gd name="connsiteX62" fmla="*/ 2469974 w 3216153"/>
              <a:gd name="connsiteY62" fmla="*/ 1144458 h 2089187"/>
              <a:gd name="connsiteX63" fmla="*/ 2365199 w 3216153"/>
              <a:gd name="connsiteY63" fmla="*/ 1039683 h 2089187"/>
              <a:gd name="connsiteX64" fmla="*/ 2327099 w 3216153"/>
              <a:gd name="connsiteY64" fmla="*/ 849183 h 2089187"/>
              <a:gd name="connsiteX65" fmla="*/ 2327099 w 3216153"/>
              <a:gd name="connsiteY65" fmla="*/ 639633 h 2089187"/>
              <a:gd name="connsiteX66" fmla="*/ 2241374 w 3216153"/>
              <a:gd name="connsiteY66" fmla="*/ 553908 h 2089187"/>
              <a:gd name="connsiteX67" fmla="*/ 2079449 w 3216153"/>
              <a:gd name="connsiteY67" fmla="*/ 468183 h 2089187"/>
              <a:gd name="connsiteX68" fmla="*/ 2393774 w 3216153"/>
              <a:gd name="connsiteY68" fmla="*/ 134808 h 2089187"/>
              <a:gd name="connsiteX69" fmla="*/ 2336624 w 3216153"/>
              <a:gd name="connsiteY69" fmla="*/ 106233 h 2089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216153" h="2089187">
                <a:moveTo>
                  <a:pt x="2336624" y="106233"/>
                </a:moveTo>
                <a:cubicBezTo>
                  <a:pt x="2311224" y="101471"/>
                  <a:pt x="2241374" y="106233"/>
                  <a:pt x="2241374" y="106233"/>
                </a:cubicBezTo>
                <a:cubicBezTo>
                  <a:pt x="2206449" y="106233"/>
                  <a:pt x="2160411" y="95121"/>
                  <a:pt x="2127074" y="106233"/>
                </a:cubicBezTo>
                <a:cubicBezTo>
                  <a:pt x="2093737" y="117345"/>
                  <a:pt x="2079449" y="152271"/>
                  <a:pt x="2041349" y="172908"/>
                </a:cubicBezTo>
                <a:cubicBezTo>
                  <a:pt x="2003249" y="193545"/>
                  <a:pt x="1946099" y="214183"/>
                  <a:pt x="1898474" y="230058"/>
                </a:cubicBezTo>
                <a:cubicBezTo>
                  <a:pt x="1850849" y="245933"/>
                  <a:pt x="1788936" y="255458"/>
                  <a:pt x="1755599" y="268158"/>
                </a:cubicBezTo>
                <a:cubicBezTo>
                  <a:pt x="1722261" y="280858"/>
                  <a:pt x="1720674" y="291970"/>
                  <a:pt x="1698449" y="306258"/>
                </a:cubicBezTo>
                <a:cubicBezTo>
                  <a:pt x="1676224" y="320546"/>
                  <a:pt x="1653999" y="342771"/>
                  <a:pt x="1622249" y="353883"/>
                </a:cubicBezTo>
                <a:cubicBezTo>
                  <a:pt x="1590499" y="364995"/>
                  <a:pt x="1546049" y="374521"/>
                  <a:pt x="1507949" y="372933"/>
                </a:cubicBezTo>
                <a:cubicBezTo>
                  <a:pt x="1469849" y="371345"/>
                  <a:pt x="1436511" y="349121"/>
                  <a:pt x="1393649" y="344358"/>
                </a:cubicBezTo>
                <a:cubicBezTo>
                  <a:pt x="1350786" y="339596"/>
                  <a:pt x="1277761" y="312608"/>
                  <a:pt x="1250774" y="344358"/>
                </a:cubicBezTo>
                <a:cubicBezTo>
                  <a:pt x="1223787" y="376108"/>
                  <a:pt x="1239172" y="480720"/>
                  <a:pt x="1231724" y="534858"/>
                </a:cubicBezTo>
                <a:cubicBezTo>
                  <a:pt x="1224276" y="588996"/>
                  <a:pt x="1221962" y="619975"/>
                  <a:pt x="1206087" y="669187"/>
                </a:cubicBezTo>
                <a:cubicBezTo>
                  <a:pt x="1190212" y="718399"/>
                  <a:pt x="1165539" y="785846"/>
                  <a:pt x="1136474" y="830133"/>
                </a:cubicBezTo>
                <a:cubicBezTo>
                  <a:pt x="1107409" y="874420"/>
                  <a:pt x="1080911" y="898396"/>
                  <a:pt x="1031699" y="934908"/>
                </a:cubicBezTo>
                <a:cubicBezTo>
                  <a:pt x="982486" y="971421"/>
                  <a:pt x="890411" y="1017458"/>
                  <a:pt x="841199" y="1049208"/>
                </a:cubicBezTo>
                <a:cubicBezTo>
                  <a:pt x="791986" y="1080958"/>
                  <a:pt x="771349" y="1101596"/>
                  <a:pt x="736424" y="1125408"/>
                </a:cubicBezTo>
                <a:cubicBezTo>
                  <a:pt x="701499" y="1149220"/>
                  <a:pt x="674511" y="1161921"/>
                  <a:pt x="631649" y="1192083"/>
                </a:cubicBezTo>
                <a:cubicBezTo>
                  <a:pt x="588787" y="1222245"/>
                  <a:pt x="528461" y="1268283"/>
                  <a:pt x="479249" y="1306383"/>
                </a:cubicBezTo>
                <a:cubicBezTo>
                  <a:pt x="430036" y="1344483"/>
                  <a:pt x="383999" y="1384171"/>
                  <a:pt x="336374" y="1420683"/>
                </a:cubicBezTo>
                <a:cubicBezTo>
                  <a:pt x="288749" y="1457196"/>
                  <a:pt x="239536" y="1490533"/>
                  <a:pt x="193499" y="1525458"/>
                </a:cubicBezTo>
                <a:cubicBezTo>
                  <a:pt x="147462" y="1560383"/>
                  <a:pt x="91899" y="1596896"/>
                  <a:pt x="60149" y="1630233"/>
                </a:cubicBezTo>
                <a:cubicBezTo>
                  <a:pt x="28399" y="1663570"/>
                  <a:pt x="-11288" y="1673096"/>
                  <a:pt x="2999" y="1725483"/>
                </a:cubicBezTo>
                <a:cubicBezTo>
                  <a:pt x="17286" y="1777870"/>
                  <a:pt x="88724" y="1887408"/>
                  <a:pt x="145874" y="1944558"/>
                </a:cubicBezTo>
                <a:cubicBezTo>
                  <a:pt x="203024" y="2001708"/>
                  <a:pt x="268112" y="2046158"/>
                  <a:pt x="345899" y="2068383"/>
                </a:cubicBezTo>
                <a:cubicBezTo>
                  <a:pt x="423686" y="2090608"/>
                  <a:pt x="530049" y="2096958"/>
                  <a:pt x="612599" y="2077908"/>
                </a:cubicBezTo>
                <a:cubicBezTo>
                  <a:pt x="695149" y="2058858"/>
                  <a:pt x="784049" y="2003296"/>
                  <a:pt x="841199" y="1954083"/>
                </a:cubicBezTo>
                <a:cubicBezTo>
                  <a:pt x="898349" y="1904871"/>
                  <a:pt x="901524" y="1815970"/>
                  <a:pt x="955499" y="1782633"/>
                </a:cubicBezTo>
                <a:cubicBezTo>
                  <a:pt x="1009474" y="1749296"/>
                  <a:pt x="1077737" y="1763583"/>
                  <a:pt x="1165049" y="1754058"/>
                </a:cubicBezTo>
                <a:cubicBezTo>
                  <a:pt x="1252361" y="1744533"/>
                  <a:pt x="1398412" y="1750883"/>
                  <a:pt x="1479374" y="1725483"/>
                </a:cubicBezTo>
                <a:cubicBezTo>
                  <a:pt x="1560336" y="1700083"/>
                  <a:pt x="1611136" y="1658808"/>
                  <a:pt x="1650824" y="1601658"/>
                </a:cubicBezTo>
                <a:cubicBezTo>
                  <a:pt x="1690511" y="1544508"/>
                  <a:pt x="1722262" y="1455608"/>
                  <a:pt x="1717499" y="1382583"/>
                </a:cubicBezTo>
                <a:cubicBezTo>
                  <a:pt x="1712736" y="1309558"/>
                  <a:pt x="1622249" y="1204783"/>
                  <a:pt x="1622249" y="1163508"/>
                </a:cubicBezTo>
                <a:cubicBezTo>
                  <a:pt x="1622249" y="1122233"/>
                  <a:pt x="1676224" y="1119058"/>
                  <a:pt x="1717499" y="1134933"/>
                </a:cubicBezTo>
                <a:cubicBezTo>
                  <a:pt x="1758774" y="1150808"/>
                  <a:pt x="1869899" y="1258758"/>
                  <a:pt x="1869899" y="1258758"/>
                </a:cubicBezTo>
                <a:cubicBezTo>
                  <a:pt x="1911174" y="1292095"/>
                  <a:pt x="1907999" y="1307971"/>
                  <a:pt x="1965149" y="1334958"/>
                </a:cubicBezTo>
                <a:cubicBezTo>
                  <a:pt x="2022299" y="1361945"/>
                  <a:pt x="2133424" y="1406396"/>
                  <a:pt x="2212799" y="1420683"/>
                </a:cubicBezTo>
                <a:cubicBezTo>
                  <a:pt x="2292174" y="1434970"/>
                  <a:pt x="2382662" y="1401633"/>
                  <a:pt x="2441399" y="1420683"/>
                </a:cubicBezTo>
                <a:cubicBezTo>
                  <a:pt x="2500136" y="1439733"/>
                  <a:pt x="2533474" y="1485771"/>
                  <a:pt x="2565224" y="1534983"/>
                </a:cubicBezTo>
                <a:cubicBezTo>
                  <a:pt x="2596974" y="1584196"/>
                  <a:pt x="2604911" y="1669920"/>
                  <a:pt x="2631899" y="1715958"/>
                </a:cubicBezTo>
                <a:cubicBezTo>
                  <a:pt x="2658887" y="1761996"/>
                  <a:pt x="2689049" y="1771521"/>
                  <a:pt x="2727149" y="1811208"/>
                </a:cubicBezTo>
                <a:cubicBezTo>
                  <a:pt x="2765249" y="1850895"/>
                  <a:pt x="2808112" y="1925508"/>
                  <a:pt x="2860499" y="1954083"/>
                </a:cubicBezTo>
                <a:cubicBezTo>
                  <a:pt x="2912886" y="1982658"/>
                  <a:pt x="2985912" y="1984245"/>
                  <a:pt x="3041474" y="1982658"/>
                </a:cubicBezTo>
                <a:cubicBezTo>
                  <a:pt x="3097036" y="1981071"/>
                  <a:pt x="3166887" y="1977896"/>
                  <a:pt x="3193874" y="1944558"/>
                </a:cubicBezTo>
                <a:cubicBezTo>
                  <a:pt x="3220862" y="1911221"/>
                  <a:pt x="3222449" y="1847721"/>
                  <a:pt x="3203399" y="1782633"/>
                </a:cubicBezTo>
                <a:cubicBezTo>
                  <a:pt x="3184349" y="1717545"/>
                  <a:pt x="3101799" y="1628646"/>
                  <a:pt x="3079574" y="1554033"/>
                </a:cubicBezTo>
                <a:cubicBezTo>
                  <a:pt x="3057349" y="1479420"/>
                  <a:pt x="3071637" y="1419096"/>
                  <a:pt x="3070049" y="1334958"/>
                </a:cubicBezTo>
                <a:cubicBezTo>
                  <a:pt x="3068462" y="1250821"/>
                  <a:pt x="3068462" y="1142870"/>
                  <a:pt x="3070049" y="1049208"/>
                </a:cubicBezTo>
                <a:cubicBezTo>
                  <a:pt x="3071636" y="955546"/>
                  <a:pt x="3079574" y="866645"/>
                  <a:pt x="3079574" y="772983"/>
                </a:cubicBezTo>
                <a:cubicBezTo>
                  <a:pt x="3079574" y="679321"/>
                  <a:pt x="3071636" y="574545"/>
                  <a:pt x="3070049" y="487233"/>
                </a:cubicBezTo>
                <a:cubicBezTo>
                  <a:pt x="3068462" y="399921"/>
                  <a:pt x="3074811" y="312608"/>
                  <a:pt x="3070049" y="249108"/>
                </a:cubicBezTo>
                <a:cubicBezTo>
                  <a:pt x="3065287" y="185608"/>
                  <a:pt x="3055762" y="137983"/>
                  <a:pt x="3041474" y="106233"/>
                </a:cubicBezTo>
                <a:cubicBezTo>
                  <a:pt x="3027187" y="74483"/>
                  <a:pt x="2995436" y="76070"/>
                  <a:pt x="2984324" y="58608"/>
                </a:cubicBezTo>
                <a:cubicBezTo>
                  <a:pt x="2973212" y="41146"/>
                  <a:pt x="2992261" y="7808"/>
                  <a:pt x="2974799" y="1458"/>
                </a:cubicBezTo>
                <a:cubicBezTo>
                  <a:pt x="2957337" y="-4892"/>
                  <a:pt x="2906536" y="10983"/>
                  <a:pt x="2879549" y="20508"/>
                </a:cubicBezTo>
                <a:cubicBezTo>
                  <a:pt x="2852562" y="30033"/>
                  <a:pt x="2823987" y="23683"/>
                  <a:pt x="2812874" y="58608"/>
                </a:cubicBezTo>
                <a:cubicBezTo>
                  <a:pt x="2801762" y="93533"/>
                  <a:pt x="2804937" y="172908"/>
                  <a:pt x="2812874" y="230058"/>
                </a:cubicBezTo>
                <a:cubicBezTo>
                  <a:pt x="2820811" y="287208"/>
                  <a:pt x="2852562" y="345946"/>
                  <a:pt x="2860499" y="401508"/>
                </a:cubicBezTo>
                <a:cubicBezTo>
                  <a:pt x="2868436" y="457070"/>
                  <a:pt x="2877961" y="503108"/>
                  <a:pt x="2860499" y="563433"/>
                </a:cubicBezTo>
                <a:cubicBezTo>
                  <a:pt x="2843037" y="623758"/>
                  <a:pt x="2782711" y="684083"/>
                  <a:pt x="2755724" y="763458"/>
                </a:cubicBezTo>
                <a:cubicBezTo>
                  <a:pt x="2728737" y="842833"/>
                  <a:pt x="2723974" y="968246"/>
                  <a:pt x="2698574" y="1039683"/>
                </a:cubicBezTo>
                <a:cubicBezTo>
                  <a:pt x="2673174" y="1111120"/>
                  <a:pt x="2641424" y="1174621"/>
                  <a:pt x="2603324" y="1192083"/>
                </a:cubicBezTo>
                <a:cubicBezTo>
                  <a:pt x="2565224" y="1209545"/>
                  <a:pt x="2509662" y="1169858"/>
                  <a:pt x="2469974" y="1144458"/>
                </a:cubicBezTo>
                <a:cubicBezTo>
                  <a:pt x="2430287" y="1119058"/>
                  <a:pt x="2389012" y="1088896"/>
                  <a:pt x="2365199" y="1039683"/>
                </a:cubicBezTo>
                <a:cubicBezTo>
                  <a:pt x="2341387" y="990471"/>
                  <a:pt x="2333449" y="915858"/>
                  <a:pt x="2327099" y="849183"/>
                </a:cubicBezTo>
                <a:cubicBezTo>
                  <a:pt x="2320749" y="782508"/>
                  <a:pt x="2341387" y="688846"/>
                  <a:pt x="2327099" y="639633"/>
                </a:cubicBezTo>
                <a:cubicBezTo>
                  <a:pt x="2312811" y="590421"/>
                  <a:pt x="2282649" y="582483"/>
                  <a:pt x="2241374" y="553908"/>
                </a:cubicBezTo>
                <a:cubicBezTo>
                  <a:pt x="2200099" y="525333"/>
                  <a:pt x="2054049" y="538033"/>
                  <a:pt x="2079449" y="468183"/>
                </a:cubicBezTo>
                <a:cubicBezTo>
                  <a:pt x="2104849" y="398333"/>
                  <a:pt x="2344562" y="193546"/>
                  <a:pt x="2393774" y="134808"/>
                </a:cubicBezTo>
                <a:cubicBezTo>
                  <a:pt x="2442987" y="76070"/>
                  <a:pt x="2362024" y="110995"/>
                  <a:pt x="2336624" y="106233"/>
                </a:cubicBezTo>
                <a:close/>
              </a:path>
            </a:pathLst>
          </a:cu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олилиния 6"/>
          <p:cNvSpPr/>
          <p:nvPr/>
        </p:nvSpPr>
        <p:spPr>
          <a:xfrm>
            <a:off x="5048250" y="3664208"/>
            <a:ext cx="1707356" cy="1124530"/>
          </a:xfrm>
          <a:custGeom>
            <a:avLst/>
            <a:gdLst>
              <a:gd name="connsiteX0" fmla="*/ 0 w 1707356"/>
              <a:gd name="connsiteY0" fmla="*/ 1079242 h 1124530"/>
              <a:gd name="connsiteX1" fmla="*/ 61913 w 1707356"/>
              <a:gd name="connsiteY1" fmla="*/ 1084005 h 1124530"/>
              <a:gd name="connsiteX2" fmla="*/ 78581 w 1707356"/>
              <a:gd name="connsiteY2" fmla="*/ 1086386 h 1124530"/>
              <a:gd name="connsiteX3" fmla="*/ 83344 w 1707356"/>
              <a:gd name="connsiteY3" fmla="*/ 1110198 h 1124530"/>
              <a:gd name="connsiteX4" fmla="*/ 90488 w 1707356"/>
              <a:gd name="connsiteY4" fmla="*/ 1122105 h 1124530"/>
              <a:gd name="connsiteX5" fmla="*/ 119063 w 1707356"/>
              <a:gd name="connsiteY5" fmla="*/ 1122105 h 1124530"/>
              <a:gd name="connsiteX6" fmla="*/ 140494 w 1707356"/>
              <a:gd name="connsiteY6" fmla="*/ 1124486 h 1124530"/>
              <a:gd name="connsiteX7" fmla="*/ 161925 w 1707356"/>
              <a:gd name="connsiteY7" fmla="*/ 1119723 h 1124530"/>
              <a:gd name="connsiteX8" fmla="*/ 171450 w 1707356"/>
              <a:gd name="connsiteY8" fmla="*/ 1088767 h 1124530"/>
              <a:gd name="connsiteX9" fmla="*/ 173831 w 1707356"/>
              <a:gd name="connsiteY9" fmla="*/ 1060192 h 1124530"/>
              <a:gd name="connsiteX10" fmla="*/ 183356 w 1707356"/>
              <a:gd name="connsiteY10" fmla="*/ 1038761 h 1124530"/>
              <a:gd name="connsiteX11" fmla="*/ 209550 w 1707356"/>
              <a:gd name="connsiteY11" fmla="*/ 1017330 h 1124530"/>
              <a:gd name="connsiteX12" fmla="*/ 228600 w 1707356"/>
              <a:gd name="connsiteY12" fmla="*/ 998280 h 1124530"/>
              <a:gd name="connsiteX13" fmla="*/ 245269 w 1707356"/>
              <a:gd name="connsiteY13" fmla="*/ 969705 h 1124530"/>
              <a:gd name="connsiteX14" fmla="*/ 259556 w 1707356"/>
              <a:gd name="connsiteY14" fmla="*/ 943511 h 1124530"/>
              <a:gd name="connsiteX15" fmla="*/ 261938 w 1707356"/>
              <a:gd name="connsiteY15" fmla="*/ 919698 h 1124530"/>
              <a:gd name="connsiteX16" fmla="*/ 261938 w 1707356"/>
              <a:gd name="connsiteY16" fmla="*/ 869692 h 1124530"/>
              <a:gd name="connsiteX17" fmla="*/ 271463 w 1707356"/>
              <a:gd name="connsiteY17" fmla="*/ 845880 h 1124530"/>
              <a:gd name="connsiteX18" fmla="*/ 273844 w 1707356"/>
              <a:gd name="connsiteY18" fmla="*/ 831592 h 1124530"/>
              <a:gd name="connsiteX19" fmla="*/ 300038 w 1707356"/>
              <a:gd name="connsiteY19" fmla="*/ 819686 h 1124530"/>
              <a:gd name="connsiteX20" fmla="*/ 307181 w 1707356"/>
              <a:gd name="connsiteY20" fmla="*/ 786348 h 1124530"/>
              <a:gd name="connsiteX21" fmla="*/ 314325 w 1707356"/>
              <a:gd name="connsiteY21" fmla="*/ 764917 h 1124530"/>
              <a:gd name="connsiteX22" fmla="*/ 333375 w 1707356"/>
              <a:gd name="connsiteY22" fmla="*/ 776823 h 1124530"/>
              <a:gd name="connsiteX23" fmla="*/ 376238 w 1707356"/>
              <a:gd name="connsiteY23" fmla="*/ 769680 h 1124530"/>
              <a:gd name="connsiteX24" fmla="*/ 378619 w 1707356"/>
              <a:gd name="connsiteY24" fmla="*/ 764917 h 1124530"/>
              <a:gd name="connsiteX25" fmla="*/ 409575 w 1707356"/>
              <a:gd name="connsiteY25" fmla="*/ 729198 h 1124530"/>
              <a:gd name="connsiteX26" fmla="*/ 447675 w 1707356"/>
              <a:gd name="connsiteY26" fmla="*/ 729198 h 1124530"/>
              <a:gd name="connsiteX27" fmla="*/ 490538 w 1707356"/>
              <a:gd name="connsiteY27" fmla="*/ 705386 h 1124530"/>
              <a:gd name="connsiteX28" fmla="*/ 521494 w 1707356"/>
              <a:gd name="connsiteY28" fmla="*/ 683955 h 1124530"/>
              <a:gd name="connsiteX29" fmla="*/ 526256 w 1707356"/>
              <a:gd name="connsiteY29" fmla="*/ 652998 h 1124530"/>
              <a:gd name="connsiteX30" fmla="*/ 526256 w 1707356"/>
              <a:gd name="connsiteY30" fmla="*/ 588705 h 1124530"/>
              <a:gd name="connsiteX31" fmla="*/ 521494 w 1707356"/>
              <a:gd name="connsiteY31" fmla="*/ 560130 h 1124530"/>
              <a:gd name="connsiteX32" fmla="*/ 500063 w 1707356"/>
              <a:gd name="connsiteY32" fmla="*/ 512505 h 1124530"/>
              <a:gd name="connsiteX33" fmla="*/ 538163 w 1707356"/>
              <a:gd name="connsiteY33" fmla="*/ 474405 h 1124530"/>
              <a:gd name="connsiteX34" fmla="*/ 578644 w 1707356"/>
              <a:gd name="connsiteY34" fmla="*/ 443448 h 1124530"/>
              <a:gd name="connsiteX35" fmla="*/ 600075 w 1707356"/>
              <a:gd name="connsiteY35" fmla="*/ 410111 h 1124530"/>
              <a:gd name="connsiteX36" fmla="*/ 640556 w 1707356"/>
              <a:gd name="connsiteY36" fmla="*/ 391061 h 1124530"/>
              <a:gd name="connsiteX37" fmla="*/ 673894 w 1707356"/>
              <a:gd name="connsiteY37" fmla="*/ 388680 h 1124530"/>
              <a:gd name="connsiteX38" fmla="*/ 685800 w 1707356"/>
              <a:gd name="connsiteY38" fmla="*/ 357723 h 1124530"/>
              <a:gd name="connsiteX39" fmla="*/ 726281 w 1707356"/>
              <a:gd name="connsiteY39" fmla="*/ 348198 h 1124530"/>
              <a:gd name="connsiteX40" fmla="*/ 738188 w 1707356"/>
              <a:gd name="connsiteY40" fmla="*/ 324386 h 1124530"/>
              <a:gd name="connsiteX41" fmla="*/ 742950 w 1707356"/>
              <a:gd name="connsiteY41" fmla="*/ 279142 h 1124530"/>
              <a:gd name="connsiteX42" fmla="*/ 738188 w 1707356"/>
              <a:gd name="connsiteY42" fmla="*/ 231517 h 1124530"/>
              <a:gd name="connsiteX43" fmla="*/ 757238 w 1707356"/>
              <a:gd name="connsiteY43" fmla="*/ 202942 h 1124530"/>
              <a:gd name="connsiteX44" fmla="*/ 788194 w 1707356"/>
              <a:gd name="connsiteY44" fmla="*/ 164842 h 1124530"/>
              <a:gd name="connsiteX45" fmla="*/ 802481 w 1707356"/>
              <a:gd name="connsiteY45" fmla="*/ 133886 h 1124530"/>
              <a:gd name="connsiteX46" fmla="*/ 823913 w 1707356"/>
              <a:gd name="connsiteY46" fmla="*/ 112455 h 1124530"/>
              <a:gd name="connsiteX47" fmla="*/ 864394 w 1707356"/>
              <a:gd name="connsiteY47" fmla="*/ 102930 h 1124530"/>
              <a:gd name="connsiteX48" fmla="*/ 878681 w 1707356"/>
              <a:gd name="connsiteY48" fmla="*/ 91023 h 1124530"/>
              <a:gd name="connsiteX49" fmla="*/ 950119 w 1707356"/>
              <a:gd name="connsiteY49" fmla="*/ 95786 h 1124530"/>
              <a:gd name="connsiteX50" fmla="*/ 964406 w 1707356"/>
              <a:gd name="connsiteY50" fmla="*/ 100548 h 1124530"/>
              <a:gd name="connsiteX51" fmla="*/ 1007269 w 1707356"/>
              <a:gd name="connsiteY51" fmla="*/ 76736 h 1124530"/>
              <a:gd name="connsiteX52" fmla="*/ 1045369 w 1707356"/>
              <a:gd name="connsiteY52" fmla="*/ 50542 h 1124530"/>
              <a:gd name="connsiteX53" fmla="*/ 1092994 w 1707356"/>
              <a:gd name="connsiteY53" fmla="*/ 33873 h 1124530"/>
              <a:gd name="connsiteX54" fmla="*/ 1128713 w 1707356"/>
              <a:gd name="connsiteY54" fmla="*/ 2917 h 1124530"/>
              <a:gd name="connsiteX55" fmla="*/ 1181100 w 1707356"/>
              <a:gd name="connsiteY55" fmla="*/ 2917 h 1124530"/>
              <a:gd name="connsiteX56" fmla="*/ 1181100 w 1707356"/>
              <a:gd name="connsiteY56" fmla="*/ 17205 h 1124530"/>
              <a:gd name="connsiteX57" fmla="*/ 1202531 w 1707356"/>
              <a:gd name="connsiteY57" fmla="*/ 14823 h 1124530"/>
              <a:gd name="connsiteX58" fmla="*/ 1238250 w 1707356"/>
              <a:gd name="connsiteY58" fmla="*/ 33873 h 1124530"/>
              <a:gd name="connsiteX59" fmla="*/ 1254919 w 1707356"/>
              <a:gd name="connsiteY59" fmla="*/ 24348 h 1124530"/>
              <a:gd name="connsiteX60" fmla="*/ 1288256 w 1707356"/>
              <a:gd name="connsiteY60" fmla="*/ 12442 h 1124530"/>
              <a:gd name="connsiteX61" fmla="*/ 1314450 w 1707356"/>
              <a:gd name="connsiteY61" fmla="*/ 12442 h 1124530"/>
              <a:gd name="connsiteX62" fmla="*/ 1338263 w 1707356"/>
              <a:gd name="connsiteY62" fmla="*/ 10061 h 1124530"/>
              <a:gd name="connsiteX63" fmla="*/ 1350169 w 1707356"/>
              <a:gd name="connsiteY63" fmla="*/ 26730 h 1124530"/>
              <a:gd name="connsiteX64" fmla="*/ 1385888 w 1707356"/>
              <a:gd name="connsiteY64" fmla="*/ 36255 h 1124530"/>
              <a:gd name="connsiteX65" fmla="*/ 1400175 w 1707356"/>
              <a:gd name="connsiteY65" fmla="*/ 52923 h 1124530"/>
              <a:gd name="connsiteX66" fmla="*/ 1419225 w 1707356"/>
              <a:gd name="connsiteY66" fmla="*/ 74355 h 1124530"/>
              <a:gd name="connsiteX67" fmla="*/ 1445419 w 1707356"/>
              <a:gd name="connsiteY67" fmla="*/ 86261 h 1124530"/>
              <a:gd name="connsiteX68" fmla="*/ 1454944 w 1707356"/>
              <a:gd name="connsiteY68" fmla="*/ 112455 h 1124530"/>
              <a:gd name="connsiteX69" fmla="*/ 1476375 w 1707356"/>
              <a:gd name="connsiteY69" fmla="*/ 124361 h 1124530"/>
              <a:gd name="connsiteX70" fmla="*/ 1478756 w 1707356"/>
              <a:gd name="connsiteY70" fmla="*/ 143411 h 1124530"/>
              <a:gd name="connsiteX71" fmla="*/ 1524000 w 1707356"/>
              <a:gd name="connsiteY71" fmla="*/ 167223 h 1124530"/>
              <a:gd name="connsiteX72" fmla="*/ 1550194 w 1707356"/>
              <a:gd name="connsiteY72" fmla="*/ 231517 h 1124530"/>
              <a:gd name="connsiteX73" fmla="*/ 1578769 w 1707356"/>
              <a:gd name="connsiteY73" fmla="*/ 238661 h 1124530"/>
              <a:gd name="connsiteX74" fmla="*/ 1607344 w 1707356"/>
              <a:gd name="connsiteY74" fmla="*/ 291048 h 1124530"/>
              <a:gd name="connsiteX75" fmla="*/ 1638300 w 1707356"/>
              <a:gd name="connsiteY75" fmla="*/ 295811 h 1124530"/>
              <a:gd name="connsiteX76" fmla="*/ 1654969 w 1707356"/>
              <a:gd name="connsiteY76" fmla="*/ 338673 h 1124530"/>
              <a:gd name="connsiteX77" fmla="*/ 1678781 w 1707356"/>
              <a:gd name="connsiteY77" fmla="*/ 357723 h 1124530"/>
              <a:gd name="connsiteX78" fmla="*/ 1693069 w 1707356"/>
              <a:gd name="connsiteY78" fmla="*/ 381536 h 1124530"/>
              <a:gd name="connsiteX79" fmla="*/ 1707356 w 1707356"/>
              <a:gd name="connsiteY79" fmla="*/ 410111 h 1124530"/>
              <a:gd name="connsiteX80" fmla="*/ 1707356 w 1707356"/>
              <a:gd name="connsiteY80" fmla="*/ 410111 h 112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707356" h="1124530">
                <a:moveTo>
                  <a:pt x="0" y="1079242"/>
                </a:moveTo>
                <a:lnTo>
                  <a:pt x="61913" y="1084005"/>
                </a:lnTo>
                <a:cubicBezTo>
                  <a:pt x="75010" y="1085196"/>
                  <a:pt x="75009" y="1082021"/>
                  <a:pt x="78581" y="1086386"/>
                </a:cubicBezTo>
                <a:cubicBezTo>
                  <a:pt x="82153" y="1090751"/>
                  <a:pt x="81360" y="1104245"/>
                  <a:pt x="83344" y="1110198"/>
                </a:cubicBezTo>
                <a:cubicBezTo>
                  <a:pt x="85329" y="1116151"/>
                  <a:pt x="84535" y="1120121"/>
                  <a:pt x="90488" y="1122105"/>
                </a:cubicBezTo>
                <a:cubicBezTo>
                  <a:pt x="96441" y="1124090"/>
                  <a:pt x="110729" y="1121708"/>
                  <a:pt x="119063" y="1122105"/>
                </a:cubicBezTo>
                <a:cubicBezTo>
                  <a:pt x="127397" y="1122502"/>
                  <a:pt x="133350" y="1124883"/>
                  <a:pt x="140494" y="1124486"/>
                </a:cubicBezTo>
                <a:cubicBezTo>
                  <a:pt x="147638" y="1124089"/>
                  <a:pt x="156766" y="1125676"/>
                  <a:pt x="161925" y="1119723"/>
                </a:cubicBezTo>
                <a:cubicBezTo>
                  <a:pt x="167084" y="1113770"/>
                  <a:pt x="169466" y="1098689"/>
                  <a:pt x="171450" y="1088767"/>
                </a:cubicBezTo>
                <a:cubicBezTo>
                  <a:pt x="173434" y="1078845"/>
                  <a:pt x="171847" y="1068526"/>
                  <a:pt x="173831" y="1060192"/>
                </a:cubicBezTo>
                <a:cubicBezTo>
                  <a:pt x="175815" y="1051858"/>
                  <a:pt x="177403" y="1045905"/>
                  <a:pt x="183356" y="1038761"/>
                </a:cubicBezTo>
                <a:cubicBezTo>
                  <a:pt x="189309" y="1031617"/>
                  <a:pt x="202009" y="1024077"/>
                  <a:pt x="209550" y="1017330"/>
                </a:cubicBezTo>
                <a:cubicBezTo>
                  <a:pt x="217091" y="1010583"/>
                  <a:pt x="222647" y="1006217"/>
                  <a:pt x="228600" y="998280"/>
                </a:cubicBezTo>
                <a:cubicBezTo>
                  <a:pt x="234553" y="990343"/>
                  <a:pt x="240110" y="978833"/>
                  <a:pt x="245269" y="969705"/>
                </a:cubicBezTo>
                <a:cubicBezTo>
                  <a:pt x="250428" y="960577"/>
                  <a:pt x="256778" y="951845"/>
                  <a:pt x="259556" y="943511"/>
                </a:cubicBezTo>
                <a:cubicBezTo>
                  <a:pt x="262334" y="935176"/>
                  <a:pt x="261541" y="932001"/>
                  <a:pt x="261938" y="919698"/>
                </a:cubicBezTo>
                <a:cubicBezTo>
                  <a:pt x="262335" y="907395"/>
                  <a:pt x="260351" y="881995"/>
                  <a:pt x="261938" y="869692"/>
                </a:cubicBezTo>
                <a:cubicBezTo>
                  <a:pt x="263525" y="857389"/>
                  <a:pt x="269479" y="852230"/>
                  <a:pt x="271463" y="845880"/>
                </a:cubicBezTo>
                <a:cubicBezTo>
                  <a:pt x="273447" y="839530"/>
                  <a:pt x="269082" y="835958"/>
                  <a:pt x="273844" y="831592"/>
                </a:cubicBezTo>
                <a:cubicBezTo>
                  <a:pt x="278606" y="827226"/>
                  <a:pt x="294482" y="827227"/>
                  <a:pt x="300038" y="819686"/>
                </a:cubicBezTo>
                <a:cubicBezTo>
                  <a:pt x="305594" y="812145"/>
                  <a:pt x="304800" y="795476"/>
                  <a:pt x="307181" y="786348"/>
                </a:cubicBezTo>
                <a:cubicBezTo>
                  <a:pt x="309562" y="777220"/>
                  <a:pt x="309959" y="766504"/>
                  <a:pt x="314325" y="764917"/>
                </a:cubicBezTo>
                <a:cubicBezTo>
                  <a:pt x="318691" y="763330"/>
                  <a:pt x="323056" y="776029"/>
                  <a:pt x="333375" y="776823"/>
                </a:cubicBezTo>
                <a:cubicBezTo>
                  <a:pt x="343694" y="777617"/>
                  <a:pt x="368697" y="771664"/>
                  <a:pt x="376238" y="769680"/>
                </a:cubicBezTo>
                <a:cubicBezTo>
                  <a:pt x="383779" y="767696"/>
                  <a:pt x="373063" y="771664"/>
                  <a:pt x="378619" y="764917"/>
                </a:cubicBezTo>
                <a:cubicBezTo>
                  <a:pt x="384175" y="758170"/>
                  <a:pt x="398066" y="735151"/>
                  <a:pt x="409575" y="729198"/>
                </a:cubicBezTo>
                <a:cubicBezTo>
                  <a:pt x="421084" y="723245"/>
                  <a:pt x="434181" y="733167"/>
                  <a:pt x="447675" y="729198"/>
                </a:cubicBezTo>
                <a:cubicBezTo>
                  <a:pt x="461169" y="725229"/>
                  <a:pt x="478235" y="712926"/>
                  <a:pt x="490538" y="705386"/>
                </a:cubicBezTo>
                <a:cubicBezTo>
                  <a:pt x="502841" y="697845"/>
                  <a:pt x="515541" y="692686"/>
                  <a:pt x="521494" y="683955"/>
                </a:cubicBezTo>
                <a:cubicBezTo>
                  <a:pt x="527447" y="675224"/>
                  <a:pt x="525462" y="668873"/>
                  <a:pt x="526256" y="652998"/>
                </a:cubicBezTo>
                <a:cubicBezTo>
                  <a:pt x="527050" y="637123"/>
                  <a:pt x="527050" y="604183"/>
                  <a:pt x="526256" y="588705"/>
                </a:cubicBezTo>
                <a:cubicBezTo>
                  <a:pt x="525462" y="573227"/>
                  <a:pt x="525859" y="572830"/>
                  <a:pt x="521494" y="560130"/>
                </a:cubicBezTo>
                <a:cubicBezTo>
                  <a:pt x="517129" y="547430"/>
                  <a:pt x="497285" y="526792"/>
                  <a:pt x="500063" y="512505"/>
                </a:cubicBezTo>
                <a:cubicBezTo>
                  <a:pt x="502841" y="498217"/>
                  <a:pt x="525066" y="485914"/>
                  <a:pt x="538163" y="474405"/>
                </a:cubicBezTo>
                <a:cubicBezTo>
                  <a:pt x="551260" y="462896"/>
                  <a:pt x="568325" y="454164"/>
                  <a:pt x="578644" y="443448"/>
                </a:cubicBezTo>
                <a:cubicBezTo>
                  <a:pt x="588963" y="432732"/>
                  <a:pt x="589756" y="418842"/>
                  <a:pt x="600075" y="410111"/>
                </a:cubicBezTo>
                <a:cubicBezTo>
                  <a:pt x="610394" y="401380"/>
                  <a:pt x="628253" y="394633"/>
                  <a:pt x="640556" y="391061"/>
                </a:cubicBezTo>
                <a:cubicBezTo>
                  <a:pt x="652859" y="387489"/>
                  <a:pt x="666353" y="394236"/>
                  <a:pt x="673894" y="388680"/>
                </a:cubicBezTo>
                <a:cubicBezTo>
                  <a:pt x="681435" y="383124"/>
                  <a:pt x="677069" y="364470"/>
                  <a:pt x="685800" y="357723"/>
                </a:cubicBezTo>
                <a:cubicBezTo>
                  <a:pt x="694531" y="350976"/>
                  <a:pt x="717550" y="353754"/>
                  <a:pt x="726281" y="348198"/>
                </a:cubicBezTo>
                <a:cubicBezTo>
                  <a:pt x="735012" y="342642"/>
                  <a:pt x="735410" y="335895"/>
                  <a:pt x="738188" y="324386"/>
                </a:cubicBezTo>
                <a:cubicBezTo>
                  <a:pt x="740966" y="312877"/>
                  <a:pt x="742950" y="294620"/>
                  <a:pt x="742950" y="279142"/>
                </a:cubicBezTo>
                <a:cubicBezTo>
                  <a:pt x="742950" y="263664"/>
                  <a:pt x="735807" y="244217"/>
                  <a:pt x="738188" y="231517"/>
                </a:cubicBezTo>
                <a:cubicBezTo>
                  <a:pt x="740569" y="218817"/>
                  <a:pt x="748904" y="214054"/>
                  <a:pt x="757238" y="202942"/>
                </a:cubicBezTo>
                <a:cubicBezTo>
                  <a:pt x="765572" y="191829"/>
                  <a:pt x="780654" y="176351"/>
                  <a:pt x="788194" y="164842"/>
                </a:cubicBezTo>
                <a:cubicBezTo>
                  <a:pt x="795735" y="153333"/>
                  <a:pt x="796528" y="142617"/>
                  <a:pt x="802481" y="133886"/>
                </a:cubicBezTo>
                <a:cubicBezTo>
                  <a:pt x="808434" y="125155"/>
                  <a:pt x="813594" y="117614"/>
                  <a:pt x="823913" y="112455"/>
                </a:cubicBezTo>
                <a:cubicBezTo>
                  <a:pt x="834232" y="107296"/>
                  <a:pt x="855266" y="106502"/>
                  <a:pt x="864394" y="102930"/>
                </a:cubicBezTo>
                <a:cubicBezTo>
                  <a:pt x="873522" y="99358"/>
                  <a:pt x="864394" y="92214"/>
                  <a:pt x="878681" y="91023"/>
                </a:cubicBezTo>
                <a:cubicBezTo>
                  <a:pt x="892968" y="89832"/>
                  <a:pt x="935832" y="94199"/>
                  <a:pt x="950119" y="95786"/>
                </a:cubicBezTo>
                <a:cubicBezTo>
                  <a:pt x="964406" y="97373"/>
                  <a:pt x="954881" y="103723"/>
                  <a:pt x="964406" y="100548"/>
                </a:cubicBezTo>
                <a:cubicBezTo>
                  <a:pt x="973931" y="97373"/>
                  <a:pt x="993775" y="85070"/>
                  <a:pt x="1007269" y="76736"/>
                </a:cubicBezTo>
                <a:cubicBezTo>
                  <a:pt x="1020763" y="68402"/>
                  <a:pt x="1031082" y="57686"/>
                  <a:pt x="1045369" y="50542"/>
                </a:cubicBezTo>
                <a:cubicBezTo>
                  <a:pt x="1059657" y="43398"/>
                  <a:pt x="1079103" y="41810"/>
                  <a:pt x="1092994" y="33873"/>
                </a:cubicBezTo>
                <a:cubicBezTo>
                  <a:pt x="1106885" y="25936"/>
                  <a:pt x="1114029" y="8076"/>
                  <a:pt x="1128713" y="2917"/>
                </a:cubicBezTo>
                <a:cubicBezTo>
                  <a:pt x="1143397" y="-2242"/>
                  <a:pt x="1172369" y="536"/>
                  <a:pt x="1181100" y="2917"/>
                </a:cubicBezTo>
                <a:cubicBezTo>
                  <a:pt x="1189831" y="5298"/>
                  <a:pt x="1177528" y="15221"/>
                  <a:pt x="1181100" y="17205"/>
                </a:cubicBezTo>
                <a:cubicBezTo>
                  <a:pt x="1184672" y="19189"/>
                  <a:pt x="1193006" y="12045"/>
                  <a:pt x="1202531" y="14823"/>
                </a:cubicBezTo>
                <a:cubicBezTo>
                  <a:pt x="1212056" y="17601"/>
                  <a:pt x="1229519" y="32285"/>
                  <a:pt x="1238250" y="33873"/>
                </a:cubicBezTo>
                <a:cubicBezTo>
                  <a:pt x="1246981" y="35461"/>
                  <a:pt x="1246585" y="27920"/>
                  <a:pt x="1254919" y="24348"/>
                </a:cubicBezTo>
                <a:cubicBezTo>
                  <a:pt x="1263253" y="20776"/>
                  <a:pt x="1278334" y="14426"/>
                  <a:pt x="1288256" y="12442"/>
                </a:cubicBezTo>
                <a:cubicBezTo>
                  <a:pt x="1298178" y="10458"/>
                  <a:pt x="1306116" y="12839"/>
                  <a:pt x="1314450" y="12442"/>
                </a:cubicBezTo>
                <a:cubicBezTo>
                  <a:pt x="1322784" y="12045"/>
                  <a:pt x="1332310" y="7680"/>
                  <a:pt x="1338263" y="10061"/>
                </a:cubicBezTo>
                <a:cubicBezTo>
                  <a:pt x="1344216" y="12442"/>
                  <a:pt x="1342232" y="22364"/>
                  <a:pt x="1350169" y="26730"/>
                </a:cubicBezTo>
                <a:cubicBezTo>
                  <a:pt x="1358106" y="31096"/>
                  <a:pt x="1377554" y="31889"/>
                  <a:pt x="1385888" y="36255"/>
                </a:cubicBezTo>
                <a:cubicBezTo>
                  <a:pt x="1394222" y="40621"/>
                  <a:pt x="1394619" y="46573"/>
                  <a:pt x="1400175" y="52923"/>
                </a:cubicBezTo>
                <a:cubicBezTo>
                  <a:pt x="1405731" y="59273"/>
                  <a:pt x="1411684" y="68799"/>
                  <a:pt x="1419225" y="74355"/>
                </a:cubicBezTo>
                <a:cubicBezTo>
                  <a:pt x="1426766" y="79911"/>
                  <a:pt x="1439466" y="79911"/>
                  <a:pt x="1445419" y="86261"/>
                </a:cubicBezTo>
                <a:cubicBezTo>
                  <a:pt x="1451372" y="92611"/>
                  <a:pt x="1449785" y="106105"/>
                  <a:pt x="1454944" y="112455"/>
                </a:cubicBezTo>
                <a:cubicBezTo>
                  <a:pt x="1460103" y="118805"/>
                  <a:pt x="1472406" y="119202"/>
                  <a:pt x="1476375" y="124361"/>
                </a:cubicBezTo>
                <a:cubicBezTo>
                  <a:pt x="1480344" y="129520"/>
                  <a:pt x="1470819" y="136267"/>
                  <a:pt x="1478756" y="143411"/>
                </a:cubicBezTo>
                <a:cubicBezTo>
                  <a:pt x="1486693" y="150555"/>
                  <a:pt x="1512094" y="152539"/>
                  <a:pt x="1524000" y="167223"/>
                </a:cubicBezTo>
                <a:cubicBezTo>
                  <a:pt x="1535906" y="181907"/>
                  <a:pt x="1541066" y="219611"/>
                  <a:pt x="1550194" y="231517"/>
                </a:cubicBezTo>
                <a:cubicBezTo>
                  <a:pt x="1559322" y="243423"/>
                  <a:pt x="1569244" y="228739"/>
                  <a:pt x="1578769" y="238661"/>
                </a:cubicBezTo>
                <a:cubicBezTo>
                  <a:pt x="1588294" y="248583"/>
                  <a:pt x="1597422" y="281523"/>
                  <a:pt x="1607344" y="291048"/>
                </a:cubicBezTo>
                <a:cubicBezTo>
                  <a:pt x="1617266" y="300573"/>
                  <a:pt x="1630363" y="287874"/>
                  <a:pt x="1638300" y="295811"/>
                </a:cubicBezTo>
                <a:cubicBezTo>
                  <a:pt x="1646237" y="303748"/>
                  <a:pt x="1648222" y="328354"/>
                  <a:pt x="1654969" y="338673"/>
                </a:cubicBezTo>
                <a:cubicBezTo>
                  <a:pt x="1661716" y="348992"/>
                  <a:pt x="1672431" y="350579"/>
                  <a:pt x="1678781" y="357723"/>
                </a:cubicBezTo>
                <a:cubicBezTo>
                  <a:pt x="1685131" y="364867"/>
                  <a:pt x="1688307" y="372805"/>
                  <a:pt x="1693069" y="381536"/>
                </a:cubicBezTo>
                <a:cubicBezTo>
                  <a:pt x="1697831" y="390267"/>
                  <a:pt x="1707356" y="410111"/>
                  <a:pt x="1707356" y="410111"/>
                </a:cubicBezTo>
                <a:lnTo>
                  <a:pt x="1707356" y="410111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6750844" y="3957527"/>
            <a:ext cx="984830" cy="778779"/>
          </a:xfrm>
          <a:custGeom>
            <a:avLst/>
            <a:gdLst>
              <a:gd name="connsiteX0" fmla="*/ 0 w 984830"/>
              <a:gd name="connsiteY0" fmla="*/ 112029 h 778779"/>
              <a:gd name="connsiteX1" fmla="*/ 40481 w 984830"/>
              <a:gd name="connsiteY1" fmla="*/ 150129 h 778779"/>
              <a:gd name="connsiteX2" fmla="*/ 57150 w 984830"/>
              <a:gd name="connsiteY2" fmla="*/ 157273 h 778779"/>
              <a:gd name="connsiteX3" fmla="*/ 73819 w 984830"/>
              <a:gd name="connsiteY3" fmla="*/ 150129 h 778779"/>
              <a:gd name="connsiteX4" fmla="*/ 95250 w 984830"/>
              <a:gd name="connsiteY4" fmla="*/ 131079 h 778779"/>
              <a:gd name="connsiteX5" fmla="*/ 128587 w 984830"/>
              <a:gd name="connsiteY5" fmla="*/ 114411 h 778779"/>
              <a:gd name="connsiteX6" fmla="*/ 145256 w 984830"/>
              <a:gd name="connsiteY6" fmla="*/ 116792 h 778779"/>
              <a:gd name="connsiteX7" fmla="*/ 171450 w 984830"/>
              <a:gd name="connsiteY7" fmla="*/ 131079 h 778779"/>
              <a:gd name="connsiteX8" fmla="*/ 209550 w 984830"/>
              <a:gd name="connsiteY8" fmla="*/ 112029 h 778779"/>
              <a:gd name="connsiteX9" fmla="*/ 216694 w 984830"/>
              <a:gd name="connsiteY9" fmla="*/ 100123 h 778779"/>
              <a:gd name="connsiteX10" fmla="*/ 228600 w 984830"/>
              <a:gd name="connsiteY10" fmla="*/ 116792 h 778779"/>
              <a:gd name="connsiteX11" fmla="*/ 257175 w 984830"/>
              <a:gd name="connsiteY11" fmla="*/ 121554 h 778779"/>
              <a:gd name="connsiteX12" fmla="*/ 288131 w 984830"/>
              <a:gd name="connsiteY12" fmla="*/ 142986 h 778779"/>
              <a:gd name="connsiteX13" fmla="*/ 316706 w 984830"/>
              <a:gd name="connsiteY13" fmla="*/ 142986 h 778779"/>
              <a:gd name="connsiteX14" fmla="*/ 340519 w 984830"/>
              <a:gd name="connsiteY14" fmla="*/ 140604 h 778779"/>
              <a:gd name="connsiteX15" fmla="*/ 364331 w 984830"/>
              <a:gd name="connsiteY15" fmla="*/ 123936 h 778779"/>
              <a:gd name="connsiteX16" fmla="*/ 369094 w 984830"/>
              <a:gd name="connsiteY16" fmla="*/ 150129 h 778779"/>
              <a:gd name="connsiteX17" fmla="*/ 369094 w 984830"/>
              <a:gd name="connsiteY17" fmla="*/ 166798 h 778779"/>
              <a:gd name="connsiteX18" fmla="*/ 385762 w 984830"/>
              <a:gd name="connsiteY18" fmla="*/ 185848 h 778779"/>
              <a:gd name="connsiteX19" fmla="*/ 414337 w 984830"/>
              <a:gd name="connsiteY19" fmla="*/ 200136 h 778779"/>
              <a:gd name="connsiteX20" fmla="*/ 428625 w 984830"/>
              <a:gd name="connsiteY20" fmla="*/ 214423 h 778779"/>
              <a:gd name="connsiteX21" fmla="*/ 421481 w 984830"/>
              <a:gd name="connsiteY21" fmla="*/ 242998 h 778779"/>
              <a:gd name="connsiteX22" fmla="*/ 440531 w 984830"/>
              <a:gd name="connsiteY22" fmla="*/ 254904 h 778779"/>
              <a:gd name="connsiteX23" fmla="*/ 464344 w 984830"/>
              <a:gd name="connsiteY23" fmla="*/ 271573 h 778779"/>
              <a:gd name="connsiteX24" fmla="*/ 473869 w 984830"/>
              <a:gd name="connsiteY24" fmla="*/ 288242 h 778779"/>
              <a:gd name="connsiteX25" fmla="*/ 497681 w 984830"/>
              <a:gd name="connsiteY25" fmla="*/ 283479 h 778779"/>
              <a:gd name="connsiteX26" fmla="*/ 507206 w 984830"/>
              <a:gd name="connsiteY26" fmla="*/ 262048 h 778779"/>
              <a:gd name="connsiteX27" fmla="*/ 561975 w 984830"/>
              <a:gd name="connsiteY27" fmla="*/ 259667 h 778779"/>
              <a:gd name="connsiteX28" fmla="*/ 564356 w 984830"/>
              <a:gd name="connsiteY28" fmla="*/ 257286 h 778779"/>
              <a:gd name="connsiteX29" fmla="*/ 600075 w 984830"/>
              <a:gd name="connsiteY29" fmla="*/ 214423 h 778779"/>
              <a:gd name="connsiteX30" fmla="*/ 621506 w 984830"/>
              <a:gd name="connsiteY30" fmla="*/ 204898 h 778779"/>
              <a:gd name="connsiteX31" fmla="*/ 635794 w 984830"/>
              <a:gd name="connsiteY31" fmla="*/ 181086 h 778779"/>
              <a:gd name="connsiteX32" fmla="*/ 626269 w 984830"/>
              <a:gd name="connsiteY32" fmla="*/ 145367 h 778779"/>
              <a:gd name="connsiteX33" fmla="*/ 650081 w 984830"/>
              <a:gd name="connsiteY33" fmla="*/ 112029 h 778779"/>
              <a:gd name="connsiteX34" fmla="*/ 681037 w 984830"/>
              <a:gd name="connsiteY34" fmla="*/ 97742 h 778779"/>
              <a:gd name="connsiteX35" fmla="*/ 692944 w 984830"/>
              <a:gd name="connsiteY35" fmla="*/ 92979 h 778779"/>
              <a:gd name="connsiteX36" fmla="*/ 695325 w 984830"/>
              <a:gd name="connsiteY36" fmla="*/ 69167 h 778779"/>
              <a:gd name="connsiteX37" fmla="*/ 711994 w 984830"/>
              <a:gd name="connsiteY37" fmla="*/ 50117 h 778779"/>
              <a:gd name="connsiteX38" fmla="*/ 726281 w 984830"/>
              <a:gd name="connsiteY38" fmla="*/ 26304 h 778779"/>
              <a:gd name="connsiteX39" fmla="*/ 738187 w 984830"/>
              <a:gd name="connsiteY39" fmla="*/ 7254 h 778779"/>
              <a:gd name="connsiteX40" fmla="*/ 764381 w 984830"/>
              <a:gd name="connsiteY40" fmla="*/ 111 h 778779"/>
              <a:gd name="connsiteX41" fmla="*/ 785812 w 984830"/>
              <a:gd name="connsiteY41" fmla="*/ 12017 h 778779"/>
              <a:gd name="connsiteX42" fmla="*/ 800100 w 984830"/>
              <a:gd name="connsiteY42" fmla="*/ 45354 h 778779"/>
              <a:gd name="connsiteX43" fmla="*/ 800100 w 984830"/>
              <a:gd name="connsiteY43" fmla="*/ 64404 h 778779"/>
              <a:gd name="connsiteX44" fmla="*/ 831056 w 984830"/>
              <a:gd name="connsiteY44" fmla="*/ 76311 h 778779"/>
              <a:gd name="connsiteX45" fmla="*/ 840581 w 984830"/>
              <a:gd name="connsiteY45" fmla="*/ 83454 h 778779"/>
              <a:gd name="connsiteX46" fmla="*/ 835819 w 984830"/>
              <a:gd name="connsiteY46" fmla="*/ 114411 h 778779"/>
              <a:gd name="connsiteX47" fmla="*/ 814387 w 984830"/>
              <a:gd name="connsiteY47" fmla="*/ 142986 h 778779"/>
              <a:gd name="connsiteX48" fmla="*/ 814387 w 984830"/>
              <a:gd name="connsiteY48" fmla="*/ 173942 h 778779"/>
              <a:gd name="connsiteX49" fmla="*/ 833437 w 984830"/>
              <a:gd name="connsiteY49" fmla="*/ 209661 h 778779"/>
              <a:gd name="connsiteX50" fmla="*/ 828675 w 984830"/>
              <a:gd name="connsiteY50" fmla="*/ 233473 h 778779"/>
              <a:gd name="connsiteX51" fmla="*/ 840581 w 984830"/>
              <a:gd name="connsiteY51" fmla="*/ 266811 h 778779"/>
              <a:gd name="connsiteX52" fmla="*/ 847725 w 984830"/>
              <a:gd name="connsiteY52" fmla="*/ 271573 h 778779"/>
              <a:gd name="connsiteX53" fmla="*/ 845344 w 984830"/>
              <a:gd name="connsiteY53" fmla="*/ 290623 h 778779"/>
              <a:gd name="connsiteX54" fmla="*/ 857250 w 984830"/>
              <a:gd name="connsiteY54" fmla="*/ 314436 h 778779"/>
              <a:gd name="connsiteX55" fmla="*/ 876300 w 984830"/>
              <a:gd name="connsiteY55" fmla="*/ 345392 h 778779"/>
              <a:gd name="connsiteX56" fmla="*/ 862012 w 984830"/>
              <a:gd name="connsiteY56" fmla="*/ 373967 h 778779"/>
              <a:gd name="connsiteX57" fmla="*/ 871537 w 984830"/>
              <a:gd name="connsiteY57" fmla="*/ 419211 h 778779"/>
              <a:gd name="connsiteX58" fmla="*/ 866775 w 984830"/>
              <a:gd name="connsiteY58" fmla="*/ 440642 h 778779"/>
              <a:gd name="connsiteX59" fmla="*/ 885825 w 984830"/>
              <a:gd name="connsiteY59" fmla="*/ 457311 h 778779"/>
              <a:gd name="connsiteX60" fmla="*/ 904875 w 984830"/>
              <a:gd name="connsiteY60" fmla="*/ 516842 h 778779"/>
              <a:gd name="connsiteX61" fmla="*/ 923925 w 984830"/>
              <a:gd name="connsiteY61" fmla="*/ 543036 h 778779"/>
              <a:gd name="connsiteX62" fmla="*/ 954881 w 984830"/>
              <a:gd name="connsiteY62" fmla="*/ 573992 h 778779"/>
              <a:gd name="connsiteX63" fmla="*/ 969169 w 984830"/>
              <a:gd name="connsiteY63" fmla="*/ 626379 h 778779"/>
              <a:gd name="connsiteX64" fmla="*/ 966787 w 984830"/>
              <a:gd name="connsiteY64" fmla="*/ 650192 h 778779"/>
              <a:gd name="connsiteX65" fmla="*/ 966787 w 984830"/>
              <a:gd name="connsiteY65" fmla="*/ 678767 h 778779"/>
              <a:gd name="connsiteX66" fmla="*/ 969169 w 984830"/>
              <a:gd name="connsiteY66" fmla="*/ 728773 h 778779"/>
              <a:gd name="connsiteX67" fmla="*/ 983456 w 984830"/>
              <a:gd name="connsiteY67" fmla="*/ 769254 h 778779"/>
              <a:gd name="connsiteX68" fmla="*/ 983456 w 984830"/>
              <a:gd name="connsiteY68" fmla="*/ 778779 h 77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984830" h="778779">
                <a:moveTo>
                  <a:pt x="0" y="112029"/>
                </a:moveTo>
                <a:cubicBezTo>
                  <a:pt x="15478" y="127308"/>
                  <a:pt x="30956" y="142588"/>
                  <a:pt x="40481" y="150129"/>
                </a:cubicBezTo>
                <a:cubicBezTo>
                  <a:pt x="50006" y="157670"/>
                  <a:pt x="51594" y="157273"/>
                  <a:pt x="57150" y="157273"/>
                </a:cubicBezTo>
                <a:cubicBezTo>
                  <a:pt x="62706" y="157273"/>
                  <a:pt x="67469" y="154495"/>
                  <a:pt x="73819" y="150129"/>
                </a:cubicBezTo>
                <a:cubicBezTo>
                  <a:pt x="80169" y="145763"/>
                  <a:pt x="86122" y="137032"/>
                  <a:pt x="95250" y="131079"/>
                </a:cubicBezTo>
                <a:cubicBezTo>
                  <a:pt x="104378" y="125126"/>
                  <a:pt x="120253" y="116792"/>
                  <a:pt x="128587" y="114411"/>
                </a:cubicBezTo>
                <a:cubicBezTo>
                  <a:pt x="136921" y="112030"/>
                  <a:pt x="138112" y="114014"/>
                  <a:pt x="145256" y="116792"/>
                </a:cubicBezTo>
                <a:cubicBezTo>
                  <a:pt x="152400" y="119570"/>
                  <a:pt x="160734" y="131873"/>
                  <a:pt x="171450" y="131079"/>
                </a:cubicBezTo>
                <a:cubicBezTo>
                  <a:pt x="182166" y="130285"/>
                  <a:pt x="202009" y="117188"/>
                  <a:pt x="209550" y="112029"/>
                </a:cubicBezTo>
                <a:cubicBezTo>
                  <a:pt x="217091" y="106870"/>
                  <a:pt x="213519" y="99329"/>
                  <a:pt x="216694" y="100123"/>
                </a:cubicBezTo>
                <a:cubicBezTo>
                  <a:pt x="219869" y="100917"/>
                  <a:pt x="221853" y="113220"/>
                  <a:pt x="228600" y="116792"/>
                </a:cubicBezTo>
                <a:cubicBezTo>
                  <a:pt x="235347" y="120364"/>
                  <a:pt x="247253" y="117188"/>
                  <a:pt x="257175" y="121554"/>
                </a:cubicBezTo>
                <a:cubicBezTo>
                  <a:pt x="267097" y="125920"/>
                  <a:pt x="278209" y="139414"/>
                  <a:pt x="288131" y="142986"/>
                </a:cubicBezTo>
                <a:cubicBezTo>
                  <a:pt x="298053" y="146558"/>
                  <a:pt x="307975" y="143383"/>
                  <a:pt x="316706" y="142986"/>
                </a:cubicBezTo>
                <a:cubicBezTo>
                  <a:pt x="325437" y="142589"/>
                  <a:pt x="332581" y="143779"/>
                  <a:pt x="340519" y="140604"/>
                </a:cubicBezTo>
                <a:cubicBezTo>
                  <a:pt x="348457" y="137429"/>
                  <a:pt x="359569" y="122349"/>
                  <a:pt x="364331" y="123936"/>
                </a:cubicBezTo>
                <a:cubicBezTo>
                  <a:pt x="369093" y="125523"/>
                  <a:pt x="368300" y="142985"/>
                  <a:pt x="369094" y="150129"/>
                </a:cubicBezTo>
                <a:cubicBezTo>
                  <a:pt x="369888" y="157273"/>
                  <a:pt x="366316" y="160845"/>
                  <a:pt x="369094" y="166798"/>
                </a:cubicBezTo>
                <a:cubicBezTo>
                  <a:pt x="371872" y="172751"/>
                  <a:pt x="378222" y="180292"/>
                  <a:pt x="385762" y="185848"/>
                </a:cubicBezTo>
                <a:cubicBezTo>
                  <a:pt x="393302" y="191404"/>
                  <a:pt x="407193" y="195374"/>
                  <a:pt x="414337" y="200136"/>
                </a:cubicBezTo>
                <a:cubicBezTo>
                  <a:pt x="421481" y="204898"/>
                  <a:pt x="427434" y="207279"/>
                  <a:pt x="428625" y="214423"/>
                </a:cubicBezTo>
                <a:cubicBezTo>
                  <a:pt x="429816" y="221567"/>
                  <a:pt x="419497" y="236251"/>
                  <a:pt x="421481" y="242998"/>
                </a:cubicBezTo>
                <a:cubicBezTo>
                  <a:pt x="423465" y="249745"/>
                  <a:pt x="433387" y="250142"/>
                  <a:pt x="440531" y="254904"/>
                </a:cubicBezTo>
                <a:cubicBezTo>
                  <a:pt x="447675" y="259666"/>
                  <a:pt x="458788" y="266017"/>
                  <a:pt x="464344" y="271573"/>
                </a:cubicBezTo>
                <a:cubicBezTo>
                  <a:pt x="469900" y="277129"/>
                  <a:pt x="468313" y="286258"/>
                  <a:pt x="473869" y="288242"/>
                </a:cubicBezTo>
                <a:cubicBezTo>
                  <a:pt x="479425" y="290226"/>
                  <a:pt x="492125" y="287845"/>
                  <a:pt x="497681" y="283479"/>
                </a:cubicBezTo>
                <a:cubicBezTo>
                  <a:pt x="503237" y="279113"/>
                  <a:pt x="496490" y="266017"/>
                  <a:pt x="507206" y="262048"/>
                </a:cubicBezTo>
                <a:cubicBezTo>
                  <a:pt x="517922" y="258079"/>
                  <a:pt x="552450" y="260461"/>
                  <a:pt x="561975" y="259667"/>
                </a:cubicBezTo>
                <a:cubicBezTo>
                  <a:pt x="571500" y="258873"/>
                  <a:pt x="558006" y="264827"/>
                  <a:pt x="564356" y="257286"/>
                </a:cubicBezTo>
                <a:cubicBezTo>
                  <a:pt x="570706" y="249745"/>
                  <a:pt x="590550" y="223154"/>
                  <a:pt x="600075" y="214423"/>
                </a:cubicBezTo>
                <a:cubicBezTo>
                  <a:pt x="609600" y="205692"/>
                  <a:pt x="615553" y="210454"/>
                  <a:pt x="621506" y="204898"/>
                </a:cubicBezTo>
                <a:cubicBezTo>
                  <a:pt x="627459" y="199342"/>
                  <a:pt x="635000" y="191008"/>
                  <a:pt x="635794" y="181086"/>
                </a:cubicBezTo>
                <a:cubicBezTo>
                  <a:pt x="636588" y="171164"/>
                  <a:pt x="623888" y="156876"/>
                  <a:pt x="626269" y="145367"/>
                </a:cubicBezTo>
                <a:cubicBezTo>
                  <a:pt x="628650" y="133858"/>
                  <a:pt x="640953" y="119967"/>
                  <a:pt x="650081" y="112029"/>
                </a:cubicBezTo>
                <a:cubicBezTo>
                  <a:pt x="659209" y="104091"/>
                  <a:pt x="673893" y="100917"/>
                  <a:pt x="681037" y="97742"/>
                </a:cubicBezTo>
                <a:cubicBezTo>
                  <a:pt x="688181" y="94567"/>
                  <a:pt x="690563" y="97741"/>
                  <a:pt x="692944" y="92979"/>
                </a:cubicBezTo>
                <a:cubicBezTo>
                  <a:pt x="695325" y="88217"/>
                  <a:pt x="692150" y="76311"/>
                  <a:pt x="695325" y="69167"/>
                </a:cubicBezTo>
                <a:cubicBezTo>
                  <a:pt x="698500" y="62023"/>
                  <a:pt x="706835" y="57261"/>
                  <a:pt x="711994" y="50117"/>
                </a:cubicBezTo>
                <a:cubicBezTo>
                  <a:pt x="717153" y="42973"/>
                  <a:pt x="721916" y="33448"/>
                  <a:pt x="726281" y="26304"/>
                </a:cubicBezTo>
                <a:cubicBezTo>
                  <a:pt x="730646" y="19160"/>
                  <a:pt x="731837" y="11619"/>
                  <a:pt x="738187" y="7254"/>
                </a:cubicBezTo>
                <a:cubicBezTo>
                  <a:pt x="744537" y="2889"/>
                  <a:pt x="756444" y="-683"/>
                  <a:pt x="764381" y="111"/>
                </a:cubicBezTo>
                <a:cubicBezTo>
                  <a:pt x="772318" y="905"/>
                  <a:pt x="779859" y="4476"/>
                  <a:pt x="785812" y="12017"/>
                </a:cubicBezTo>
                <a:cubicBezTo>
                  <a:pt x="791765" y="19558"/>
                  <a:pt x="797719" y="36623"/>
                  <a:pt x="800100" y="45354"/>
                </a:cubicBezTo>
                <a:cubicBezTo>
                  <a:pt x="802481" y="54085"/>
                  <a:pt x="794941" y="59245"/>
                  <a:pt x="800100" y="64404"/>
                </a:cubicBezTo>
                <a:cubicBezTo>
                  <a:pt x="805259" y="69563"/>
                  <a:pt x="824309" y="73136"/>
                  <a:pt x="831056" y="76311"/>
                </a:cubicBezTo>
                <a:cubicBezTo>
                  <a:pt x="837803" y="79486"/>
                  <a:pt x="839787" y="77104"/>
                  <a:pt x="840581" y="83454"/>
                </a:cubicBezTo>
                <a:cubicBezTo>
                  <a:pt x="841375" y="89804"/>
                  <a:pt x="840185" y="104489"/>
                  <a:pt x="835819" y="114411"/>
                </a:cubicBezTo>
                <a:cubicBezTo>
                  <a:pt x="831453" y="124333"/>
                  <a:pt x="817959" y="133064"/>
                  <a:pt x="814387" y="142986"/>
                </a:cubicBezTo>
                <a:cubicBezTo>
                  <a:pt x="810815" y="152908"/>
                  <a:pt x="811212" y="162829"/>
                  <a:pt x="814387" y="173942"/>
                </a:cubicBezTo>
                <a:cubicBezTo>
                  <a:pt x="817562" y="185055"/>
                  <a:pt x="831056" y="199739"/>
                  <a:pt x="833437" y="209661"/>
                </a:cubicBezTo>
                <a:cubicBezTo>
                  <a:pt x="835818" y="219583"/>
                  <a:pt x="827484" y="223948"/>
                  <a:pt x="828675" y="233473"/>
                </a:cubicBezTo>
                <a:cubicBezTo>
                  <a:pt x="829866" y="242998"/>
                  <a:pt x="837406" y="260461"/>
                  <a:pt x="840581" y="266811"/>
                </a:cubicBezTo>
                <a:cubicBezTo>
                  <a:pt x="843756" y="273161"/>
                  <a:pt x="846931" y="267604"/>
                  <a:pt x="847725" y="271573"/>
                </a:cubicBezTo>
                <a:cubicBezTo>
                  <a:pt x="848519" y="275542"/>
                  <a:pt x="843757" y="283479"/>
                  <a:pt x="845344" y="290623"/>
                </a:cubicBezTo>
                <a:cubicBezTo>
                  <a:pt x="846932" y="297767"/>
                  <a:pt x="852091" y="305308"/>
                  <a:pt x="857250" y="314436"/>
                </a:cubicBezTo>
                <a:cubicBezTo>
                  <a:pt x="862409" y="323564"/>
                  <a:pt x="875506" y="335470"/>
                  <a:pt x="876300" y="345392"/>
                </a:cubicBezTo>
                <a:cubicBezTo>
                  <a:pt x="877094" y="355314"/>
                  <a:pt x="862806" y="361664"/>
                  <a:pt x="862012" y="373967"/>
                </a:cubicBezTo>
                <a:cubicBezTo>
                  <a:pt x="861218" y="386270"/>
                  <a:pt x="870743" y="408099"/>
                  <a:pt x="871537" y="419211"/>
                </a:cubicBezTo>
                <a:cubicBezTo>
                  <a:pt x="872331" y="430323"/>
                  <a:pt x="864394" y="434292"/>
                  <a:pt x="866775" y="440642"/>
                </a:cubicBezTo>
                <a:cubicBezTo>
                  <a:pt x="869156" y="446992"/>
                  <a:pt x="879475" y="444611"/>
                  <a:pt x="885825" y="457311"/>
                </a:cubicBezTo>
                <a:cubicBezTo>
                  <a:pt x="892175" y="470011"/>
                  <a:pt x="898525" y="502554"/>
                  <a:pt x="904875" y="516842"/>
                </a:cubicBezTo>
                <a:cubicBezTo>
                  <a:pt x="911225" y="531130"/>
                  <a:pt x="915591" y="533511"/>
                  <a:pt x="923925" y="543036"/>
                </a:cubicBezTo>
                <a:cubicBezTo>
                  <a:pt x="932259" y="552561"/>
                  <a:pt x="947340" y="560102"/>
                  <a:pt x="954881" y="573992"/>
                </a:cubicBezTo>
                <a:cubicBezTo>
                  <a:pt x="962422" y="587882"/>
                  <a:pt x="967185" y="613679"/>
                  <a:pt x="969169" y="626379"/>
                </a:cubicBezTo>
                <a:cubicBezTo>
                  <a:pt x="971153" y="639079"/>
                  <a:pt x="967184" y="641461"/>
                  <a:pt x="966787" y="650192"/>
                </a:cubicBezTo>
                <a:cubicBezTo>
                  <a:pt x="966390" y="658923"/>
                  <a:pt x="966390" y="665670"/>
                  <a:pt x="966787" y="678767"/>
                </a:cubicBezTo>
                <a:cubicBezTo>
                  <a:pt x="967184" y="691864"/>
                  <a:pt x="966391" y="713692"/>
                  <a:pt x="969169" y="728773"/>
                </a:cubicBezTo>
                <a:cubicBezTo>
                  <a:pt x="971947" y="743854"/>
                  <a:pt x="981075" y="760920"/>
                  <a:pt x="983456" y="769254"/>
                </a:cubicBezTo>
                <a:cubicBezTo>
                  <a:pt x="985837" y="777588"/>
                  <a:pt x="984646" y="778183"/>
                  <a:pt x="983456" y="778779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7503409" y="2943490"/>
            <a:ext cx="192904" cy="1018910"/>
          </a:xfrm>
          <a:custGeom>
            <a:avLst/>
            <a:gdLst>
              <a:gd name="connsiteX0" fmla="*/ 2291 w 192904"/>
              <a:gd name="connsiteY0" fmla="*/ 1018910 h 1018910"/>
              <a:gd name="connsiteX1" fmla="*/ 2291 w 192904"/>
              <a:gd name="connsiteY1" fmla="*/ 949854 h 1018910"/>
              <a:gd name="connsiteX2" fmla="*/ 26104 w 192904"/>
              <a:gd name="connsiteY2" fmla="*/ 916516 h 1018910"/>
              <a:gd name="connsiteX3" fmla="*/ 57060 w 192904"/>
              <a:gd name="connsiteY3" fmla="*/ 892704 h 1018910"/>
              <a:gd name="connsiteX4" fmla="*/ 78491 w 192904"/>
              <a:gd name="connsiteY4" fmla="*/ 871273 h 1018910"/>
              <a:gd name="connsiteX5" fmla="*/ 80872 w 192904"/>
              <a:gd name="connsiteY5" fmla="*/ 842698 h 1018910"/>
              <a:gd name="connsiteX6" fmla="*/ 68966 w 192904"/>
              <a:gd name="connsiteY6" fmla="*/ 806979 h 1018910"/>
              <a:gd name="connsiteX7" fmla="*/ 80872 w 192904"/>
              <a:gd name="connsiteY7" fmla="*/ 773641 h 1018910"/>
              <a:gd name="connsiteX8" fmla="*/ 102304 w 192904"/>
              <a:gd name="connsiteY8" fmla="*/ 737923 h 1018910"/>
              <a:gd name="connsiteX9" fmla="*/ 104685 w 192904"/>
              <a:gd name="connsiteY9" fmla="*/ 714110 h 1018910"/>
              <a:gd name="connsiteX10" fmla="*/ 95160 w 192904"/>
              <a:gd name="connsiteY10" fmla="*/ 680773 h 1018910"/>
              <a:gd name="connsiteX11" fmla="*/ 73729 w 192904"/>
              <a:gd name="connsiteY11" fmla="*/ 661723 h 1018910"/>
              <a:gd name="connsiteX12" fmla="*/ 73729 w 192904"/>
              <a:gd name="connsiteY12" fmla="*/ 628385 h 1018910"/>
              <a:gd name="connsiteX13" fmla="*/ 73729 w 192904"/>
              <a:gd name="connsiteY13" fmla="*/ 604573 h 1018910"/>
              <a:gd name="connsiteX14" fmla="*/ 61822 w 192904"/>
              <a:gd name="connsiteY14" fmla="*/ 587904 h 1018910"/>
              <a:gd name="connsiteX15" fmla="*/ 59441 w 192904"/>
              <a:gd name="connsiteY15" fmla="*/ 561710 h 1018910"/>
              <a:gd name="connsiteX16" fmla="*/ 59441 w 192904"/>
              <a:gd name="connsiteY16" fmla="*/ 535516 h 1018910"/>
              <a:gd name="connsiteX17" fmla="*/ 80872 w 192904"/>
              <a:gd name="connsiteY17" fmla="*/ 516466 h 1018910"/>
              <a:gd name="connsiteX18" fmla="*/ 95160 w 192904"/>
              <a:gd name="connsiteY18" fmla="*/ 502179 h 1018910"/>
              <a:gd name="connsiteX19" fmla="*/ 104685 w 192904"/>
              <a:gd name="connsiteY19" fmla="*/ 471223 h 1018910"/>
              <a:gd name="connsiteX20" fmla="*/ 104685 w 192904"/>
              <a:gd name="connsiteY20" fmla="*/ 459316 h 1018910"/>
              <a:gd name="connsiteX21" fmla="*/ 114210 w 192904"/>
              <a:gd name="connsiteY21" fmla="*/ 437885 h 1018910"/>
              <a:gd name="connsiteX22" fmla="*/ 121354 w 192904"/>
              <a:gd name="connsiteY22" fmla="*/ 414073 h 1018910"/>
              <a:gd name="connsiteX23" fmla="*/ 123735 w 192904"/>
              <a:gd name="connsiteY23" fmla="*/ 378354 h 1018910"/>
              <a:gd name="connsiteX24" fmla="*/ 130879 w 192904"/>
              <a:gd name="connsiteY24" fmla="*/ 349779 h 1018910"/>
              <a:gd name="connsiteX25" fmla="*/ 154691 w 192904"/>
              <a:gd name="connsiteY25" fmla="*/ 318823 h 1018910"/>
              <a:gd name="connsiteX26" fmla="*/ 180885 w 192904"/>
              <a:gd name="connsiteY26" fmla="*/ 278341 h 1018910"/>
              <a:gd name="connsiteX27" fmla="*/ 188029 w 192904"/>
              <a:gd name="connsiteY27" fmla="*/ 249766 h 1018910"/>
              <a:gd name="connsiteX28" fmla="*/ 192791 w 192904"/>
              <a:gd name="connsiteY28" fmla="*/ 185473 h 1018910"/>
              <a:gd name="connsiteX29" fmla="*/ 183266 w 192904"/>
              <a:gd name="connsiteY29" fmla="*/ 159279 h 1018910"/>
              <a:gd name="connsiteX30" fmla="*/ 176122 w 192904"/>
              <a:gd name="connsiteY30" fmla="*/ 142610 h 1018910"/>
              <a:gd name="connsiteX31" fmla="*/ 176122 w 192904"/>
              <a:gd name="connsiteY31" fmla="*/ 123560 h 1018910"/>
              <a:gd name="connsiteX32" fmla="*/ 176122 w 192904"/>
              <a:gd name="connsiteY32" fmla="*/ 97366 h 1018910"/>
              <a:gd name="connsiteX33" fmla="*/ 166597 w 192904"/>
              <a:gd name="connsiteY33" fmla="*/ 80698 h 1018910"/>
              <a:gd name="connsiteX34" fmla="*/ 135641 w 192904"/>
              <a:gd name="connsiteY34" fmla="*/ 85460 h 1018910"/>
              <a:gd name="connsiteX35" fmla="*/ 88016 w 192904"/>
              <a:gd name="connsiteY35" fmla="*/ 99748 h 1018910"/>
              <a:gd name="connsiteX36" fmla="*/ 14197 w 192904"/>
              <a:gd name="connsiteY36" fmla="*/ 80698 h 1018910"/>
              <a:gd name="connsiteX37" fmla="*/ 38010 w 192904"/>
              <a:gd name="connsiteY37" fmla="*/ 30691 h 1018910"/>
              <a:gd name="connsiteX38" fmla="*/ 95160 w 192904"/>
              <a:gd name="connsiteY38" fmla="*/ 2116 h 1018910"/>
              <a:gd name="connsiteX39" fmla="*/ 123735 w 192904"/>
              <a:gd name="connsiteY39" fmla="*/ 2116 h 1018910"/>
              <a:gd name="connsiteX40" fmla="*/ 123735 w 192904"/>
              <a:gd name="connsiteY40" fmla="*/ 2116 h 1018910"/>
              <a:gd name="connsiteX0" fmla="*/ 2291 w 192904"/>
              <a:gd name="connsiteY0" fmla="*/ 1018910 h 1018910"/>
              <a:gd name="connsiteX1" fmla="*/ 2291 w 192904"/>
              <a:gd name="connsiteY1" fmla="*/ 949854 h 1018910"/>
              <a:gd name="connsiteX2" fmla="*/ 26104 w 192904"/>
              <a:gd name="connsiteY2" fmla="*/ 916516 h 1018910"/>
              <a:gd name="connsiteX3" fmla="*/ 57060 w 192904"/>
              <a:gd name="connsiteY3" fmla="*/ 892704 h 1018910"/>
              <a:gd name="connsiteX4" fmla="*/ 78491 w 192904"/>
              <a:gd name="connsiteY4" fmla="*/ 871273 h 1018910"/>
              <a:gd name="connsiteX5" fmla="*/ 80872 w 192904"/>
              <a:gd name="connsiteY5" fmla="*/ 842698 h 1018910"/>
              <a:gd name="connsiteX6" fmla="*/ 68966 w 192904"/>
              <a:gd name="connsiteY6" fmla="*/ 806979 h 1018910"/>
              <a:gd name="connsiteX7" fmla="*/ 80872 w 192904"/>
              <a:gd name="connsiteY7" fmla="*/ 773641 h 1018910"/>
              <a:gd name="connsiteX8" fmla="*/ 102304 w 192904"/>
              <a:gd name="connsiteY8" fmla="*/ 737923 h 1018910"/>
              <a:gd name="connsiteX9" fmla="*/ 104685 w 192904"/>
              <a:gd name="connsiteY9" fmla="*/ 714110 h 1018910"/>
              <a:gd name="connsiteX10" fmla="*/ 95160 w 192904"/>
              <a:gd name="connsiteY10" fmla="*/ 680773 h 1018910"/>
              <a:gd name="connsiteX11" fmla="*/ 73729 w 192904"/>
              <a:gd name="connsiteY11" fmla="*/ 661723 h 1018910"/>
              <a:gd name="connsiteX12" fmla="*/ 73729 w 192904"/>
              <a:gd name="connsiteY12" fmla="*/ 628385 h 1018910"/>
              <a:gd name="connsiteX13" fmla="*/ 73729 w 192904"/>
              <a:gd name="connsiteY13" fmla="*/ 604573 h 1018910"/>
              <a:gd name="connsiteX14" fmla="*/ 61822 w 192904"/>
              <a:gd name="connsiteY14" fmla="*/ 587904 h 1018910"/>
              <a:gd name="connsiteX15" fmla="*/ 59441 w 192904"/>
              <a:gd name="connsiteY15" fmla="*/ 561710 h 1018910"/>
              <a:gd name="connsiteX16" fmla="*/ 59441 w 192904"/>
              <a:gd name="connsiteY16" fmla="*/ 535516 h 1018910"/>
              <a:gd name="connsiteX17" fmla="*/ 80872 w 192904"/>
              <a:gd name="connsiteY17" fmla="*/ 516466 h 1018910"/>
              <a:gd name="connsiteX18" fmla="*/ 95160 w 192904"/>
              <a:gd name="connsiteY18" fmla="*/ 502179 h 1018910"/>
              <a:gd name="connsiteX19" fmla="*/ 104685 w 192904"/>
              <a:gd name="connsiteY19" fmla="*/ 471223 h 1018910"/>
              <a:gd name="connsiteX20" fmla="*/ 104685 w 192904"/>
              <a:gd name="connsiteY20" fmla="*/ 459316 h 1018910"/>
              <a:gd name="connsiteX21" fmla="*/ 114210 w 192904"/>
              <a:gd name="connsiteY21" fmla="*/ 437885 h 1018910"/>
              <a:gd name="connsiteX22" fmla="*/ 121354 w 192904"/>
              <a:gd name="connsiteY22" fmla="*/ 414073 h 1018910"/>
              <a:gd name="connsiteX23" fmla="*/ 123735 w 192904"/>
              <a:gd name="connsiteY23" fmla="*/ 378354 h 1018910"/>
              <a:gd name="connsiteX24" fmla="*/ 130879 w 192904"/>
              <a:gd name="connsiteY24" fmla="*/ 349779 h 1018910"/>
              <a:gd name="connsiteX25" fmla="*/ 154691 w 192904"/>
              <a:gd name="connsiteY25" fmla="*/ 318823 h 1018910"/>
              <a:gd name="connsiteX26" fmla="*/ 180885 w 192904"/>
              <a:gd name="connsiteY26" fmla="*/ 278341 h 1018910"/>
              <a:gd name="connsiteX27" fmla="*/ 188029 w 192904"/>
              <a:gd name="connsiteY27" fmla="*/ 249766 h 1018910"/>
              <a:gd name="connsiteX28" fmla="*/ 192791 w 192904"/>
              <a:gd name="connsiteY28" fmla="*/ 185473 h 1018910"/>
              <a:gd name="connsiteX29" fmla="*/ 183266 w 192904"/>
              <a:gd name="connsiteY29" fmla="*/ 159279 h 1018910"/>
              <a:gd name="connsiteX30" fmla="*/ 176122 w 192904"/>
              <a:gd name="connsiteY30" fmla="*/ 142610 h 1018910"/>
              <a:gd name="connsiteX31" fmla="*/ 176122 w 192904"/>
              <a:gd name="connsiteY31" fmla="*/ 123560 h 1018910"/>
              <a:gd name="connsiteX32" fmla="*/ 176122 w 192904"/>
              <a:gd name="connsiteY32" fmla="*/ 97366 h 1018910"/>
              <a:gd name="connsiteX33" fmla="*/ 166597 w 192904"/>
              <a:gd name="connsiteY33" fmla="*/ 80698 h 1018910"/>
              <a:gd name="connsiteX34" fmla="*/ 135641 w 192904"/>
              <a:gd name="connsiteY34" fmla="*/ 85460 h 1018910"/>
              <a:gd name="connsiteX35" fmla="*/ 88016 w 192904"/>
              <a:gd name="connsiteY35" fmla="*/ 99748 h 1018910"/>
              <a:gd name="connsiteX36" fmla="*/ 38010 w 192904"/>
              <a:gd name="connsiteY36" fmla="*/ 71173 h 1018910"/>
              <a:gd name="connsiteX37" fmla="*/ 38010 w 192904"/>
              <a:gd name="connsiteY37" fmla="*/ 30691 h 1018910"/>
              <a:gd name="connsiteX38" fmla="*/ 95160 w 192904"/>
              <a:gd name="connsiteY38" fmla="*/ 2116 h 1018910"/>
              <a:gd name="connsiteX39" fmla="*/ 123735 w 192904"/>
              <a:gd name="connsiteY39" fmla="*/ 2116 h 1018910"/>
              <a:gd name="connsiteX40" fmla="*/ 123735 w 192904"/>
              <a:gd name="connsiteY40" fmla="*/ 2116 h 1018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2904" h="1018910">
                <a:moveTo>
                  <a:pt x="2291" y="1018910"/>
                </a:moveTo>
                <a:cubicBezTo>
                  <a:pt x="306" y="992915"/>
                  <a:pt x="-1678" y="966920"/>
                  <a:pt x="2291" y="949854"/>
                </a:cubicBezTo>
                <a:cubicBezTo>
                  <a:pt x="6260" y="932788"/>
                  <a:pt x="16976" y="926041"/>
                  <a:pt x="26104" y="916516"/>
                </a:cubicBezTo>
                <a:cubicBezTo>
                  <a:pt x="35232" y="906991"/>
                  <a:pt x="48329" y="900244"/>
                  <a:pt x="57060" y="892704"/>
                </a:cubicBezTo>
                <a:cubicBezTo>
                  <a:pt x="65791" y="885163"/>
                  <a:pt x="74522" y="879607"/>
                  <a:pt x="78491" y="871273"/>
                </a:cubicBezTo>
                <a:cubicBezTo>
                  <a:pt x="82460" y="862939"/>
                  <a:pt x="82459" y="853414"/>
                  <a:pt x="80872" y="842698"/>
                </a:cubicBezTo>
                <a:cubicBezTo>
                  <a:pt x="79285" y="831982"/>
                  <a:pt x="68966" y="818488"/>
                  <a:pt x="68966" y="806979"/>
                </a:cubicBezTo>
                <a:cubicBezTo>
                  <a:pt x="68966" y="795470"/>
                  <a:pt x="75316" y="785150"/>
                  <a:pt x="80872" y="773641"/>
                </a:cubicBezTo>
                <a:cubicBezTo>
                  <a:pt x="86428" y="762132"/>
                  <a:pt x="98335" y="747845"/>
                  <a:pt x="102304" y="737923"/>
                </a:cubicBezTo>
                <a:cubicBezTo>
                  <a:pt x="106273" y="728001"/>
                  <a:pt x="105876" y="723635"/>
                  <a:pt x="104685" y="714110"/>
                </a:cubicBezTo>
                <a:cubicBezTo>
                  <a:pt x="103494" y="704585"/>
                  <a:pt x="100319" y="689504"/>
                  <a:pt x="95160" y="680773"/>
                </a:cubicBezTo>
                <a:cubicBezTo>
                  <a:pt x="90001" y="672042"/>
                  <a:pt x="77301" y="670454"/>
                  <a:pt x="73729" y="661723"/>
                </a:cubicBezTo>
                <a:cubicBezTo>
                  <a:pt x="70157" y="652992"/>
                  <a:pt x="73729" y="628385"/>
                  <a:pt x="73729" y="628385"/>
                </a:cubicBezTo>
                <a:cubicBezTo>
                  <a:pt x="73729" y="618860"/>
                  <a:pt x="75713" y="611320"/>
                  <a:pt x="73729" y="604573"/>
                </a:cubicBezTo>
                <a:cubicBezTo>
                  <a:pt x="71745" y="597826"/>
                  <a:pt x="64203" y="595048"/>
                  <a:pt x="61822" y="587904"/>
                </a:cubicBezTo>
                <a:cubicBezTo>
                  <a:pt x="59441" y="580760"/>
                  <a:pt x="59838" y="570441"/>
                  <a:pt x="59441" y="561710"/>
                </a:cubicBezTo>
                <a:cubicBezTo>
                  <a:pt x="59044" y="552979"/>
                  <a:pt x="55869" y="543057"/>
                  <a:pt x="59441" y="535516"/>
                </a:cubicBezTo>
                <a:cubicBezTo>
                  <a:pt x="63013" y="527975"/>
                  <a:pt x="74919" y="522022"/>
                  <a:pt x="80872" y="516466"/>
                </a:cubicBezTo>
                <a:cubicBezTo>
                  <a:pt x="86825" y="510910"/>
                  <a:pt x="91191" y="509719"/>
                  <a:pt x="95160" y="502179"/>
                </a:cubicBezTo>
                <a:cubicBezTo>
                  <a:pt x="99129" y="494639"/>
                  <a:pt x="103098" y="478367"/>
                  <a:pt x="104685" y="471223"/>
                </a:cubicBezTo>
                <a:cubicBezTo>
                  <a:pt x="106273" y="464079"/>
                  <a:pt x="103098" y="464872"/>
                  <a:pt x="104685" y="459316"/>
                </a:cubicBezTo>
                <a:cubicBezTo>
                  <a:pt x="106272" y="453760"/>
                  <a:pt x="111432" y="445425"/>
                  <a:pt x="114210" y="437885"/>
                </a:cubicBezTo>
                <a:cubicBezTo>
                  <a:pt x="116988" y="430345"/>
                  <a:pt x="119766" y="423995"/>
                  <a:pt x="121354" y="414073"/>
                </a:cubicBezTo>
                <a:cubicBezTo>
                  <a:pt x="122942" y="404151"/>
                  <a:pt x="122148" y="389070"/>
                  <a:pt x="123735" y="378354"/>
                </a:cubicBezTo>
                <a:cubicBezTo>
                  <a:pt x="125322" y="367638"/>
                  <a:pt x="125720" y="359701"/>
                  <a:pt x="130879" y="349779"/>
                </a:cubicBezTo>
                <a:cubicBezTo>
                  <a:pt x="136038" y="339857"/>
                  <a:pt x="146357" y="330729"/>
                  <a:pt x="154691" y="318823"/>
                </a:cubicBezTo>
                <a:cubicBezTo>
                  <a:pt x="163025" y="306917"/>
                  <a:pt x="175329" y="289850"/>
                  <a:pt x="180885" y="278341"/>
                </a:cubicBezTo>
                <a:cubicBezTo>
                  <a:pt x="186441" y="266832"/>
                  <a:pt x="186045" y="265244"/>
                  <a:pt x="188029" y="249766"/>
                </a:cubicBezTo>
                <a:cubicBezTo>
                  <a:pt x="190013" y="234288"/>
                  <a:pt x="193585" y="200554"/>
                  <a:pt x="192791" y="185473"/>
                </a:cubicBezTo>
                <a:cubicBezTo>
                  <a:pt x="191997" y="170392"/>
                  <a:pt x="186044" y="166423"/>
                  <a:pt x="183266" y="159279"/>
                </a:cubicBezTo>
                <a:cubicBezTo>
                  <a:pt x="180488" y="152135"/>
                  <a:pt x="177313" y="148563"/>
                  <a:pt x="176122" y="142610"/>
                </a:cubicBezTo>
                <a:cubicBezTo>
                  <a:pt x="174931" y="136657"/>
                  <a:pt x="176122" y="123560"/>
                  <a:pt x="176122" y="123560"/>
                </a:cubicBezTo>
                <a:cubicBezTo>
                  <a:pt x="176122" y="116019"/>
                  <a:pt x="177710" y="104510"/>
                  <a:pt x="176122" y="97366"/>
                </a:cubicBezTo>
                <a:cubicBezTo>
                  <a:pt x="174535" y="90222"/>
                  <a:pt x="173344" y="82682"/>
                  <a:pt x="166597" y="80698"/>
                </a:cubicBezTo>
                <a:cubicBezTo>
                  <a:pt x="159850" y="78714"/>
                  <a:pt x="148738" y="82285"/>
                  <a:pt x="135641" y="85460"/>
                </a:cubicBezTo>
                <a:cubicBezTo>
                  <a:pt x="122544" y="88635"/>
                  <a:pt x="104288" y="102129"/>
                  <a:pt x="88016" y="99748"/>
                </a:cubicBezTo>
                <a:cubicBezTo>
                  <a:pt x="71744" y="97367"/>
                  <a:pt x="46344" y="82682"/>
                  <a:pt x="38010" y="71173"/>
                </a:cubicBezTo>
                <a:cubicBezTo>
                  <a:pt x="29676" y="59664"/>
                  <a:pt x="28485" y="42201"/>
                  <a:pt x="38010" y="30691"/>
                </a:cubicBezTo>
                <a:cubicBezTo>
                  <a:pt x="47535" y="19181"/>
                  <a:pt x="80872" y="6879"/>
                  <a:pt x="95160" y="2116"/>
                </a:cubicBezTo>
                <a:cubicBezTo>
                  <a:pt x="109448" y="-2647"/>
                  <a:pt x="123735" y="2116"/>
                  <a:pt x="123735" y="2116"/>
                </a:cubicBezTo>
                <a:lnTo>
                  <a:pt x="123735" y="2116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5137453" y="4156620"/>
            <a:ext cx="410860" cy="467768"/>
          </a:xfrm>
          <a:custGeom>
            <a:avLst/>
            <a:gdLst>
              <a:gd name="connsiteX0" fmla="*/ 3666 w 410860"/>
              <a:gd name="connsiteY0" fmla="*/ 467768 h 467768"/>
              <a:gd name="connsiteX1" fmla="*/ 17953 w 410860"/>
              <a:gd name="connsiteY1" fmla="*/ 412999 h 467768"/>
              <a:gd name="connsiteX2" fmla="*/ 13191 w 410860"/>
              <a:gd name="connsiteY2" fmla="*/ 386805 h 467768"/>
              <a:gd name="connsiteX3" fmla="*/ 37003 w 410860"/>
              <a:gd name="connsiteY3" fmla="*/ 341561 h 467768"/>
              <a:gd name="connsiteX4" fmla="*/ 37003 w 410860"/>
              <a:gd name="connsiteY4" fmla="*/ 308224 h 467768"/>
              <a:gd name="connsiteX5" fmla="*/ 15572 w 410860"/>
              <a:gd name="connsiteY5" fmla="*/ 286793 h 467768"/>
              <a:gd name="connsiteX6" fmla="*/ 1285 w 410860"/>
              <a:gd name="connsiteY6" fmla="*/ 255836 h 467768"/>
              <a:gd name="connsiteX7" fmla="*/ 48910 w 410860"/>
              <a:gd name="connsiteY7" fmla="*/ 232024 h 467768"/>
              <a:gd name="connsiteX8" fmla="*/ 79866 w 410860"/>
              <a:gd name="connsiteY8" fmla="*/ 203449 h 467768"/>
              <a:gd name="connsiteX9" fmla="*/ 87010 w 410860"/>
              <a:gd name="connsiteY9" fmla="*/ 162968 h 467768"/>
              <a:gd name="connsiteX10" fmla="*/ 108441 w 410860"/>
              <a:gd name="connsiteY10" fmla="*/ 155824 h 467768"/>
              <a:gd name="connsiteX11" fmla="*/ 134635 w 410860"/>
              <a:gd name="connsiteY11" fmla="*/ 129630 h 467768"/>
              <a:gd name="connsiteX12" fmla="*/ 146541 w 410860"/>
              <a:gd name="connsiteY12" fmla="*/ 82005 h 467768"/>
              <a:gd name="connsiteX13" fmla="*/ 156066 w 410860"/>
              <a:gd name="connsiteY13" fmla="*/ 43905 h 467768"/>
              <a:gd name="connsiteX14" fmla="*/ 198928 w 410860"/>
              <a:gd name="connsiteY14" fmla="*/ 29618 h 467768"/>
              <a:gd name="connsiteX15" fmla="*/ 237028 w 410860"/>
              <a:gd name="connsiteY15" fmla="*/ 22474 h 467768"/>
              <a:gd name="connsiteX16" fmla="*/ 265603 w 410860"/>
              <a:gd name="connsiteY16" fmla="*/ 1043 h 467768"/>
              <a:gd name="connsiteX17" fmla="*/ 301322 w 410860"/>
              <a:gd name="connsiteY17" fmla="*/ 5805 h 467768"/>
              <a:gd name="connsiteX18" fmla="*/ 341803 w 410860"/>
              <a:gd name="connsiteY18" fmla="*/ 27236 h 467768"/>
              <a:gd name="connsiteX19" fmla="*/ 382285 w 410860"/>
              <a:gd name="connsiteY19" fmla="*/ 27236 h 467768"/>
              <a:gd name="connsiteX20" fmla="*/ 410860 w 410860"/>
              <a:gd name="connsiteY20" fmla="*/ 17711 h 467768"/>
              <a:gd name="connsiteX21" fmla="*/ 410860 w 410860"/>
              <a:gd name="connsiteY21" fmla="*/ 17711 h 46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0860" h="467768">
                <a:moveTo>
                  <a:pt x="3666" y="467768"/>
                </a:moveTo>
                <a:cubicBezTo>
                  <a:pt x="10016" y="447130"/>
                  <a:pt x="16366" y="426493"/>
                  <a:pt x="17953" y="412999"/>
                </a:cubicBezTo>
                <a:cubicBezTo>
                  <a:pt x="19540" y="399505"/>
                  <a:pt x="10016" y="398711"/>
                  <a:pt x="13191" y="386805"/>
                </a:cubicBezTo>
                <a:cubicBezTo>
                  <a:pt x="16366" y="374899"/>
                  <a:pt x="33034" y="354658"/>
                  <a:pt x="37003" y="341561"/>
                </a:cubicBezTo>
                <a:cubicBezTo>
                  <a:pt x="40972" y="328464"/>
                  <a:pt x="40575" y="317352"/>
                  <a:pt x="37003" y="308224"/>
                </a:cubicBezTo>
                <a:cubicBezTo>
                  <a:pt x="33431" y="299096"/>
                  <a:pt x="21525" y="295524"/>
                  <a:pt x="15572" y="286793"/>
                </a:cubicBezTo>
                <a:cubicBezTo>
                  <a:pt x="9619" y="278062"/>
                  <a:pt x="-4271" y="264964"/>
                  <a:pt x="1285" y="255836"/>
                </a:cubicBezTo>
                <a:cubicBezTo>
                  <a:pt x="6841" y="246708"/>
                  <a:pt x="35813" y="240755"/>
                  <a:pt x="48910" y="232024"/>
                </a:cubicBezTo>
                <a:cubicBezTo>
                  <a:pt x="62007" y="223293"/>
                  <a:pt x="73516" y="214958"/>
                  <a:pt x="79866" y="203449"/>
                </a:cubicBezTo>
                <a:cubicBezTo>
                  <a:pt x="86216" y="191940"/>
                  <a:pt x="82248" y="170905"/>
                  <a:pt x="87010" y="162968"/>
                </a:cubicBezTo>
                <a:cubicBezTo>
                  <a:pt x="91773" y="155030"/>
                  <a:pt x="100504" y="161380"/>
                  <a:pt x="108441" y="155824"/>
                </a:cubicBezTo>
                <a:cubicBezTo>
                  <a:pt x="116379" y="150268"/>
                  <a:pt x="128285" y="141933"/>
                  <a:pt x="134635" y="129630"/>
                </a:cubicBezTo>
                <a:cubicBezTo>
                  <a:pt x="140985" y="117327"/>
                  <a:pt x="146541" y="82005"/>
                  <a:pt x="146541" y="82005"/>
                </a:cubicBezTo>
                <a:cubicBezTo>
                  <a:pt x="150113" y="67718"/>
                  <a:pt x="147335" y="52636"/>
                  <a:pt x="156066" y="43905"/>
                </a:cubicBezTo>
                <a:cubicBezTo>
                  <a:pt x="164797" y="35174"/>
                  <a:pt x="185434" y="33190"/>
                  <a:pt x="198928" y="29618"/>
                </a:cubicBezTo>
                <a:cubicBezTo>
                  <a:pt x="212422" y="26046"/>
                  <a:pt x="225916" y="27236"/>
                  <a:pt x="237028" y="22474"/>
                </a:cubicBezTo>
                <a:cubicBezTo>
                  <a:pt x="248140" y="17712"/>
                  <a:pt x="254887" y="3821"/>
                  <a:pt x="265603" y="1043"/>
                </a:cubicBezTo>
                <a:cubicBezTo>
                  <a:pt x="276319" y="-1735"/>
                  <a:pt x="288622" y="1440"/>
                  <a:pt x="301322" y="5805"/>
                </a:cubicBezTo>
                <a:cubicBezTo>
                  <a:pt x="314022" y="10170"/>
                  <a:pt x="328309" y="23664"/>
                  <a:pt x="341803" y="27236"/>
                </a:cubicBezTo>
                <a:cubicBezTo>
                  <a:pt x="355297" y="30808"/>
                  <a:pt x="370776" y="28823"/>
                  <a:pt x="382285" y="27236"/>
                </a:cubicBezTo>
                <a:cubicBezTo>
                  <a:pt x="393794" y="25649"/>
                  <a:pt x="410860" y="17711"/>
                  <a:pt x="410860" y="17711"/>
                </a:cubicBezTo>
                <a:lnTo>
                  <a:pt x="410860" y="17711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524604" y="3083719"/>
            <a:ext cx="240542" cy="940594"/>
          </a:xfrm>
          <a:custGeom>
            <a:avLst/>
            <a:gdLst>
              <a:gd name="connsiteX0" fmla="*/ 142896 w 240542"/>
              <a:gd name="connsiteY0" fmla="*/ 0 h 940594"/>
              <a:gd name="connsiteX1" fmla="*/ 159565 w 240542"/>
              <a:gd name="connsiteY1" fmla="*/ 61912 h 940594"/>
              <a:gd name="connsiteX2" fmla="*/ 140515 w 240542"/>
              <a:gd name="connsiteY2" fmla="*/ 69056 h 940594"/>
              <a:gd name="connsiteX3" fmla="*/ 123846 w 240542"/>
              <a:gd name="connsiteY3" fmla="*/ 104775 h 940594"/>
              <a:gd name="connsiteX4" fmla="*/ 109559 w 240542"/>
              <a:gd name="connsiteY4" fmla="*/ 150019 h 940594"/>
              <a:gd name="connsiteX5" fmla="*/ 59552 w 240542"/>
              <a:gd name="connsiteY5" fmla="*/ 157162 h 940594"/>
              <a:gd name="connsiteX6" fmla="*/ 38121 w 240542"/>
              <a:gd name="connsiteY6" fmla="*/ 223837 h 940594"/>
              <a:gd name="connsiteX7" fmla="*/ 23834 w 240542"/>
              <a:gd name="connsiteY7" fmla="*/ 278606 h 940594"/>
              <a:gd name="connsiteX8" fmla="*/ 19071 w 240542"/>
              <a:gd name="connsiteY8" fmla="*/ 328612 h 940594"/>
              <a:gd name="connsiteX9" fmla="*/ 7165 w 240542"/>
              <a:gd name="connsiteY9" fmla="*/ 376237 h 940594"/>
              <a:gd name="connsiteX10" fmla="*/ 21 w 240542"/>
              <a:gd name="connsiteY10" fmla="*/ 423862 h 940594"/>
              <a:gd name="connsiteX11" fmla="*/ 7165 w 240542"/>
              <a:gd name="connsiteY11" fmla="*/ 464344 h 940594"/>
              <a:gd name="connsiteX12" fmla="*/ 47646 w 240542"/>
              <a:gd name="connsiteY12" fmla="*/ 502444 h 940594"/>
              <a:gd name="connsiteX13" fmla="*/ 71459 w 240542"/>
              <a:gd name="connsiteY13" fmla="*/ 538162 h 940594"/>
              <a:gd name="connsiteX14" fmla="*/ 83365 w 240542"/>
              <a:gd name="connsiteY14" fmla="*/ 564356 h 940594"/>
              <a:gd name="connsiteX15" fmla="*/ 123846 w 240542"/>
              <a:gd name="connsiteY15" fmla="*/ 564356 h 940594"/>
              <a:gd name="connsiteX16" fmla="*/ 138134 w 240542"/>
              <a:gd name="connsiteY16" fmla="*/ 578644 h 940594"/>
              <a:gd name="connsiteX17" fmla="*/ 171471 w 240542"/>
              <a:gd name="connsiteY17" fmla="*/ 590550 h 940594"/>
              <a:gd name="connsiteX18" fmla="*/ 190521 w 240542"/>
              <a:gd name="connsiteY18" fmla="*/ 583406 h 940594"/>
              <a:gd name="connsiteX19" fmla="*/ 204809 w 240542"/>
              <a:gd name="connsiteY19" fmla="*/ 626269 h 940594"/>
              <a:gd name="connsiteX20" fmla="*/ 226240 w 240542"/>
              <a:gd name="connsiteY20" fmla="*/ 645319 h 940594"/>
              <a:gd name="connsiteX21" fmla="*/ 240527 w 240542"/>
              <a:gd name="connsiteY21" fmla="*/ 652462 h 940594"/>
              <a:gd name="connsiteX22" fmla="*/ 228621 w 240542"/>
              <a:gd name="connsiteY22" fmla="*/ 690562 h 940594"/>
              <a:gd name="connsiteX23" fmla="*/ 211952 w 240542"/>
              <a:gd name="connsiteY23" fmla="*/ 721519 h 940594"/>
              <a:gd name="connsiteX24" fmla="*/ 192902 w 240542"/>
              <a:gd name="connsiteY24" fmla="*/ 754856 h 940594"/>
              <a:gd name="connsiteX25" fmla="*/ 200046 w 240542"/>
              <a:gd name="connsiteY25" fmla="*/ 797719 h 940594"/>
              <a:gd name="connsiteX26" fmla="*/ 219096 w 240542"/>
              <a:gd name="connsiteY26" fmla="*/ 831056 h 940594"/>
              <a:gd name="connsiteX27" fmla="*/ 221477 w 240542"/>
              <a:gd name="connsiteY27" fmla="*/ 864394 h 940594"/>
              <a:gd name="connsiteX28" fmla="*/ 192902 w 240542"/>
              <a:gd name="connsiteY28" fmla="*/ 883444 h 940594"/>
              <a:gd name="connsiteX29" fmla="*/ 207190 w 240542"/>
              <a:gd name="connsiteY29" fmla="*/ 919162 h 940594"/>
              <a:gd name="connsiteX30" fmla="*/ 204809 w 240542"/>
              <a:gd name="connsiteY30" fmla="*/ 940594 h 940594"/>
              <a:gd name="connsiteX31" fmla="*/ 204809 w 240542"/>
              <a:gd name="connsiteY31" fmla="*/ 940594 h 94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0542" h="940594">
                <a:moveTo>
                  <a:pt x="142896" y="0"/>
                </a:moveTo>
                <a:cubicBezTo>
                  <a:pt x="151429" y="25201"/>
                  <a:pt x="159962" y="50403"/>
                  <a:pt x="159565" y="61912"/>
                </a:cubicBezTo>
                <a:cubicBezTo>
                  <a:pt x="159168" y="73421"/>
                  <a:pt x="146468" y="61912"/>
                  <a:pt x="140515" y="69056"/>
                </a:cubicBezTo>
                <a:cubicBezTo>
                  <a:pt x="134562" y="76200"/>
                  <a:pt x="129005" y="91281"/>
                  <a:pt x="123846" y="104775"/>
                </a:cubicBezTo>
                <a:cubicBezTo>
                  <a:pt x="118687" y="118269"/>
                  <a:pt x="120275" y="141288"/>
                  <a:pt x="109559" y="150019"/>
                </a:cubicBezTo>
                <a:cubicBezTo>
                  <a:pt x="98843" y="158750"/>
                  <a:pt x="71458" y="144859"/>
                  <a:pt x="59552" y="157162"/>
                </a:cubicBezTo>
                <a:cubicBezTo>
                  <a:pt x="47646" y="169465"/>
                  <a:pt x="44074" y="203596"/>
                  <a:pt x="38121" y="223837"/>
                </a:cubicBezTo>
                <a:cubicBezTo>
                  <a:pt x="32168" y="244078"/>
                  <a:pt x="27009" y="261144"/>
                  <a:pt x="23834" y="278606"/>
                </a:cubicBezTo>
                <a:cubicBezTo>
                  <a:pt x="20659" y="296069"/>
                  <a:pt x="21849" y="312340"/>
                  <a:pt x="19071" y="328612"/>
                </a:cubicBezTo>
                <a:cubicBezTo>
                  <a:pt x="16293" y="344884"/>
                  <a:pt x="10340" y="360362"/>
                  <a:pt x="7165" y="376237"/>
                </a:cubicBezTo>
                <a:cubicBezTo>
                  <a:pt x="3990" y="392112"/>
                  <a:pt x="21" y="409178"/>
                  <a:pt x="21" y="423862"/>
                </a:cubicBezTo>
                <a:cubicBezTo>
                  <a:pt x="21" y="438546"/>
                  <a:pt x="-772" y="451247"/>
                  <a:pt x="7165" y="464344"/>
                </a:cubicBezTo>
                <a:cubicBezTo>
                  <a:pt x="15102" y="477441"/>
                  <a:pt x="36930" y="490141"/>
                  <a:pt x="47646" y="502444"/>
                </a:cubicBezTo>
                <a:cubicBezTo>
                  <a:pt x="58362" y="514747"/>
                  <a:pt x="65506" y="527843"/>
                  <a:pt x="71459" y="538162"/>
                </a:cubicBezTo>
                <a:cubicBezTo>
                  <a:pt x="77412" y="548481"/>
                  <a:pt x="74634" y="559990"/>
                  <a:pt x="83365" y="564356"/>
                </a:cubicBezTo>
                <a:cubicBezTo>
                  <a:pt x="92096" y="568722"/>
                  <a:pt x="114718" y="561975"/>
                  <a:pt x="123846" y="564356"/>
                </a:cubicBezTo>
                <a:cubicBezTo>
                  <a:pt x="132974" y="566737"/>
                  <a:pt x="130197" y="574278"/>
                  <a:pt x="138134" y="578644"/>
                </a:cubicBezTo>
                <a:cubicBezTo>
                  <a:pt x="146071" y="583010"/>
                  <a:pt x="162740" y="589756"/>
                  <a:pt x="171471" y="590550"/>
                </a:cubicBezTo>
                <a:cubicBezTo>
                  <a:pt x="180202" y="591344"/>
                  <a:pt x="184965" y="577453"/>
                  <a:pt x="190521" y="583406"/>
                </a:cubicBezTo>
                <a:cubicBezTo>
                  <a:pt x="196077" y="589359"/>
                  <a:pt x="198856" y="615950"/>
                  <a:pt x="204809" y="626269"/>
                </a:cubicBezTo>
                <a:cubicBezTo>
                  <a:pt x="210762" y="636588"/>
                  <a:pt x="220287" y="640954"/>
                  <a:pt x="226240" y="645319"/>
                </a:cubicBezTo>
                <a:cubicBezTo>
                  <a:pt x="232193" y="649684"/>
                  <a:pt x="240130" y="644922"/>
                  <a:pt x="240527" y="652462"/>
                </a:cubicBezTo>
                <a:cubicBezTo>
                  <a:pt x="240924" y="660002"/>
                  <a:pt x="233384" y="679052"/>
                  <a:pt x="228621" y="690562"/>
                </a:cubicBezTo>
                <a:cubicBezTo>
                  <a:pt x="223858" y="702072"/>
                  <a:pt x="217905" y="710803"/>
                  <a:pt x="211952" y="721519"/>
                </a:cubicBezTo>
                <a:cubicBezTo>
                  <a:pt x="205999" y="732235"/>
                  <a:pt x="194886" y="742156"/>
                  <a:pt x="192902" y="754856"/>
                </a:cubicBezTo>
                <a:cubicBezTo>
                  <a:pt x="190918" y="767556"/>
                  <a:pt x="195680" y="785019"/>
                  <a:pt x="200046" y="797719"/>
                </a:cubicBezTo>
                <a:cubicBezTo>
                  <a:pt x="204412" y="810419"/>
                  <a:pt x="215524" y="819944"/>
                  <a:pt x="219096" y="831056"/>
                </a:cubicBezTo>
                <a:cubicBezTo>
                  <a:pt x="222668" y="842168"/>
                  <a:pt x="225843" y="855663"/>
                  <a:pt x="221477" y="864394"/>
                </a:cubicBezTo>
                <a:cubicBezTo>
                  <a:pt x="217111" y="873125"/>
                  <a:pt x="195283" y="874316"/>
                  <a:pt x="192902" y="883444"/>
                </a:cubicBezTo>
                <a:cubicBezTo>
                  <a:pt x="190521" y="892572"/>
                  <a:pt x="205206" y="909637"/>
                  <a:pt x="207190" y="919162"/>
                </a:cubicBezTo>
                <a:cubicBezTo>
                  <a:pt x="209175" y="928687"/>
                  <a:pt x="204809" y="940594"/>
                  <a:pt x="204809" y="940594"/>
                </a:cubicBezTo>
                <a:lnTo>
                  <a:pt x="204809" y="94059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4654296" y="2926080"/>
            <a:ext cx="2414016" cy="1664208"/>
          </a:xfrm>
          <a:custGeom>
            <a:avLst/>
            <a:gdLst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97864 w 2414016"/>
              <a:gd name="connsiteY7" fmla="*/ 777240 h 1664208"/>
              <a:gd name="connsiteX8" fmla="*/ 1252728 w 2414016"/>
              <a:gd name="connsiteY8" fmla="*/ 713232 h 1664208"/>
              <a:gd name="connsiteX9" fmla="*/ 1316736 w 2414016"/>
              <a:gd name="connsiteY9" fmla="*/ 603504 h 1664208"/>
              <a:gd name="connsiteX10" fmla="*/ 1435608 w 2414016"/>
              <a:gd name="connsiteY10" fmla="*/ 402336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97864 w 2414016"/>
              <a:gd name="connsiteY7" fmla="*/ 777240 h 1664208"/>
              <a:gd name="connsiteX8" fmla="*/ 1252728 w 2414016"/>
              <a:gd name="connsiteY8" fmla="*/ 713232 h 1664208"/>
              <a:gd name="connsiteX9" fmla="*/ 1316736 w 2414016"/>
              <a:gd name="connsiteY9" fmla="*/ 603504 h 1664208"/>
              <a:gd name="connsiteX10" fmla="*/ 1225296 w 2414016"/>
              <a:gd name="connsiteY10" fmla="*/ 265176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97864 w 2414016"/>
              <a:gd name="connsiteY7" fmla="*/ 777240 h 1664208"/>
              <a:gd name="connsiteX8" fmla="*/ 1179576 w 2414016"/>
              <a:gd name="connsiteY8" fmla="*/ 685800 h 1664208"/>
              <a:gd name="connsiteX9" fmla="*/ 1316736 w 2414016"/>
              <a:gd name="connsiteY9" fmla="*/ 603504 h 1664208"/>
              <a:gd name="connsiteX10" fmla="*/ 1225296 w 2414016"/>
              <a:gd name="connsiteY10" fmla="*/ 265176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97864 w 2414016"/>
              <a:gd name="connsiteY7" fmla="*/ 777240 h 1664208"/>
              <a:gd name="connsiteX8" fmla="*/ 1179576 w 2414016"/>
              <a:gd name="connsiteY8" fmla="*/ 685800 h 1664208"/>
              <a:gd name="connsiteX9" fmla="*/ 1243584 w 2414016"/>
              <a:gd name="connsiteY9" fmla="*/ 557784 h 1664208"/>
              <a:gd name="connsiteX10" fmla="*/ 1225296 w 2414016"/>
              <a:gd name="connsiteY10" fmla="*/ 265176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43000 w 2414016"/>
              <a:gd name="connsiteY7" fmla="*/ 758952 h 1664208"/>
              <a:gd name="connsiteX8" fmla="*/ 1179576 w 2414016"/>
              <a:gd name="connsiteY8" fmla="*/ 685800 h 1664208"/>
              <a:gd name="connsiteX9" fmla="*/ 1243584 w 2414016"/>
              <a:gd name="connsiteY9" fmla="*/ 557784 h 1664208"/>
              <a:gd name="connsiteX10" fmla="*/ 1225296 w 2414016"/>
              <a:gd name="connsiteY10" fmla="*/ 265176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  <a:gd name="connsiteX0" fmla="*/ 0 w 2414016"/>
              <a:gd name="connsiteY0" fmla="*/ 1664208 h 1664208"/>
              <a:gd name="connsiteX1" fmla="*/ 137160 w 2414016"/>
              <a:gd name="connsiteY1" fmla="*/ 1554480 h 1664208"/>
              <a:gd name="connsiteX2" fmla="*/ 292608 w 2414016"/>
              <a:gd name="connsiteY2" fmla="*/ 1417320 h 1664208"/>
              <a:gd name="connsiteX3" fmla="*/ 411480 w 2414016"/>
              <a:gd name="connsiteY3" fmla="*/ 1335024 h 1664208"/>
              <a:gd name="connsiteX4" fmla="*/ 576072 w 2414016"/>
              <a:gd name="connsiteY4" fmla="*/ 1197864 h 1664208"/>
              <a:gd name="connsiteX5" fmla="*/ 813816 w 2414016"/>
              <a:gd name="connsiteY5" fmla="*/ 1042416 h 1664208"/>
              <a:gd name="connsiteX6" fmla="*/ 987552 w 2414016"/>
              <a:gd name="connsiteY6" fmla="*/ 932688 h 1664208"/>
              <a:gd name="connsiteX7" fmla="*/ 1143000 w 2414016"/>
              <a:gd name="connsiteY7" fmla="*/ 758952 h 1664208"/>
              <a:gd name="connsiteX8" fmla="*/ 1179576 w 2414016"/>
              <a:gd name="connsiteY8" fmla="*/ 685800 h 1664208"/>
              <a:gd name="connsiteX9" fmla="*/ 1243584 w 2414016"/>
              <a:gd name="connsiteY9" fmla="*/ 557784 h 1664208"/>
              <a:gd name="connsiteX10" fmla="*/ 1289304 w 2414016"/>
              <a:gd name="connsiteY10" fmla="*/ 283464 h 1664208"/>
              <a:gd name="connsiteX11" fmla="*/ 1527048 w 2414016"/>
              <a:gd name="connsiteY11" fmla="*/ 329184 h 1664208"/>
              <a:gd name="connsiteX12" fmla="*/ 1773936 w 2414016"/>
              <a:gd name="connsiteY12" fmla="*/ 256032 h 1664208"/>
              <a:gd name="connsiteX13" fmla="*/ 1929384 w 2414016"/>
              <a:gd name="connsiteY13" fmla="*/ 182880 h 1664208"/>
              <a:gd name="connsiteX14" fmla="*/ 2057400 w 2414016"/>
              <a:gd name="connsiteY14" fmla="*/ 128016 h 1664208"/>
              <a:gd name="connsiteX15" fmla="*/ 2121408 w 2414016"/>
              <a:gd name="connsiteY15" fmla="*/ 73152 h 1664208"/>
              <a:gd name="connsiteX16" fmla="*/ 2203704 w 2414016"/>
              <a:gd name="connsiteY16" fmla="*/ 64008 h 1664208"/>
              <a:gd name="connsiteX17" fmla="*/ 2331720 w 2414016"/>
              <a:gd name="connsiteY17" fmla="*/ 36576 h 1664208"/>
              <a:gd name="connsiteX18" fmla="*/ 2414016 w 2414016"/>
              <a:gd name="connsiteY18" fmla="*/ 0 h 1664208"/>
              <a:gd name="connsiteX19" fmla="*/ 2414016 w 2414016"/>
              <a:gd name="connsiteY19" fmla="*/ 0 h 166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14016" h="1664208">
                <a:moveTo>
                  <a:pt x="0" y="1664208"/>
                </a:moveTo>
                <a:cubicBezTo>
                  <a:pt x="44196" y="1629918"/>
                  <a:pt x="88392" y="1595628"/>
                  <a:pt x="137160" y="1554480"/>
                </a:cubicBezTo>
                <a:cubicBezTo>
                  <a:pt x="185928" y="1513332"/>
                  <a:pt x="246888" y="1453896"/>
                  <a:pt x="292608" y="1417320"/>
                </a:cubicBezTo>
                <a:cubicBezTo>
                  <a:pt x="338328" y="1380744"/>
                  <a:pt x="364236" y="1371600"/>
                  <a:pt x="411480" y="1335024"/>
                </a:cubicBezTo>
                <a:cubicBezTo>
                  <a:pt x="458724" y="1298448"/>
                  <a:pt x="509016" y="1246632"/>
                  <a:pt x="576072" y="1197864"/>
                </a:cubicBezTo>
                <a:cubicBezTo>
                  <a:pt x="643128" y="1149096"/>
                  <a:pt x="745236" y="1086612"/>
                  <a:pt x="813816" y="1042416"/>
                </a:cubicBezTo>
                <a:cubicBezTo>
                  <a:pt x="882396" y="998220"/>
                  <a:pt x="932688" y="979932"/>
                  <a:pt x="987552" y="932688"/>
                </a:cubicBezTo>
                <a:cubicBezTo>
                  <a:pt x="1042416" y="885444"/>
                  <a:pt x="1110996" y="800100"/>
                  <a:pt x="1143000" y="758952"/>
                </a:cubicBezTo>
                <a:cubicBezTo>
                  <a:pt x="1175004" y="717804"/>
                  <a:pt x="1162812" y="719328"/>
                  <a:pt x="1179576" y="685800"/>
                </a:cubicBezTo>
                <a:cubicBezTo>
                  <a:pt x="1196340" y="652272"/>
                  <a:pt x="1225296" y="624840"/>
                  <a:pt x="1243584" y="557784"/>
                </a:cubicBezTo>
                <a:cubicBezTo>
                  <a:pt x="1261872" y="490728"/>
                  <a:pt x="1242060" y="321564"/>
                  <a:pt x="1289304" y="283464"/>
                </a:cubicBezTo>
                <a:cubicBezTo>
                  <a:pt x="1336548" y="245364"/>
                  <a:pt x="1446276" y="333756"/>
                  <a:pt x="1527048" y="329184"/>
                </a:cubicBezTo>
                <a:cubicBezTo>
                  <a:pt x="1607820" y="324612"/>
                  <a:pt x="1706880" y="280416"/>
                  <a:pt x="1773936" y="256032"/>
                </a:cubicBezTo>
                <a:cubicBezTo>
                  <a:pt x="1840992" y="231648"/>
                  <a:pt x="1882140" y="204216"/>
                  <a:pt x="1929384" y="182880"/>
                </a:cubicBezTo>
                <a:cubicBezTo>
                  <a:pt x="1976628" y="161544"/>
                  <a:pt x="2025396" y="146304"/>
                  <a:pt x="2057400" y="128016"/>
                </a:cubicBezTo>
                <a:cubicBezTo>
                  <a:pt x="2089404" y="109728"/>
                  <a:pt x="2097024" y="83820"/>
                  <a:pt x="2121408" y="73152"/>
                </a:cubicBezTo>
                <a:cubicBezTo>
                  <a:pt x="2145792" y="62484"/>
                  <a:pt x="2168652" y="70104"/>
                  <a:pt x="2203704" y="64008"/>
                </a:cubicBezTo>
                <a:cubicBezTo>
                  <a:pt x="2238756" y="57912"/>
                  <a:pt x="2296668" y="47244"/>
                  <a:pt x="2331720" y="36576"/>
                </a:cubicBezTo>
                <a:cubicBezTo>
                  <a:pt x="2366772" y="25908"/>
                  <a:pt x="2414016" y="0"/>
                  <a:pt x="2414016" y="0"/>
                </a:cubicBezTo>
                <a:lnTo>
                  <a:pt x="2414016" y="0"/>
                </a:lnTo>
              </a:path>
            </a:pathLst>
          </a:cu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 flipH="1">
            <a:off x="3563888" y="1131590"/>
            <a:ext cx="1728192" cy="793810"/>
          </a:xfrm>
          <a:prstGeom prst="wedgeRoundRectCallout">
            <a:avLst>
              <a:gd name="adj1" fmla="val -65588"/>
              <a:gd name="adj2" fmla="val 11442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Бассейн реки Лена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7030322" y="3703975"/>
            <a:ext cx="1728192" cy="793810"/>
          </a:xfrm>
          <a:prstGeom prst="wedgeRoundRectCallout">
            <a:avLst>
              <a:gd name="adj1" fmla="val -75478"/>
              <a:gd name="adj2" fmla="val -7612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Бассейн реки Амур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ая прямоугольная выноска 26"/>
          <p:cNvSpPr/>
          <p:nvPr/>
        </p:nvSpPr>
        <p:spPr>
          <a:xfrm flipH="1">
            <a:off x="6918270" y="1963816"/>
            <a:ext cx="1556086" cy="669010"/>
          </a:xfrm>
          <a:prstGeom prst="wedgeRoundRectCallout">
            <a:avLst>
              <a:gd name="adj1" fmla="val 65668"/>
              <a:gd name="adj2" fmla="val 10804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Становой хребет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4810"/>
          <a:stretch/>
        </p:blipFill>
        <p:spPr bwMode="auto">
          <a:xfrm>
            <a:off x="-1" y="0"/>
            <a:ext cx="914644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4910" y="0"/>
            <a:ext cx="5509089" cy="51435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3995937" y="3723878"/>
            <a:ext cx="5184575" cy="75000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Речная долина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инейно-вытянутое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понижение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земной поверхности,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котором протекает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река.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95936" y="267494"/>
            <a:ext cx="5184576" cy="79208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постоянный водный поток,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протекающий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 выработанном им 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углублении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/>
              <a:t>–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русле реки.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6464" y="1426681"/>
            <a:ext cx="3347864" cy="19236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4176464" y="1419622"/>
            <a:ext cx="3347864" cy="1944216"/>
            <a:chOff x="0" y="2994362"/>
            <a:chExt cx="3672408" cy="2169676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3130" r="6610" b="12855"/>
            <a:stretch/>
          </p:blipFill>
          <p:spPr>
            <a:xfrm>
              <a:off x="0" y="2994362"/>
              <a:ext cx="3672408" cy="2169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259632" y="3923618"/>
              <a:ext cx="1440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русло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1979712" y="4316226"/>
              <a:ext cx="0" cy="4157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10"/>
          <p:cNvCxnSpPr/>
          <p:nvPr/>
        </p:nvCxnSpPr>
        <p:spPr>
          <a:xfrm>
            <a:off x="4176464" y="1858729"/>
            <a:ext cx="334786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36429" y="139706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ечная долина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4"/>
          <a:stretch/>
        </p:blipFill>
        <p:spPr>
          <a:xfrm>
            <a:off x="-10312" y="0"/>
            <a:ext cx="9144000" cy="5143500"/>
          </a:xfrm>
          <a:prstGeom prst="rect">
            <a:avLst/>
          </a:prstGeom>
          <a:ln w="3810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олилиния 5"/>
          <p:cNvSpPr/>
          <p:nvPr/>
        </p:nvSpPr>
        <p:spPr>
          <a:xfrm>
            <a:off x="1277089" y="1590675"/>
            <a:ext cx="1109119" cy="2124075"/>
          </a:xfrm>
          <a:custGeom>
            <a:avLst/>
            <a:gdLst>
              <a:gd name="connsiteX0" fmla="*/ 389786 w 1109119"/>
              <a:gd name="connsiteY0" fmla="*/ 0 h 2124075"/>
              <a:gd name="connsiteX1" fmla="*/ 389786 w 1109119"/>
              <a:gd name="connsiteY1" fmla="*/ 66675 h 2124075"/>
              <a:gd name="connsiteX2" fmla="*/ 413599 w 1109119"/>
              <a:gd name="connsiteY2" fmla="*/ 109538 h 2124075"/>
              <a:gd name="connsiteX3" fmla="*/ 389786 w 1109119"/>
              <a:gd name="connsiteY3" fmla="*/ 123825 h 2124075"/>
              <a:gd name="connsiteX4" fmla="*/ 375499 w 1109119"/>
              <a:gd name="connsiteY4" fmla="*/ 152400 h 2124075"/>
              <a:gd name="connsiteX5" fmla="*/ 375499 w 1109119"/>
              <a:gd name="connsiteY5" fmla="*/ 195263 h 2124075"/>
              <a:gd name="connsiteX6" fmla="*/ 375499 w 1109119"/>
              <a:gd name="connsiteY6" fmla="*/ 228600 h 2124075"/>
              <a:gd name="connsiteX7" fmla="*/ 423124 w 1109119"/>
              <a:gd name="connsiteY7" fmla="*/ 214313 h 2124075"/>
              <a:gd name="connsiteX8" fmla="*/ 475511 w 1109119"/>
              <a:gd name="connsiteY8" fmla="*/ 242888 h 2124075"/>
              <a:gd name="connsiteX9" fmla="*/ 532661 w 1109119"/>
              <a:gd name="connsiteY9" fmla="*/ 276225 h 2124075"/>
              <a:gd name="connsiteX10" fmla="*/ 532661 w 1109119"/>
              <a:gd name="connsiteY10" fmla="*/ 309563 h 2124075"/>
              <a:gd name="connsiteX11" fmla="*/ 546949 w 1109119"/>
              <a:gd name="connsiteY11" fmla="*/ 342900 h 2124075"/>
              <a:gd name="connsiteX12" fmla="*/ 585049 w 1109119"/>
              <a:gd name="connsiteY12" fmla="*/ 357188 h 2124075"/>
              <a:gd name="connsiteX13" fmla="*/ 618386 w 1109119"/>
              <a:gd name="connsiteY13" fmla="*/ 381000 h 2124075"/>
              <a:gd name="connsiteX14" fmla="*/ 642199 w 1109119"/>
              <a:gd name="connsiteY14" fmla="*/ 366713 h 2124075"/>
              <a:gd name="connsiteX15" fmla="*/ 694586 w 1109119"/>
              <a:gd name="connsiteY15" fmla="*/ 366713 h 2124075"/>
              <a:gd name="connsiteX16" fmla="*/ 751736 w 1109119"/>
              <a:gd name="connsiteY16" fmla="*/ 371475 h 2124075"/>
              <a:gd name="connsiteX17" fmla="*/ 808886 w 1109119"/>
              <a:gd name="connsiteY17" fmla="*/ 347663 h 2124075"/>
              <a:gd name="connsiteX18" fmla="*/ 832699 w 1109119"/>
              <a:gd name="connsiteY18" fmla="*/ 400050 h 2124075"/>
              <a:gd name="connsiteX19" fmla="*/ 823174 w 1109119"/>
              <a:gd name="connsiteY19" fmla="*/ 452438 h 2124075"/>
              <a:gd name="connsiteX20" fmla="*/ 832699 w 1109119"/>
              <a:gd name="connsiteY20" fmla="*/ 485775 h 2124075"/>
              <a:gd name="connsiteX21" fmla="*/ 866036 w 1109119"/>
              <a:gd name="connsiteY21" fmla="*/ 514350 h 2124075"/>
              <a:gd name="connsiteX22" fmla="*/ 866036 w 1109119"/>
              <a:gd name="connsiteY22" fmla="*/ 566738 h 2124075"/>
              <a:gd name="connsiteX23" fmla="*/ 880324 w 1109119"/>
              <a:gd name="connsiteY23" fmla="*/ 619125 h 2124075"/>
              <a:gd name="connsiteX24" fmla="*/ 908899 w 1109119"/>
              <a:gd name="connsiteY24" fmla="*/ 652463 h 2124075"/>
              <a:gd name="connsiteX25" fmla="*/ 927949 w 1109119"/>
              <a:gd name="connsiteY25" fmla="*/ 676275 h 2124075"/>
              <a:gd name="connsiteX26" fmla="*/ 937474 w 1109119"/>
              <a:gd name="connsiteY26" fmla="*/ 709613 h 2124075"/>
              <a:gd name="connsiteX27" fmla="*/ 932711 w 1109119"/>
              <a:gd name="connsiteY27" fmla="*/ 757238 h 2124075"/>
              <a:gd name="connsiteX28" fmla="*/ 904136 w 1109119"/>
              <a:gd name="connsiteY28" fmla="*/ 814388 h 2124075"/>
              <a:gd name="connsiteX29" fmla="*/ 889849 w 1109119"/>
              <a:gd name="connsiteY29" fmla="*/ 862013 h 2124075"/>
              <a:gd name="connsiteX30" fmla="*/ 904136 w 1109119"/>
              <a:gd name="connsiteY30" fmla="*/ 942975 h 2124075"/>
              <a:gd name="connsiteX31" fmla="*/ 932711 w 1109119"/>
              <a:gd name="connsiteY31" fmla="*/ 976313 h 2124075"/>
              <a:gd name="connsiteX32" fmla="*/ 970811 w 1109119"/>
              <a:gd name="connsiteY32" fmla="*/ 1009650 h 2124075"/>
              <a:gd name="connsiteX33" fmla="*/ 1004149 w 1109119"/>
              <a:gd name="connsiteY33" fmla="*/ 1023938 h 2124075"/>
              <a:gd name="connsiteX34" fmla="*/ 1032724 w 1109119"/>
              <a:gd name="connsiteY34" fmla="*/ 1052513 h 2124075"/>
              <a:gd name="connsiteX35" fmla="*/ 1042249 w 1109119"/>
              <a:gd name="connsiteY35" fmla="*/ 1076325 h 2124075"/>
              <a:gd name="connsiteX36" fmla="*/ 1061299 w 1109119"/>
              <a:gd name="connsiteY36" fmla="*/ 1128713 h 2124075"/>
              <a:gd name="connsiteX37" fmla="*/ 1080349 w 1109119"/>
              <a:gd name="connsiteY37" fmla="*/ 1162050 h 2124075"/>
              <a:gd name="connsiteX38" fmla="*/ 1089874 w 1109119"/>
              <a:gd name="connsiteY38" fmla="*/ 1204913 h 2124075"/>
              <a:gd name="connsiteX39" fmla="*/ 1104161 w 1109119"/>
              <a:gd name="connsiteY39" fmla="*/ 1243013 h 2124075"/>
              <a:gd name="connsiteX40" fmla="*/ 1104161 w 1109119"/>
              <a:gd name="connsiteY40" fmla="*/ 1300163 h 2124075"/>
              <a:gd name="connsiteX41" fmla="*/ 1108924 w 1109119"/>
              <a:gd name="connsiteY41" fmla="*/ 1352550 h 2124075"/>
              <a:gd name="connsiteX42" fmla="*/ 1099399 w 1109119"/>
              <a:gd name="connsiteY42" fmla="*/ 1385888 h 2124075"/>
              <a:gd name="connsiteX43" fmla="*/ 1027961 w 1109119"/>
              <a:gd name="connsiteY43" fmla="*/ 1390650 h 2124075"/>
              <a:gd name="connsiteX44" fmla="*/ 951761 w 1109119"/>
              <a:gd name="connsiteY44" fmla="*/ 1419225 h 2124075"/>
              <a:gd name="connsiteX45" fmla="*/ 923186 w 1109119"/>
              <a:gd name="connsiteY45" fmla="*/ 1457325 h 2124075"/>
              <a:gd name="connsiteX46" fmla="*/ 923186 w 1109119"/>
              <a:gd name="connsiteY46" fmla="*/ 1500188 h 2124075"/>
              <a:gd name="connsiteX47" fmla="*/ 894611 w 1109119"/>
              <a:gd name="connsiteY47" fmla="*/ 1543050 h 2124075"/>
              <a:gd name="connsiteX48" fmla="*/ 918424 w 1109119"/>
              <a:gd name="connsiteY48" fmla="*/ 1590675 h 2124075"/>
              <a:gd name="connsiteX49" fmla="*/ 942236 w 1109119"/>
              <a:gd name="connsiteY49" fmla="*/ 1643063 h 2124075"/>
              <a:gd name="connsiteX50" fmla="*/ 951761 w 1109119"/>
              <a:gd name="connsiteY50" fmla="*/ 1685925 h 2124075"/>
              <a:gd name="connsiteX51" fmla="*/ 880324 w 1109119"/>
              <a:gd name="connsiteY51" fmla="*/ 1671638 h 2124075"/>
              <a:gd name="connsiteX52" fmla="*/ 832699 w 1109119"/>
              <a:gd name="connsiteY52" fmla="*/ 1643063 h 2124075"/>
              <a:gd name="connsiteX53" fmla="*/ 789836 w 1109119"/>
              <a:gd name="connsiteY53" fmla="*/ 1604963 h 2124075"/>
              <a:gd name="connsiteX54" fmla="*/ 746974 w 1109119"/>
              <a:gd name="connsiteY54" fmla="*/ 1604963 h 2124075"/>
              <a:gd name="connsiteX55" fmla="*/ 680299 w 1109119"/>
              <a:gd name="connsiteY55" fmla="*/ 1633538 h 2124075"/>
              <a:gd name="connsiteX56" fmla="*/ 623149 w 1109119"/>
              <a:gd name="connsiteY56" fmla="*/ 1638300 h 2124075"/>
              <a:gd name="connsiteX57" fmla="*/ 585049 w 1109119"/>
              <a:gd name="connsiteY57" fmla="*/ 1614488 h 2124075"/>
              <a:gd name="connsiteX58" fmla="*/ 480274 w 1109119"/>
              <a:gd name="connsiteY58" fmla="*/ 1581150 h 2124075"/>
              <a:gd name="connsiteX59" fmla="*/ 442174 w 1109119"/>
              <a:gd name="connsiteY59" fmla="*/ 1581150 h 2124075"/>
              <a:gd name="connsiteX60" fmla="*/ 404074 w 1109119"/>
              <a:gd name="connsiteY60" fmla="*/ 1604963 h 2124075"/>
              <a:gd name="connsiteX61" fmla="*/ 361211 w 1109119"/>
              <a:gd name="connsiteY61" fmla="*/ 1638300 h 2124075"/>
              <a:gd name="connsiteX62" fmla="*/ 337399 w 1109119"/>
              <a:gd name="connsiteY62" fmla="*/ 1638300 h 2124075"/>
              <a:gd name="connsiteX63" fmla="*/ 318349 w 1109119"/>
              <a:gd name="connsiteY63" fmla="*/ 1676400 h 2124075"/>
              <a:gd name="connsiteX64" fmla="*/ 242149 w 1109119"/>
              <a:gd name="connsiteY64" fmla="*/ 1704975 h 2124075"/>
              <a:gd name="connsiteX65" fmla="*/ 180236 w 1109119"/>
              <a:gd name="connsiteY65" fmla="*/ 1714500 h 2124075"/>
              <a:gd name="connsiteX66" fmla="*/ 132611 w 1109119"/>
              <a:gd name="connsiteY66" fmla="*/ 1738313 h 2124075"/>
              <a:gd name="connsiteX67" fmla="*/ 89749 w 1109119"/>
              <a:gd name="connsiteY67" fmla="*/ 1747838 h 2124075"/>
              <a:gd name="connsiteX68" fmla="*/ 4024 w 1109119"/>
              <a:gd name="connsiteY68" fmla="*/ 1766888 h 2124075"/>
              <a:gd name="connsiteX69" fmla="*/ 18311 w 1109119"/>
              <a:gd name="connsiteY69" fmla="*/ 1814513 h 2124075"/>
              <a:gd name="connsiteX70" fmla="*/ 56411 w 1109119"/>
              <a:gd name="connsiteY70" fmla="*/ 1862138 h 2124075"/>
              <a:gd name="connsiteX71" fmla="*/ 75461 w 1109119"/>
              <a:gd name="connsiteY71" fmla="*/ 1933575 h 2124075"/>
              <a:gd name="connsiteX72" fmla="*/ 56411 w 1109119"/>
              <a:gd name="connsiteY72" fmla="*/ 1966913 h 2124075"/>
              <a:gd name="connsiteX73" fmla="*/ 46886 w 1109119"/>
              <a:gd name="connsiteY73" fmla="*/ 1985963 h 2124075"/>
              <a:gd name="connsiteX74" fmla="*/ 37361 w 1109119"/>
              <a:gd name="connsiteY74" fmla="*/ 2062163 h 2124075"/>
              <a:gd name="connsiteX75" fmla="*/ 37361 w 1109119"/>
              <a:gd name="connsiteY75" fmla="*/ 2124075 h 2124075"/>
              <a:gd name="connsiteX76" fmla="*/ 37361 w 1109119"/>
              <a:gd name="connsiteY76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109119" h="2124075">
                <a:moveTo>
                  <a:pt x="389786" y="0"/>
                </a:moveTo>
                <a:cubicBezTo>
                  <a:pt x="387801" y="24209"/>
                  <a:pt x="385817" y="48419"/>
                  <a:pt x="389786" y="66675"/>
                </a:cubicBezTo>
                <a:cubicBezTo>
                  <a:pt x="393755" y="84931"/>
                  <a:pt x="413599" y="100013"/>
                  <a:pt x="413599" y="109538"/>
                </a:cubicBezTo>
                <a:cubicBezTo>
                  <a:pt x="413599" y="119063"/>
                  <a:pt x="396136" y="116681"/>
                  <a:pt x="389786" y="123825"/>
                </a:cubicBezTo>
                <a:cubicBezTo>
                  <a:pt x="383436" y="130969"/>
                  <a:pt x="377880" y="140494"/>
                  <a:pt x="375499" y="152400"/>
                </a:cubicBezTo>
                <a:cubicBezTo>
                  <a:pt x="373118" y="164306"/>
                  <a:pt x="375499" y="195263"/>
                  <a:pt x="375499" y="195263"/>
                </a:cubicBezTo>
                <a:cubicBezTo>
                  <a:pt x="375499" y="207963"/>
                  <a:pt x="367561" y="225425"/>
                  <a:pt x="375499" y="228600"/>
                </a:cubicBezTo>
                <a:cubicBezTo>
                  <a:pt x="383437" y="231775"/>
                  <a:pt x="406455" y="211932"/>
                  <a:pt x="423124" y="214313"/>
                </a:cubicBezTo>
                <a:cubicBezTo>
                  <a:pt x="439793" y="216694"/>
                  <a:pt x="457255" y="232569"/>
                  <a:pt x="475511" y="242888"/>
                </a:cubicBezTo>
                <a:cubicBezTo>
                  <a:pt x="493767" y="253207"/>
                  <a:pt x="523136" y="265113"/>
                  <a:pt x="532661" y="276225"/>
                </a:cubicBezTo>
                <a:cubicBezTo>
                  <a:pt x="542186" y="287338"/>
                  <a:pt x="530280" y="298451"/>
                  <a:pt x="532661" y="309563"/>
                </a:cubicBezTo>
                <a:cubicBezTo>
                  <a:pt x="535042" y="320675"/>
                  <a:pt x="538218" y="334963"/>
                  <a:pt x="546949" y="342900"/>
                </a:cubicBezTo>
                <a:cubicBezTo>
                  <a:pt x="555680" y="350837"/>
                  <a:pt x="573143" y="350838"/>
                  <a:pt x="585049" y="357188"/>
                </a:cubicBezTo>
                <a:cubicBezTo>
                  <a:pt x="596955" y="363538"/>
                  <a:pt x="608861" y="379413"/>
                  <a:pt x="618386" y="381000"/>
                </a:cubicBezTo>
                <a:cubicBezTo>
                  <a:pt x="627911" y="382588"/>
                  <a:pt x="629499" y="369094"/>
                  <a:pt x="642199" y="366713"/>
                </a:cubicBezTo>
                <a:cubicBezTo>
                  <a:pt x="654899" y="364332"/>
                  <a:pt x="676330" y="365919"/>
                  <a:pt x="694586" y="366713"/>
                </a:cubicBezTo>
                <a:cubicBezTo>
                  <a:pt x="712842" y="367507"/>
                  <a:pt x="732686" y="374650"/>
                  <a:pt x="751736" y="371475"/>
                </a:cubicBezTo>
                <a:cubicBezTo>
                  <a:pt x="770786" y="368300"/>
                  <a:pt x="795392" y="342901"/>
                  <a:pt x="808886" y="347663"/>
                </a:cubicBezTo>
                <a:cubicBezTo>
                  <a:pt x="822380" y="352425"/>
                  <a:pt x="830318" y="382588"/>
                  <a:pt x="832699" y="400050"/>
                </a:cubicBezTo>
                <a:cubicBezTo>
                  <a:pt x="835080" y="417512"/>
                  <a:pt x="823174" y="438151"/>
                  <a:pt x="823174" y="452438"/>
                </a:cubicBezTo>
                <a:cubicBezTo>
                  <a:pt x="823174" y="466725"/>
                  <a:pt x="825555" y="475456"/>
                  <a:pt x="832699" y="485775"/>
                </a:cubicBezTo>
                <a:cubicBezTo>
                  <a:pt x="839843" y="496094"/>
                  <a:pt x="860480" y="500856"/>
                  <a:pt x="866036" y="514350"/>
                </a:cubicBezTo>
                <a:cubicBezTo>
                  <a:pt x="871592" y="527844"/>
                  <a:pt x="863655" y="549276"/>
                  <a:pt x="866036" y="566738"/>
                </a:cubicBezTo>
                <a:cubicBezTo>
                  <a:pt x="868417" y="584200"/>
                  <a:pt x="873180" y="604838"/>
                  <a:pt x="880324" y="619125"/>
                </a:cubicBezTo>
                <a:cubicBezTo>
                  <a:pt x="887468" y="633413"/>
                  <a:pt x="900962" y="642938"/>
                  <a:pt x="908899" y="652463"/>
                </a:cubicBezTo>
                <a:cubicBezTo>
                  <a:pt x="916836" y="661988"/>
                  <a:pt x="923186" y="666750"/>
                  <a:pt x="927949" y="676275"/>
                </a:cubicBezTo>
                <a:cubicBezTo>
                  <a:pt x="932712" y="685800"/>
                  <a:pt x="936680" y="696119"/>
                  <a:pt x="937474" y="709613"/>
                </a:cubicBezTo>
                <a:cubicBezTo>
                  <a:pt x="938268" y="723107"/>
                  <a:pt x="938267" y="739776"/>
                  <a:pt x="932711" y="757238"/>
                </a:cubicBezTo>
                <a:cubicBezTo>
                  <a:pt x="927155" y="774700"/>
                  <a:pt x="911280" y="796926"/>
                  <a:pt x="904136" y="814388"/>
                </a:cubicBezTo>
                <a:cubicBezTo>
                  <a:pt x="896992" y="831850"/>
                  <a:pt x="889849" y="840582"/>
                  <a:pt x="889849" y="862013"/>
                </a:cubicBezTo>
                <a:cubicBezTo>
                  <a:pt x="889849" y="883444"/>
                  <a:pt x="896992" y="923925"/>
                  <a:pt x="904136" y="942975"/>
                </a:cubicBezTo>
                <a:cubicBezTo>
                  <a:pt x="911280" y="962025"/>
                  <a:pt x="921599" y="965201"/>
                  <a:pt x="932711" y="976313"/>
                </a:cubicBezTo>
                <a:cubicBezTo>
                  <a:pt x="943823" y="987425"/>
                  <a:pt x="958905" y="1001713"/>
                  <a:pt x="970811" y="1009650"/>
                </a:cubicBezTo>
                <a:cubicBezTo>
                  <a:pt x="982717" y="1017587"/>
                  <a:pt x="993830" y="1016794"/>
                  <a:pt x="1004149" y="1023938"/>
                </a:cubicBezTo>
                <a:cubicBezTo>
                  <a:pt x="1014468" y="1031082"/>
                  <a:pt x="1026374" y="1043782"/>
                  <a:pt x="1032724" y="1052513"/>
                </a:cubicBezTo>
                <a:cubicBezTo>
                  <a:pt x="1039074" y="1061244"/>
                  <a:pt x="1037486" y="1063625"/>
                  <a:pt x="1042249" y="1076325"/>
                </a:cubicBezTo>
                <a:cubicBezTo>
                  <a:pt x="1047012" y="1089025"/>
                  <a:pt x="1054949" y="1114425"/>
                  <a:pt x="1061299" y="1128713"/>
                </a:cubicBezTo>
                <a:cubicBezTo>
                  <a:pt x="1067649" y="1143001"/>
                  <a:pt x="1075586" y="1149350"/>
                  <a:pt x="1080349" y="1162050"/>
                </a:cubicBezTo>
                <a:cubicBezTo>
                  <a:pt x="1085112" y="1174750"/>
                  <a:pt x="1085905" y="1191419"/>
                  <a:pt x="1089874" y="1204913"/>
                </a:cubicBezTo>
                <a:cubicBezTo>
                  <a:pt x="1093843" y="1218407"/>
                  <a:pt x="1101780" y="1227138"/>
                  <a:pt x="1104161" y="1243013"/>
                </a:cubicBezTo>
                <a:cubicBezTo>
                  <a:pt x="1106542" y="1258888"/>
                  <a:pt x="1103367" y="1281907"/>
                  <a:pt x="1104161" y="1300163"/>
                </a:cubicBezTo>
                <a:cubicBezTo>
                  <a:pt x="1104955" y="1318419"/>
                  <a:pt x="1109718" y="1338263"/>
                  <a:pt x="1108924" y="1352550"/>
                </a:cubicBezTo>
                <a:cubicBezTo>
                  <a:pt x="1108130" y="1366837"/>
                  <a:pt x="1112893" y="1379538"/>
                  <a:pt x="1099399" y="1385888"/>
                </a:cubicBezTo>
                <a:cubicBezTo>
                  <a:pt x="1085905" y="1392238"/>
                  <a:pt x="1052567" y="1385094"/>
                  <a:pt x="1027961" y="1390650"/>
                </a:cubicBezTo>
                <a:cubicBezTo>
                  <a:pt x="1003355" y="1396206"/>
                  <a:pt x="969223" y="1408113"/>
                  <a:pt x="951761" y="1419225"/>
                </a:cubicBezTo>
                <a:cubicBezTo>
                  <a:pt x="934299" y="1430337"/>
                  <a:pt x="927948" y="1443831"/>
                  <a:pt x="923186" y="1457325"/>
                </a:cubicBezTo>
                <a:cubicBezTo>
                  <a:pt x="918424" y="1470819"/>
                  <a:pt x="927949" y="1485900"/>
                  <a:pt x="923186" y="1500188"/>
                </a:cubicBezTo>
                <a:cubicBezTo>
                  <a:pt x="918423" y="1514476"/>
                  <a:pt x="895405" y="1527969"/>
                  <a:pt x="894611" y="1543050"/>
                </a:cubicBezTo>
                <a:cubicBezTo>
                  <a:pt x="893817" y="1558131"/>
                  <a:pt x="910487" y="1574006"/>
                  <a:pt x="918424" y="1590675"/>
                </a:cubicBezTo>
                <a:cubicBezTo>
                  <a:pt x="926361" y="1607344"/>
                  <a:pt x="936680" y="1627188"/>
                  <a:pt x="942236" y="1643063"/>
                </a:cubicBezTo>
                <a:cubicBezTo>
                  <a:pt x="947792" y="1658938"/>
                  <a:pt x="962080" y="1681163"/>
                  <a:pt x="951761" y="1685925"/>
                </a:cubicBezTo>
                <a:cubicBezTo>
                  <a:pt x="941442" y="1690687"/>
                  <a:pt x="900168" y="1678782"/>
                  <a:pt x="880324" y="1671638"/>
                </a:cubicBezTo>
                <a:cubicBezTo>
                  <a:pt x="860480" y="1664494"/>
                  <a:pt x="847780" y="1654176"/>
                  <a:pt x="832699" y="1643063"/>
                </a:cubicBezTo>
                <a:cubicBezTo>
                  <a:pt x="817618" y="1631950"/>
                  <a:pt x="804124" y="1611313"/>
                  <a:pt x="789836" y="1604963"/>
                </a:cubicBezTo>
                <a:cubicBezTo>
                  <a:pt x="775548" y="1598613"/>
                  <a:pt x="765230" y="1600201"/>
                  <a:pt x="746974" y="1604963"/>
                </a:cubicBezTo>
                <a:cubicBezTo>
                  <a:pt x="728718" y="1609725"/>
                  <a:pt x="700936" y="1627982"/>
                  <a:pt x="680299" y="1633538"/>
                </a:cubicBezTo>
                <a:cubicBezTo>
                  <a:pt x="659662" y="1639094"/>
                  <a:pt x="639024" y="1641475"/>
                  <a:pt x="623149" y="1638300"/>
                </a:cubicBezTo>
                <a:cubicBezTo>
                  <a:pt x="607274" y="1635125"/>
                  <a:pt x="608862" y="1624013"/>
                  <a:pt x="585049" y="1614488"/>
                </a:cubicBezTo>
                <a:cubicBezTo>
                  <a:pt x="561237" y="1604963"/>
                  <a:pt x="504086" y="1586706"/>
                  <a:pt x="480274" y="1581150"/>
                </a:cubicBezTo>
                <a:cubicBezTo>
                  <a:pt x="456462" y="1575594"/>
                  <a:pt x="454874" y="1577181"/>
                  <a:pt x="442174" y="1581150"/>
                </a:cubicBezTo>
                <a:cubicBezTo>
                  <a:pt x="429474" y="1585119"/>
                  <a:pt x="417568" y="1595438"/>
                  <a:pt x="404074" y="1604963"/>
                </a:cubicBezTo>
                <a:cubicBezTo>
                  <a:pt x="390580" y="1614488"/>
                  <a:pt x="372323" y="1632744"/>
                  <a:pt x="361211" y="1638300"/>
                </a:cubicBezTo>
                <a:cubicBezTo>
                  <a:pt x="350098" y="1643856"/>
                  <a:pt x="344543" y="1631950"/>
                  <a:pt x="337399" y="1638300"/>
                </a:cubicBezTo>
                <a:cubicBezTo>
                  <a:pt x="330255" y="1644650"/>
                  <a:pt x="334224" y="1665288"/>
                  <a:pt x="318349" y="1676400"/>
                </a:cubicBezTo>
                <a:cubicBezTo>
                  <a:pt x="302474" y="1687513"/>
                  <a:pt x="265168" y="1698625"/>
                  <a:pt x="242149" y="1704975"/>
                </a:cubicBezTo>
                <a:cubicBezTo>
                  <a:pt x="219130" y="1711325"/>
                  <a:pt x="198492" y="1708944"/>
                  <a:pt x="180236" y="1714500"/>
                </a:cubicBezTo>
                <a:cubicBezTo>
                  <a:pt x="161980" y="1720056"/>
                  <a:pt x="147692" y="1732757"/>
                  <a:pt x="132611" y="1738313"/>
                </a:cubicBezTo>
                <a:cubicBezTo>
                  <a:pt x="117530" y="1743869"/>
                  <a:pt x="89749" y="1747838"/>
                  <a:pt x="89749" y="1747838"/>
                </a:cubicBezTo>
                <a:cubicBezTo>
                  <a:pt x="68318" y="1752600"/>
                  <a:pt x="15930" y="1755776"/>
                  <a:pt x="4024" y="1766888"/>
                </a:cubicBezTo>
                <a:cubicBezTo>
                  <a:pt x="-7882" y="1778000"/>
                  <a:pt x="9580" y="1798638"/>
                  <a:pt x="18311" y="1814513"/>
                </a:cubicBezTo>
                <a:cubicBezTo>
                  <a:pt x="27042" y="1830388"/>
                  <a:pt x="46886" y="1842294"/>
                  <a:pt x="56411" y="1862138"/>
                </a:cubicBezTo>
                <a:cubicBezTo>
                  <a:pt x="65936" y="1881982"/>
                  <a:pt x="75461" y="1916113"/>
                  <a:pt x="75461" y="1933575"/>
                </a:cubicBezTo>
                <a:cubicBezTo>
                  <a:pt x="75461" y="1951037"/>
                  <a:pt x="61173" y="1958182"/>
                  <a:pt x="56411" y="1966913"/>
                </a:cubicBezTo>
                <a:cubicBezTo>
                  <a:pt x="51649" y="1975644"/>
                  <a:pt x="50061" y="1970088"/>
                  <a:pt x="46886" y="1985963"/>
                </a:cubicBezTo>
                <a:cubicBezTo>
                  <a:pt x="43711" y="2001838"/>
                  <a:pt x="38948" y="2039144"/>
                  <a:pt x="37361" y="2062163"/>
                </a:cubicBezTo>
                <a:cubicBezTo>
                  <a:pt x="35774" y="2085182"/>
                  <a:pt x="37361" y="2124075"/>
                  <a:pt x="37361" y="2124075"/>
                </a:cubicBezTo>
                <a:lnTo>
                  <a:pt x="37361" y="212407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247045" y="3705225"/>
            <a:ext cx="76997" cy="300038"/>
          </a:xfrm>
          <a:custGeom>
            <a:avLst/>
            <a:gdLst>
              <a:gd name="connsiteX0" fmla="*/ 62643 w 76997"/>
              <a:gd name="connsiteY0" fmla="*/ 0 h 300038"/>
              <a:gd name="connsiteX1" fmla="*/ 76930 w 76997"/>
              <a:gd name="connsiteY1" fmla="*/ 76200 h 300038"/>
              <a:gd name="connsiteX2" fmla="*/ 67405 w 76997"/>
              <a:gd name="connsiteY2" fmla="*/ 104775 h 300038"/>
              <a:gd name="connsiteX3" fmla="*/ 53118 w 76997"/>
              <a:gd name="connsiteY3" fmla="*/ 157163 h 300038"/>
              <a:gd name="connsiteX4" fmla="*/ 34068 w 76997"/>
              <a:gd name="connsiteY4" fmla="*/ 214313 h 300038"/>
              <a:gd name="connsiteX5" fmla="*/ 730 w 76997"/>
              <a:gd name="connsiteY5" fmla="*/ 247650 h 300038"/>
              <a:gd name="connsiteX6" fmla="*/ 10255 w 76997"/>
              <a:gd name="connsiteY6" fmla="*/ 300038 h 300038"/>
              <a:gd name="connsiteX7" fmla="*/ 10255 w 76997"/>
              <a:gd name="connsiteY7" fmla="*/ 300038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97" h="300038">
                <a:moveTo>
                  <a:pt x="62643" y="0"/>
                </a:moveTo>
                <a:cubicBezTo>
                  <a:pt x="69389" y="29369"/>
                  <a:pt x="76136" y="58738"/>
                  <a:pt x="76930" y="76200"/>
                </a:cubicBezTo>
                <a:cubicBezTo>
                  <a:pt x="77724" y="93662"/>
                  <a:pt x="71374" y="91281"/>
                  <a:pt x="67405" y="104775"/>
                </a:cubicBezTo>
                <a:cubicBezTo>
                  <a:pt x="63436" y="118269"/>
                  <a:pt x="58674" y="138907"/>
                  <a:pt x="53118" y="157163"/>
                </a:cubicBezTo>
                <a:cubicBezTo>
                  <a:pt x="47562" y="175419"/>
                  <a:pt x="42799" y="199232"/>
                  <a:pt x="34068" y="214313"/>
                </a:cubicBezTo>
                <a:cubicBezTo>
                  <a:pt x="25337" y="229394"/>
                  <a:pt x="4699" y="233363"/>
                  <a:pt x="730" y="247650"/>
                </a:cubicBezTo>
                <a:cubicBezTo>
                  <a:pt x="-3239" y="261937"/>
                  <a:pt x="10255" y="300038"/>
                  <a:pt x="10255" y="300038"/>
                </a:cubicBezTo>
                <a:lnTo>
                  <a:pt x="10255" y="30003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374106" y="2976563"/>
            <a:ext cx="561975" cy="752556"/>
          </a:xfrm>
          <a:custGeom>
            <a:avLst/>
            <a:gdLst>
              <a:gd name="connsiteX0" fmla="*/ 561975 w 561975"/>
              <a:gd name="connsiteY0" fmla="*/ 664368 h 752556"/>
              <a:gd name="connsiteX1" fmla="*/ 509588 w 561975"/>
              <a:gd name="connsiteY1" fmla="*/ 681037 h 752556"/>
              <a:gd name="connsiteX2" fmla="*/ 461963 w 561975"/>
              <a:gd name="connsiteY2" fmla="*/ 692943 h 752556"/>
              <a:gd name="connsiteX3" fmla="*/ 433388 w 561975"/>
              <a:gd name="connsiteY3" fmla="*/ 709612 h 752556"/>
              <a:gd name="connsiteX4" fmla="*/ 390525 w 561975"/>
              <a:gd name="connsiteY4" fmla="*/ 721518 h 752556"/>
              <a:gd name="connsiteX5" fmla="*/ 371475 w 561975"/>
              <a:gd name="connsiteY5" fmla="*/ 742950 h 752556"/>
              <a:gd name="connsiteX6" fmla="*/ 350044 w 561975"/>
              <a:gd name="connsiteY6" fmla="*/ 752475 h 752556"/>
              <a:gd name="connsiteX7" fmla="*/ 316707 w 561975"/>
              <a:gd name="connsiteY7" fmla="*/ 738187 h 752556"/>
              <a:gd name="connsiteX8" fmla="*/ 280988 w 561975"/>
              <a:gd name="connsiteY8" fmla="*/ 745331 h 752556"/>
              <a:gd name="connsiteX9" fmla="*/ 261938 w 561975"/>
              <a:gd name="connsiteY9" fmla="*/ 719137 h 752556"/>
              <a:gd name="connsiteX10" fmla="*/ 247650 w 561975"/>
              <a:gd name="connsiteY10" fmla="*/ 716756 h 752556"/>
              <a:gd name="connsiteX11" fmla="*/ 219075 w 561975"/>
              <a:gd name="connsiteY11" fmla="*/ 719137 h 752556"/>
              <a:gd name="connsiteX12" fmla="*/ 211932 w 561975"/>
              <a:gd name="connsiteY12" fmla="*/ 688181 h 752556"/>
              <a:gd name="connsiteX13" fmla="*/ 211932 w 561975"/>
              <a:gd name="connsiteY13" fmla="*/ 681037 h 752556"/>
              <a:gd name="connsiteX14" fmla="*/ 245269 w 561975"/>
              <a:gd name="connsiteY14" fmla="*/ 657225 h 752556"/>
              <a:gd name="connsiteX15" fmla="*/ 264319 w 561975"/>
              <a:gd name="connsiteY15" fmla="*/ 638175 h 752556"/>
              <a:gd name="connsiteX16" fmla="*/ 288132 w 561975"/>
              <a:gd name="connsiteY16" fmla="*/ 638175 h 752556"/>
              <a:gd name="connsiteX17" fmla="*/ 309563 w 561975"/>
              <a:gd name="connsiteY17" fmla="*/ 623887 h 752556"/>
              <a:gd name="connsiteX18" fmla="*/ 309563 w 561975"/>
              <a:gd name="connsiteY18" fmla="*/ 602456 h 752556"/>
              <a:gd name="connsiteX19" fmla="*/ 328613 w 561975"/>
              <a:gd name="connsiteY19" fmla="*/ 585787 h 752556"/>
              <a:gd name="connsiteX20" fmla="*/ 357188 w 561975"/>
              <a:gd name="connsiteY20" fmla="*/ 578643 h 752556"/>
              <a:gd name="connsiteX21" fmla="*/ 373857 w 561975"/>
              <a:gd name="connsiteY21" fmla="*/ 547687 h 752556"/>
              <a:gd name="connsiteX22" fmla="*/ 381000 w 561975"/>
              <a:gd name="connsiteY22" fmla="*/ 507206 h 752556"/>
              <a:gd name="connsiteX23" fmla="*/ 400050 w 561975"/>
              <a:gd name="connsiteY23" fmla="*/ 459581 h 752556"/>
              <a:gd name="connsiteX24" fmla="*/ 421482 w 561975"/>
              <a:gd name="connsiteY24" fmla="*/ 428625 h 752556"/>
              <a:gd name="connsiteX25" fmla="*/ 421482 w 561975"/>
              <a:gd name="connsiteY25" fmla="*/ 400050 h 752556"/>
              <a:gd name="connsiteX26" fmla="*/ 402432 w 561975"/>
              <a:gd name="connsiteY26" fmla="*/ 376237 h 752556"/>
              <a:gd name="connsiteX27" fmla="*/ 423863 w 561975"/>
              <a:gd name="connsiteY27" fmla="*/ 347662 h 752556"/>
              <a:gd name="connsiteX28" fmla="*/ 416719 w 561975"/>
              <a:gd name="connsiteY28" fmla="*/ 323850 h 752556"/>
              <a:gd name="connsiteX29" fmla="*/ 397669 w 561975"/>
              <a:gd name="connsiteY29" fmla="*/ 297656 h 752556"/>
              <a:gd name="connsiteX30" fmla="*/ 383382 w 561975"/>
              <a:gd name="connsiteY30" fmla="*/ 266700 h 752556"/>
              <a:gd name="connsiteX31" fmla="*/ 378619 w 561975"/>
              <a:gd name="connsiteY31" fmla="*/ 209550 h 752556"/>
              <a:gd name="connsiteX32" fmla="*/ 350044 w 561975"/>
              <a:gd name="connsiteY32" fmla="*/ 169068 h 752556"/>
              <a:gd name="connsiteX33" fmla="*/ 309563 w 561975"/>
              <a:gd name="connsiteY33" fmla="*/ 140493 h 752556"/>
              <a:gd name="connsiteX34" fmla="*/ 269082 w 561975"/>
              <a:gd name="connsiteY34" fmla="*/ 111918 h 752556"/>
              <a:gd name="connsiteX35" fmla="*/ 219075 w 561975"/>
              <a:gd name="connsiteY35" fmla="*/ 102393 h 752556"/>
              <a:gd name="connsiteX36" fmla="*/ 183357 w 561975"/>
              <a:gd name="connsiteY36" fmla="*/ 85725 h 752556"/>
              <a:gd name="connsiteX37" fmla="*/ 140494 w 561975"/>
              <a:gd name="connsiteY37" fmla="*/ 83343 h 752556"/>
              <a:gd name="connsiteX38" fmla="*/ 126207 w 561975"/>
              <a:gd name="connsiteY38" fmla="*/ 61912 h 752556"/>
              <a:gd name="connsiteX39" fmla="*/ 76200 w 561975"/>
              <a:gd name="connsiteY39" fmla="*/ 28575 h 752556"/>
              <a:gd name="connsiteX40" fmla="*/ 0 w 561975"/>
              <a:gd name="connsiteY40" fmla="*/ 0 h 752556"/>
              <a:gd name="connsiteX41" fmla="*/ 0 w 561975"/>
              <a:gd name="connsiteY41" fmla="*/ 0 h 75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1975" h="752556">
                <a:moveTo>
                  <a:pt x="561975" y="664368"/>
                </a:moveTo>
                <a:cubicBezTo>
                  <a:pt x="544116" y="670321"/>
                  <a:pt x="526257" y="676275"/>
                  <a:pt x="509588" y="681037"/>
                </a:cubicBezTo>
                <a:cubicBezTo>
                  <a:pt x="492919" y="685800"/>
                  <a:pt x="474663" y="688180"/>
                  <a:pt x="461963" y="692943"/>
                </a:cubicBezTo>
                <a:cubicBezTo>
                  <a:pt x="449263" y="697706"/>
                  <a:pt x="445294" y="704850"/>
                  <a:pt x="433388" y="709612"/>
                </a:cubicBezTo>
                <a:cubicBezTo>
                  <a:pt x="421482" y="714374"/>
                  <a:pt x="400844" y="715962"/>
                  <a:pt x="390525" y="721518"/>
                </a:cubicBezTo>
                <a:cubicBezTo>
                  <a:pt x="380206" y="727074"/>
                  <a:pt x="378222" y="737791"/>
                  <a:pt x="371475" y="742950"/>
                </a:cubicBezTo>
                <a:cubicBezTo>
                  <a:pt x="364728" y="748110"/>
                  <a:pt x="359172" y="753269"/>
                  <a:pt x="350044" y="752475"/>
                </a:cubicBezTo>
                <a:cubicBezTo>
                  <a:pt x="340916" y="751681"/>
                  <a:pt x="328216" y="739378"/>
                  <a:pt x="316707" y="738187"/>
                </a:cubicBezTo>
                <a:cubicBezTo>
                  <a:pt x="305198" y="736996"/>
                  <a:pt x="290116" y="748506"/>
                  <a:pt x="280988" y="745331"/>
                </a:cubicBezTo>
                <a:cubicBezTo>
                  <a:pt x="271860" y="742156"/>
                  <a:pt x="267494" y="723900"/>
                  <a:pt x="261938" y="719137"/>
                </a:cubicBezTo>
                <a:cubicBezTo>
                  <a:pt x="256382" y="714375"/>
                  <a:pt x="254794" y="716756"/>
                  <a:pt x="247650" y="716756"/>
                </a:cubicBezTo>
                <a:cubicBezTo>
                  <a:pt x="240506" y="716756"/>
                  <a:pt x="225028" y="723899"/>
                  <a:pt x="219075" y="719137"/>
                </a:cubicBezTo>
                <a:cubicBezTo>
                  <a:pt x="213122" y="714375"/>
                  <a:pt x="213122" y="694531"/>
                  <a:pt x="211932" y="688181"/>
                </a:cubicBezTo>
                <a:cubicBezTo>
                  <a:pt x="210742" y="681831"/>
                  <a:pt x="206376" y="686196"/>
                  <a:pt x="211932" y="681037"/>
                </a:cubicBezTo>
                <a:cubicBezTo>
                  <a:pt x="217488" y="675878"/>
                  <a:pt x="236538" y="664369"/>
                  <a:pt x="245269" y="657225"/>
                </a:cubicBezTo>
                <a:cubicBezTo>
                  <a:pt x="254000" y="650081"/>
                  <a:pt x="257175" y="641350"/>
                  <a:pt x="264319" y="638175"/>
                </a:cubicBezTo>
                <a:cubicBezTo>
                  <a:pt x="271463" y="635000"/>
                  <a:pt x="280591" y="640556"/>
                  <a:pt x="288132" y="638175"/>
                </a:cubicBezTo>
                <a:cubicBezTo>
                  <a:pt x="295673" y="635794"/>
                  <a:pt x="305991" y="629840"/>
                  <a:pt x="309563" y="623887"/>
                </a:cubicBezTo>
                <a:cubicBezTo>
                  <a:pt x="313135" y="617934"/>
                  <a:pt x="306388" y="608806"/>
                  <a:pt x="309563" y="602456"/>
                </a:cubicBezTo>
                <a:cubicBezTo>
                  <a:pt x="312738" y="596106"/>
                  <a:pt x="320675" y="589756"/>
                  <a:pt x="328613" y="585787"/>
                </a:cubicBezTo>
                <a:cubicBezTo>
                  <a:pt x="336550" y="581818"/>
                  <a:pt x="349647" y="584993"/>
                  <a:pt x="357188" y="578643"/>
                </a:cubicBezTo>
                <a:cubicBezTo>
                  <a:pt x="364729" y="572293"/>
                  <a:pt x="369888" y="559593"/>
                  <a:pt x="373857" y="547687"/>
                </a:cubicBezTo>
                <a:cubicBezTo>
                  <a:pt x="377826" y="535781"/>
                  <a:pt x="376635" y="521890"/>
                  <a:pt x="381000" y="507206"/>
                </a:cubicBezTo>
                <a:cubicBezTo>
                  <a:pt x="385365" y="492522"/>
                  <a:pt x="393303" y="472678"/>
                  <a:pt x="400050" y="459581"/>
                </a:cubicBezTo>
                <a:cubicBezTo>
                  <a:pt x="406797" y="446484"/>
                  <a:pt x="417910" y="438547"/>
                  <a:pt x="421482" y="428625"/>
                </a:cubicBezTo>
                <a:cubicBezTo>
                  <a:pt x="425054" y="418703"/>
                  <a:pt x="424657" y="408781"/>
                  <a:pt x="421482" y="400050"/>
                </a:cubicBezTo>
                <a:cubicBezTo>
                  <a:pt x="418307" y="391319"/>
                  <a:pt x="402035" y="384968"/>
                  <a:pt x="402432" y="376237"/>
                </a:cubicBezTo>
                <a:cubicBezTo>
                  <a:pt x="402829" y="367506"/>
                  <a:pt x="421482" y="356393"/>
                  <a:pt x="423863" y="347662"/>
                </a:cubicBezTo>
                <a:cubicBezTo>
                  <a:pt x="426244" y="338931"/>
                  <a:pt x="421085" y="332184"/>
                  <a:pt x="416719" y="323850"/>
                </a:cubicBezTo>
                <a:cubicBezTo>
                  <a:pt x="412353" y="315516"/>
                  <a:pt x="403225" y="307181"/>
                  <a:pt x="397669" y="297656"/>
                </a:cubicBezTo>
                <a:cubicBezTo>
                  <a:pt x="392113" y="288131"/>
                  <a:pt x="386557" y="281384"/>
                  <a:pt x="383382" y="266700"/>
                </a:cubicBezTo>
                <a:cubicBezTo>
                  <a:pt x="380207" y="252016"/>
                  <a:pt x="384175" y="225822"/>
                  <a:pt x="378619" y="209550"/>
                </a:cubicBezTo>
                <a:cubicBezTo>
                  <a:pt x="373063" y="193278"/>
                  <a:pt x="361553" y="180577"/>
                  <a:pt x="350044" y="169068"/>
                </a:cubicBezTo>
                <a:cubicBezTo>
                  <a:pt x="338535" y="157559"/>
                  <a:pt x="309563" y="140493"/>
                  <a:pt x="309563" y="140493"/>
                </a:cubicBezTo>
                <a:cubicBezTo>
                  <a:pt x="296069" y="130968"/>
                  <a:pt x="284163" y="118268"/>
                  <a:pt x="269082" y="111918"/>
                </a:cubicBezTo>
                <a:cubicBezTo>
                  <a:pt x="254001" y="105568"/>
                  <a:pt x="233362" y="106758"/>
                  <a:pt x="219075" y="102393"/>
                </a:cubicBezTo>
                <a:cubicBezTo>
                  <a:pt x="204788" y="98028"/>
                  <a:pt x="196454" y="88900"/>
                  <a:pt x="183357" y="85725"/>
                </a:cubicBezTo>
                <a:cubicBezTo>
                  <a:pt x="170260" y="82550"/>
                  <a:pt x="150019" y="87312"/>
                  <a:pt x="140494" y="83343"/>
                </a:cubicBezTo>
                <a:cubicBezTo>
                  <a:pt x="130969" y="79374"/>
                  <a:pt x="136923" y="71040"/>
                  <a:pt x="126207" y="61912"/>
                </a:cubicBezTo>
                <a:cubicBezTo>
                  <a:pt x="115491" y="52784"/>
                  <a:pt x="97235" y="38894"/>
                  <a:pt x="76200" y="28575"/>
                </a:cubicBezTo>
                <a:cubicBezTo>
                  <a:pt x="55165" y="1825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2540794" y="2609079"/>
            <a:ext cx="342823" cy="460352"/>
          </a:xfrm>
          <a:custGeom>
            <a:avLst/>
            <a:gdLst>
              <a:gd name="connsiteX0" fmla="*/ 283736 w 345572"/>
              <a:gd name="connsiteY0" fmla="*/ 176984 h 462964"/>
              <a:gd name="connsiteX1" fmla="*/ 326599 w 345572"/>
              <a:gd name="connsiteY1" fmla="*/ 126977 h 462964"/>
              <a:gd name="connsiteX2" fmla="*/ 338505 w 345572"/>
              <a:gd name="connsiteY2" fmla="*/ 105546 h 462964"/>
              <a:gd name="connsiteX3" fmla="*/ 343268 w 345572"/>
              <a:gd name="connsiteY3" fmla="*/ 69827 h 462964"/>
              <a:gd name="connsiteX4" fmla="*/ 343268 w 345572"/>
              <a:gd name="connsiteY4" fmla="*/ 29346 h 462964"/>
              <a:gd name="connsiteX5" fmla="*/ 314693 w 345572"/>
              <a:gd name="connsiteY5" fmla="*/ 12677 h 462964"/>
              <a:gd name="connsiteX6" fmla="*/ 276593 w 345572"/>
              <a:gd name="connsiteY6" fmla="*/ 10296 h 462964"/>
              <a:gd name="connsiteX7" fmla="*/ 262305 w 345572"/>
              <a:gd name="connsiteY7" fmla="*/ 24584 h 462964"/>
              <a:gd name="connsiteX8" fmla="*/ 224205 w 345572"/>
              <a:gd name="connsiteY8" fmla="*/ 34109 h 462964"/>
              <a:gd name="connsiteX9" fmla="*/ 174199 w 345572"/>
              <a:gd name="connsiteY9" fmla="*/ 29346 h 462964"/>
              <a:gd name="connsiteX10" fmla="*/ 143243 w 345572"/>
              <a:gd name="connsiteY10" fmla="*/ 7915 h 462964"/>
              <a:gd name="connsiteX11" fmla="*/ 112286 w 345572"/>
              <a:gd name="connsiteY11" fmla="*/ 771 h 462964"/>
              <a:gd name="connsiteX12" fmla="*/ 88474 w 345572"/>
              <a:gd name="connsiteY12" fmla="*/ 3152 h 462964"/>
              <a:gd name="connsiteX13" fmla="*/ 64661 w 345572"/>
              <a:gd name="connsiteY13" fmla="*/ 26965 h 462964"/>
              <a:gd name="connsiteX14" fmla="*/ 36086 w 345572"/>
              <a:gd name="connsiteY14" fmla="*/ 48396 h 462964"/>
              <a:gd name="connsiteX15" fmla="*/ 33705 w 345572"/>
              <a:gd name="connsiteY15" fmla="*/ 74590 h 462964"/>
              <a:gd name="connsiteX16" fmla="*/ 33705 w 345572"/>
              <a:gd name="connsiteY16" fmla="*/ 112690 h 462964"/>
              <a:gd name="connsiteX17" fmla="*/ 52755 w 345572"/>
              <a:gd name="connsiteY17" fmla="*/ 148409 h 462964"/>
              <a:gd name="connsiteX18" fmla="*/ 71805 w 345572"/>
              <a:gd name="connsiteY18" fmla="*/ 179365 h 462964"/>
              <a:gd name="connsiteX19" fmla="*/ 76568 w 345572"/>
              <a:gd name="connsiteY19" fmla="*/ 212702 h 462964"/>
              <a:gd name="connsiteX20" fmla="*/ 74186 w 345572"/>
              <a:gd name="connsiteY20" fmla="*/ 229371 h 462964"/>
              <a:gd name="connsiteX21" fmla="*/ 62280 w 345572"/>
              <a:gd name="connsiteY21" fmla="*/ 250802 h 462964"/>
              <a:gd name="connsiteX22" fmla="*/ 52755 w 345572"/>
              <a:gd name="connsiteY22" fmla="*/ 284140 h 462964"/>
              <a:gd name="connsiteX23" fmla="*/ 45611 w 345572"/>
              <a:gd name="connsiteY23" fmla="*/ 322240 h 462964"/>
              <a:gd name="connsiteX24" fmla="*/ 57518 w 345572"/>
              <a:gd name="connsiteY24" fmla="*/ 353196 h 462964"/>
              <a:gd name="connsiteX25" fmla="*/ 50374 w 345572"/>
              <a:gd name="connsiteY25" fmla="*/ 381771 h 462964"/>
              <a:gd name="connsiteX26" fmla="*/ 31324 w 345572"/>
              <a:gd name="connsiteY26" fmla="*/ 419871 h 462964"/>
              <a:gd name="connsiteX27" fmla="*/ 2749 w 345572"/>
              <a:gd name="connsiteY27" fmla="*/ 460352 h 462964"/>
              <a:gd name="connsiteX28" fmla="*/ 2749 w 345572"/>
              <a:gd name="connsiteY28" fmla="*/ 455590 h 462964"/>
              <a:gd name="connsiteX0" fmla="*/ 280987 w 342823"/>
              <a:gd name="connsiteY0" fmla="*/ 176984 h 460352"/>
              <a:gd name="connsiteX1" fmla="*/ 323850 w 342823"/>
              <a:gd name="connsiteY1" fmla="*/ 126977 h 460352"/>
              <a:gd name="connsiteX2" fmla="*/ 335756 w 342823"/>
              <a:gd name="connsiteY2" fmla="*/ 105546 h 460352"/>
              <a:gd name="connsiteX3" fmla="*/ 340519 w 342823"/>
              <a:gd name="connsiteY3" fmla="*/ 69827 h 460352"/>
              <a:gd name="connsiteX4" fmla="*/ 340519 w 342823"/>
              <a:gd name="connsiteY4" fmla="*/ 29346 h 460352"/>
              <a:gd name="connsiteX5" fmla="*/ 311944 w 342823"/>
              <a:gd name="connsiteY5" fmla="*/ 12677 h 460352"/>
              <a:gd name="connsiteX6" fmla="*/ 273844 w 342823"/>
              <a:gd name="connsiteY6" fmla="*/ 10296 h 460352"/>
              <a:gd name="connsiteX7" fmla="*/ 259556 w 342823"/>
              <a:gd name="connsiteY7" fmla="*/ 24584 h 460352"/>
              <a:gd name="connsiteX8" fmla="*/ 221456 w 342823"/>
              <a:gd name="connsiteY8" fmla="*/ 34109 h 460352"/>
              <a:gd name="connsiteX9" fmla="*/ 171450 w 342823"/>
              <a:gd name="connsiteY9" fmla="*/ 29346 h 460352"/>
              <a:gd name="connsiteX10" fmla="*/ 140494 w 342823"/>
              <a:gd name="connsiteY10" fmla="*/ 7915 h 460352"/>
              <a:gd name="connsiteX11" fmla="*/ 109537 w 342823"/>
              <a:gd name="connsiteY11" fmla="*/ 771 h 460352"/>
              <a:gd name="connsiteX12" fmla="*/ 85725 w 342823"/>
              <a:gd name="connsiteY12" fmla="*/ 3152 h 460352"/>
              <a:gd name="connsiteX13" fmla="*/ 61912 w 342823"/>
              <a:gd name="connsiteY13" fmla="*/ 26965 h 460352"/>
              <a:gd name="connsiteX14" fmla="*/ 33337 w 342823"/>
              <a:gd name="connsiteY14" fmla="*/ 48396 h 460352"/>
              <a:gd name="connsiteX15" fmla="*/ 30956 w 342823"/>
              <a:gd name="connsiteY15" fmla="*/ 74590 h 460352"/>
              <a:gd name="connsiteX16" fmla="*/ 30956 w 342823"/>
              <a:gd name="connsiteY16" fmla="*/ 112690 h 460352"/>
              <a:gd name="connsiteX17" fmla="*/ 50006 w 342823"/>
              <a:gd name="connsiteY17" fmla="*/ 148409 h 460352"/>
              <a:gd name="connsiteX18" fmla="*/ 69056 w 342823"/>
              <a:gd name="connsiteY18" fmla="*/ 179365 h 460352"/>
              <a:gd name="connsiteX19" fmla="*/ 73819 w 342823"/>
              <a:gd name="connsiteY19" fmla="*/ 212702 h 460352"/>
              <a:gd name="connsiteX20" fmla="*/ 71437 w 342823"/>
              <a:gd name="connsiteY20" fmla="*/ 229371 h 460352"/>
              <a:gd name="connsiteX21" fmla="*/ 59531 w 342823"/>
              <a:gd name="connsiteY21" fmla="*/ 250802 h 460352"/>
              <a:gd name="connsiteX22" fmla="*/ 50006 w 342823"/>
              <a:gd name="connsiteY22" fmla="*/ 284140 h 460352"/>
              <a:gd name="connsiteX23" fmla="*/ 42862 w 342823"/>
              <a:gd name="connsiteY23" fmla="*/ 322240 h 460352"/>
              <a:gd name="connsiteX24" fmla="*/ 54769 w 342823"/>
              <a:gd name="connsiteY24" fmla="*/ 353196 h 460352"/>
              <a:gd name="connsiteX25" fmla="*/ 47625 w 342823"/>
              <a:gd name="connsiteY25" fmla="*/ 381771 h 460352"/>
              <a:gd name="connsiteX26" fmla="*/ 28575 w 342823"/>
              <a:gd name="connsiteY26" fmla="*/ 419871 h 460352"/>
              <a:gd name="connsiteX27" fmla="*/ 0 w 342823"/>
              <a:gd name="connsiteY27" fmla="*/ 460352 h 4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2823" h="460352">
                <a:moveTo>
                  <a:pt x="280987" y="176984"/>
                </a:moveTo>
                <a:cubicBezTo>
                  <a:pt x="297854" y="157933"/>
                  <a:pt x="314722" y="138883"/>
                  <a:pt x="323850" y="126977"/>
                </a:cubicBezTo>
                <a:cubicBezTo>
                  <a:pt x="332978" y="115071"/>
                  <a:pt x="332978" y="115071"/>
                  <a:pt x="335756" y="105546"/>
                </a:cubicBezTo>
                <a:cubicBezTo>
                  <a:pt x="338534" y="96021"/>
                  <a:pt x="339725" y="82527"/>
                  <a:pt x="340519" y="69827"/>
                </a:cubicBezTo>
                <a:cubicBezTo>
                  <a:pt x="341313" y="57127"/>
                  <a:pt x="345282" y="38871"/>
                  <a:pt x="340519" y="29346"/>
                </a:cubicBezTo>
                <a:cubicBezTo>
                  <a:pt x="335756" y="19821"/>
                  <a:pt x="323057" y="15852"/>
                  <a:pt x="311944" y="12677"/>
                </a:cubicBezTo>
                <a:cubicBezTo>
                  <a:pt x="300831" y="9502"/>
                  <a:pt x="282575" y="8312"/>
                  <a:pt x="273844" y="10296"/>
                </a:cubicBezTo>
                <a:cubicBezTo>
                  <a:pt x="265113" y="12280"/>
                  <a:pt x="268287" y="20615"/>
                  <a:pt x="259556" y="24584"/>
                </a:cubicBezTo>
                <a:cubicBezTo>
                  <a:pt x="250825" y="28553"/>
                  <a:pt x="236140" y="33315"/>
                  <a:pt x="221456" y="34109"/>
                </a:cubicBezTo>
                <a:cubicBezTo>
                  <a:pt x="206772" y="34903"/>
                  <a:pt x="184944" y="33712"/>
                  <a:pt x="171450" y="29346"/>
                </a:cubicBezTo>
                <a:cubicBezTo>
                  <a:pt x="157956" y="24980"/>
                  <a:pt x="150813" y="12677"/>
                  <a:pt x="140494" y="7915"/>
                </a:cubicBezTo>
                <a:cubicBezTo>
                  <a:pt x="130175" y="3153"/>
                  <a:pt x="118665" y="1565"/>
                  <a:pt x="109537" y="771"/>
                </a:cubicBezTo>
                <a:cubicBezTo>
                  <a:pt x="100409" y="-23"/>
                  <a:pt x="93662" y="-1214"/>
                  <a:pt x="85725" y="3152"/>
                </a:cubicBezTo>
                <a:cubicBezTo>
                  <a:pt x="77788" y="7518"/>
                  <a:pt x="70643" y="19424"/>
                  <a:pt x="61912" y="26965"/>
                </a:cubicBezTo>
                <a:cubicBezTo>
                  <a:pt x="53181" y="34506"/>
                  <a:pt x="38496" y="40458"/>
                  <a:pt x="33337" y="48396"/>
                </a:cubicBezTo>
                <a:cubicBezTo>
                  <a:pt x="28178" y="56333"/>
                  <a:pt x="31353" y="63874"/>
                  <a:pt x="30956" y="74590"/>
                </a:cubicBezTo>
                <a:cubicBezTo>
                  <a:pt x="30559" y="85306"/>
                  <a:pt x="27781" y="100387"/>
                  <a:pt x="30956" y="112690"/>
                </a:cubicBezTo>
                <a:cubicBezTo>
                  <a:pt x="34131" y="124993"/>
                  <a:pt x="43656" y="137297"/>
                  <a:pt x="50006" y="148409"/>
                </a:cubicBezTo>
                <a:cubicBezTo>
                  <a:pt x="56356" y="159521"/>
                  <a:pt x="65087" y="168650"/>
                  <a:pt x="69056" y="179365"/>
                </a:cubicBezTo>
                <a:cubicBezTo>
                  <a:pt x="73025" y="190080"/>
                  <a:pt x="73422" y="204368"/>
                  <a:pt x="73819" y="212702"/>
                </a:cubicBezTo>
                <a:cubicBezTo>
                  <a:pt x="74216" y="221036"/>
                  <a:pt x="73818" y="223021"/>
                  <a:pt x="71437" y="229371"/>
                </a:cubicBezTo>
                <a:cubicBezTo>
                  <a:pt x="69056" y="235721"/>
                  <a:pt x="63103" y="241674"/>
                  <a:pt x="59531" y="250802"/>
                </a:cubicBezTo>
                <a:cubicBezTo>
                  <a:pt x="55959" y="259930"/>
                  <a:pt x="52784" y="272234"/>
                  <a:pt x="50006" y="284140"/>
                </a:cubicBezTo>
                <a:cubicBezTo>
                  <a:pt x="47228" y="296046"/>
                  <a:pt x="42068" y="310731"/>
                  <a:pt x="42862" y="322240"/>
                </a:cubicBezTo>
                <a:cubicBezTo>
                  <a:pt x="43656" y="333749"/>
                  <a:pt x="53975" y="343274"/>
                  <a:pt x="54769" y="353196"/>
                </a:cubicBezTo>
                <a:cubicBezTo>
                  <a:pt x="55563" y="363118"/>
                  <a:pt x="51991" y="370659"/>
                  <a:pt x="47625" y="381771"/>
                </a:cubicBezTo>
                <a:cubicBezTo>
                  <a:pt x="43259" y="392883"/>
                  <a:pt x="36512" y="406774"/>
                  <a:pt x="28575" y="419871"/>
                </a:cubicBezTo>
                <a:cubicBezTo>
                  <a:pt x="20638" y="432968"/>
                  <a:pt x="4762" y="454399"/>
                  <a:pt x="0" y="46035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2745581" y="2609412"/>
            <a:ext cx="590328" cy="552888"/>
          </a:xfrm>
          <a:custGeom>
            <a:avLst/>
            <a:gdLst>
              <a:gd name="connsiteX0" fmla="*/ 221457 w 590328"/>
              <a:gd name="connsiteY0" fmla="*/ 257613 h 552888"/>
              <a:gd name="connsiteX1" fmla="*/ 238125 w 590328"/>
              <a:gd name="connsiteY1" fmla="*/ 195701 h 552888"/>
              <a:gd name="connsiteX2" fmla="*/ 252413 w 590328"/>
              <a:gd name="connsiteY2" fmla="*/ 174269 h 552888"/>
              <a:gd name="connsiteX3" fmla="*/ 261938 w 590328"/>
              <a:gd name="connsiteY3" fmla="*/ 148076 h 552888"/>
              <a:gd name="connsiteX4" fmla="*/ 276225 w 590328"/>
              <a:gd name="connsiteY4" fmla="*/ 126644 h 552888"/>
              <a:gd name="connsiteX5" fmla="*/ 280988 w 590328"/>
              <a:gd name="connsiteY5" fmla="*/ 79019 h 552888"/>
              <a:gd name="connsiteX6" fmla="*/ 295275 w 590328"/>
              <a:gd name="connsiteY6" fmla="*/ 24251 h 552888"/>
              <a:gd name="connsiteX7" fmla="*/ 323850 w 590328"/>
              <a:gd name="connsiteY7" fmla="*/ 7582 h 552888"/>
              <a:gd name="connsiteX8" fmla="*/ 409575 w 590328"/>
              <a:gd name="connsiteY8" fmla="*/ 438 h 552888"/>
              <a:gd name="connsiteX9" fmla="*/ 471488 w 590328"/>
              <a:gd name="connsiteY9" fmla="*/ 19488 h 552888"/>
              <a:gd name="connsiteX10" fmla="*/ 495300 w 590328"/>
              <a:gd name="connsiteY10" fmla="*/ 81401 h 552888"/>
              <a:gd name="connsiteX11" fmla="*/ 533400 w 590328"/>
              <a:gd name="connsiteY11" fmla="*/ 88544 h 552888"/>
              <a:gd name="connsiteX12" fmla="*/ 588169 w 590328"/>
              <a:gd name="connsiteY12" fmla="*/ 81401 h 552888"/>
              <a:gd name="connsiteX13" fmla="*/ 576263 w 590328"/>
              <a:gd name="connsiteY13" fmla="*/ 117119 h 552888"/>
              <a:gd name="connsiteX14" fmla="*/ 547688 w 590328"/>
              <a:gd name="connsiteY14" fmla="*/ 155219 h 552888"/>
              <a:gd name="connsiteX15" fmla="*/ 554832 w 590328"/>
              <a:gd name="connsiteY15" fmla="*/ 224276 h 552888"/>
              <a:gd name="connsiteX16" fmla="*/ 523875 w 590328"/>
              <a:gd name="connsiteY16" fmla="*/ 248088 h 552888"/>
              <a:gd name="connsiteX17" fmla="*/ 485775 w 590328"/>
              <a:gd name="connsiteY17" fmla="*/ 269519 h 552888"/>
              <a:gd name="connsiteX18" fmla="*/ 445294 w 590328"/>
              <a:gd name="connsiteY18" fmla="*/ 290951 h 552888"/>
              <a:gd name="connsiteX19" fmla="*/ 421482 w 590328"/>
              <a:gd name="connsiteY19" fmla="*/ 360007 h 552888"/>
              <a:gd name="connsiteX20" fmla="*/ 395288 w 590328"/>
              <a:gd name="connsiteY20" fmla="*/ 405251 h 552888"/>
              <a:gd name="connsiteX21" fmla="*/ 359569 w 590328"/>
              <a:gd name="connsiteY21" fmla="*/ 410013 h 552888"/>
              <a:gd name="connsiteX22" fmla="*/ 309563 w 590328"/>
              <a:gd name="connsiteY22" fmla="*/ 407632 h 552888"/>
              <a:gd name="connsiteX23" fmla="*/ 266700 w 590328"/>
              <a:gd name="connsiteY23" fmla="*/ 426682 h 552888"/>
              <a:gd name="connsiteX24" fmla="*/ 200025 w 590328"/>
              <a:gd name="connsiteY24" fmla="*/ 450494 h 552888"/>
              <a:gd name="connsiteX25" fmla="*/ 126207 w 590328"/>
              <a:gd name="connsiteY25" fmla="*/ 450494 h 552888"/>
              <a:gd name="connsiteX26" fmla="*/ 73819 w 590328"/>
              <a:gd name="connsiteY26" fmla="*/ 460019 h 552888"/>
              <a:gd name="connsiteX27" fmla="*/ 57150 w 590328"/>
              <a:gd name="connsiteY27" fmla="*/ 483832 h 552888"/>
              <a:gd name="connsiteX28" fmla="*/ 45244 w 590328"/>
              <a:gd name="connsiteY28" fmla="*/ 529076 h 552888"/>
              <a:gd name="connsiteX29" fmla="*/ 0 w 590328"/>
              <a:gd name="connsiteY29" fmla="*/ 552888 h 552888"/>
              <a:gd name="connsiteX30" fmla="*/ 0 w 590328"/>
              <a:gd name="connsiteY30" fmla="*/ 552888 h 552888"/>
              <a:gd name="connsiteX0" fmla="*/ 221457 w 590328"/>
              <a:gd name="connsiteY0" fmla="*/ 257613 h 552888"/>
              <a:gd name="connsiteX1" fmla="*/ 238125 w 590328"/>
              <a:gd name="connsiteY1" fmla="*/ 195701 h 552888"/>
              <a:gd name="connsiteX2" fmla="*/ 252413 w 590328"/>
              <a:gd name="connsiteY2" fmla="*/ 174269 h 552888"/>
              <a:gd name="connsiteX3" fmla="*/ 261938 w 590328"/>
              <a:gd name="connsiteY3" fmla="*/ 148076 h 552888"/>
              <a:gd name="connsiteX4" fmla="*/ 276225 w 590328"/>
              <a:gd name="connsiteY4" fmla="*/ 126644 h 552888"/>
              <a:gd name="connsiteX5" fmla="*/ 280988 w 590328"/>
              <a:gd name="connsiteY5" fmla="*/ 79019 h 552888"/>
              <a:gd name="connsiteX6" fmla="*/ 295275 w 590328"/>
              <a:gd name="connsiteY6" fmla="*/ 24251 h 552888"/>
              <a:gd name="connsiteX7" fmla="*/ 323850 w 590328"/>
              <a:gd name="connsiteY7" fmla="*/ 7582 h 552888"/>
              <a:gd name="connsiteX8" fmla="*/ 409575 w 590328"/>
              <a:gd name="connsiteY8" fmla="*/ 438 h 552888"/>
              <a:gd name="connsiteX9" fmla="*/ 471488 w 590328"/>
              <a:gd name="connsiteY9" fmla="*/ 19488 h 552888"/>
              <a:gd name="connsiteX10" fmla="*/ 495300 w 590328"/>
              <a:gd name="connsiteY10" fmla="*/ 81401 h 552888"/>
              <a:gd name="connsiteX11" fmla="*/ 533400 w 590328"/>
              <a:gd name="connsiteY11" fmla="*/ 88544 h 552888"/>
              <a:gd name="connsiteX12" fmla="*/ 588169 w 590328"/>
              <a:gd name="connsiteY12" fmla="*/ 81401 h 552888"/>
              <a:gd name="connsiteX13" fmla="*/ 576263 w 590328"/>
              <a:gd name="connsiteY13" fmla="*/ 117119 h 552888"/>
              <a:gd name="connsiteX14" fmla="*/ 547688 w 590328"/>
              <a:gd name="connsiteY14" fmla="*/ 155219 h 552888"/>
              <a:gd name="connsiteX15" fmla="*/ 554832 w 590328"/>
              <a:gd name="connsiteY15" fmla="*/ 224276 h 552888"/>
              <a:gd name="connsiteX16" fmla="*/ 533400 w 590328"/>
              <a:gd name="connsiteY16" fmla="*/ 264757 h 552888"/>
              <a:gd name="connsiteX17" fmla="*/ 485775 w 590328"/>
              <a:gd name="connsiteY17" fmla="*/ 269519 h 552888"/>
              <a:gd name="connsiteX18" fmla="*/ 445294 w 590328"/>
              <a:gd name="connsiteY18" fmla="*/ 290951 h 552888"/>
              <a:gd name="connsiteX19" fmla="*/ 421482 w 590328"/>
              <a:gd name="connsiteY19" fmla="*/ 360007 h 552888"/>
              <a:gd name="connsiteX20" fmla="*/ 395288 w 590328"/>
              <a:gd name="connsiteY20" fmla="*/ 405251 h 552888"/>
              <a:gd name="connsiteX21" fmla="*/ 359569 w 590328"/>
              <a:gd name="connsiteY21" fmla="*/ 410013 h 552888"/>
              <a:gd name="connsiteX22" fmla="*/ 309563 w 590328"/>
              <a:gd name="connsiteY22" fmla="*/ 407632 h 552888"/>
              <a:gd name="connsiteX23" fmla="*/ 266700 w 590328"/>
              <a:gd name="connsiteY23" fmla="*/ 426682 h 552888"/>
              <a:gd name="connsiteX24" fmla="*/ 200025 w 590328"/>
              <a:gd name="connsiteY24" fmla="*/ 450494 h 552888"/>
              <a:gd name="connsiteX25" fmla="*/ 126207 w 590328"/>
              <a:gd name="connsiteY25" fmla="*/ 450494 h 552888"/>
              <a:gd name="connsiteX26" fmla="*/ 73819 w 590328"/>
              <a:gd name="connsiteY26" fmla="*/ 460019 h 552888"/>
              <a:gd name="connsiteX27" fmla="*/ 57150 w 590328"/>
              <a:gd name="connsiteY27" fmla="*/ 483832 h 552888"/>
              <a:gd name="connsiteX28" fmla="*/ 45244 w 590328"/>
              <a:gd name="connsiteY28" fmla="*/ 529076 h 552888"/>
              <a:gd name="connsiteX29" fmla="*/ 0 w 590328"/>
              <a:gd name="connsiteY29" fmla="*/ 552888 h 552888"/>
              <a:gd name="connsiteX30" fmla="*/ 0 w 590328"/>
              <a:gd name="connsiteY30" fmla="*/ 552888 h 55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0328" h="552888">
                <a:moveTo>
                  <a:pt x="221457" y="257613"/>
                </a:moveTo>
                <a:cubicBezTo>
                  <a:pt x="227211" y="233602"/>
                  <a:pt x="232966" y="209592"/>
                  <a:pt x="238125" y="195701"/>
                </a:cubicBezTo>
                <a:cubicBezTo>
                  <a:pt x="243284" y="181810"/>
                  <a:pt x="248444" y="182206"/>
                  <a:pt x="252413" y="174269"/>
                </a:cubicBezTo>
                <a:cubicBezTo>
                  <a:pt x="256382" y="166331"/>
                  <a:pt x="257969" y="156013"/>
                  <a:pt x="261938" y="148076"/>
                </a:cubicBezTo>
                <a:cubicBezTo>
                  <a:pt x="265907" y="140139"/>
                  <a:pt x="273050" y="138153"/>
                  <a:pt x="276225" y="126644"/>
                </a:cubicBezTo>
                <a:cubicBezTo>
                  <a:pt x="279400" y="115135"/>
                  <a:pt x="277813" y="96084"/>
                  <a:pt x="280988" y="79019"/>
                </a:cubicBezTo>
                <a:cubicBezTo>
                  <a:pt x="284163" y="61953"/>
                  <a:pt x="288131" y="36157"/>
                  <a:pt x="295275" y="24251"/>
                </a:cubicBezTo>
                <a:cubicBezTo>
                  <a:pt x="302419" y="12345"/>
                  <a:pt x="304800" y="11551"/>
                  <a:pt x="323850" y="7582"/>
                </a:cubicBezTo>
                <a:cubicBezTo>
                  <a:pt x="342900" y="3613"/>
                  <a:pt x="384969" y="-1546"/>
                  <a:pt x="409575" y="438"/>
                </a:cubicBezTo>
                <a:cubicBezTo>
                  <a:pt x="434181" y="2422"/>
                  <a:pt x="457201" y="5994"/>
                  <a:pt x="471488" y="19488"/>
                </a:cubicBezTo>
                <a:cubicBezTo>
                  <a:pt x="485775" y="32982"/>
                  <a:pt x="484981" y="69892"/>
                  <a:pt x="495300" y="81401"/>
                </a:cubicBezTo>
                <a:cubicBezTo>
                  <a:pt x="505619" y="92910"/>
                  <a:pt x="517922" y="88544"/>
                  <a:pt x="533400" y="88544"/>
                </a:cubicBezTo>
                <a:cubicBezTo>
                  <a:pt x="548878" y="88544"/>
                  <a:pt x="581025" y="76639"/>
                  <a:pt x="588169" y="81401"/>
                </a:cubicBezTo>
                <a:cubicBezTo>
                  <a:pt x="595313" y="86163"/>
                  <a:pt x="583010" y="104816"/>
                  <a:pt x="576263" y="117119"/>
                </a:cubicBezTo>
                <a:cubicBezTo>
                  <a:pt x="569516" y="129422"/>
                  <a:pt x="551260" y="137360"/>
                  <a:pt x="547688" y="155219"/>
                </a:cubicBezTo>
                <a:cubicBezTo>
                  <a:pt x="544116" y="173078"/>
                  <a:pt x="557213" y="206020"/>
                  <a:pt x="554832" y="224276"/>
                </a:cubicBezTo>
                <a:cubicBezTo>
                  <a:pt x="552451" y="242532"/>
                  <a:pt x="544910" y="257216"/>
                  <a:pt x="533400" y="264757"/>
                </a:cubicBezTo>
                <a:cubicBezTo>
                  <a:pt x="521891" y="272297"/>
                  <a:pt x="500459" y="265153"/>
                  <a:pt x="485775" y="269519"/>
                </a:cubicBezTo>
                <a:cubicBezTo>
                  <a:pt x="471091" y="273885"/>
                  <a:pt x="456009" y="275870"/>
                  <a:pt x="445294" y="290951"/>
                </a:cubicBezTo>
                <a:cubicBezTo>
                  <a:pt x="434579" y="306032"/>
                  <a:pt x="429816" y="340957"/>
                  <a:pt x="421482" y="360007"/>
                </a:cubicBezTo>
                <a:cubicBezTo>
                  <a:pt x="413148" y="379057"/>
                  <a:pt x="405607" y="396917"/>
                  <a:pt x="395288" y="405251"/>
                </a:cubicBezTo>
                <a:cubicBezTo>
                  <a:pt x="384969" y="413585"/>
                  <a:pt x="373856" y="409616"/>
                  <a:pt x="359569" y="410013"/>
                </a:cubicBezTo>
                <a:cubicBezTo>
                  <a:pt x="345282" y="410410"/>
                  <a:pt x="325041" y="404854"/>
                  <a:pt x="309563" y="407632"/>
                </a:cubicBezTo>
                <a:cubicBezTo>
                  <a:pt x="294085" y="410410"/>
                  <a:pt x="284956" y="419538"/>
                  <a:pt x="266700" y="426682"/>
                </a:cubicBezTo>
                <a:cubicBezTo>
                  <a:pt x="248444" y="433826"/>
                  <a:pt x="223441" y="446525"/>
                  <a:pt x="200025" y="450494"/>
                </a:cubicBezTo>
                <a:cubicBezTo>
                  <a:pt x="176609" y="454463"/>
                  <a:pt x="147241" y="448907"/>
                  <a:pt x="126207" y="450494"/>
                </a:cubicBezTo>
                <a:cubicBezTo>
                  <a:pt x="105173" y="452081"/>
                  <a:pt x="85328" y="454463"/>
                  <a:pt x="73819" y="460019"/>
                </a:cubicBezTo>
                <a:cubicBezTo>
                  <a:pt x="62310" y="465575"/>
                  <a:pt x="61913" y="472322"/>
                  <a:pt x="57150" y="483832"/>
                </a:cubicBezTo>
                <a:cubicBezTo>
                  <a:pt x="52387" y="495342"/>
                  <a:pt x="54769" y="517567"/>
                  <a:pt x="45244" y="529076"/>
                </a:cubicBezTo>
                <a:cubicBezTo>
                  <a:pt x="35719" y="540585"/>
                  <a:pt x="0" y="552888"/>
                  <a:pt x="0" y="552888"/>
                </a:cubicBezTo>
                <a:lnTo>
                  <a:pt x="0" y="55288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1219200" y="2093110"/>
            <a:ext cx="954881" cy="400089"/>
          </a:xfrm>
          <a:custGeom>
            <a:avLst/>
            <a:gdLst>
              <a:gd name="connsiteX0" fmla="*/ 0 w 954881"/>
              <a:gd name="connsiteY0" fmla="*/ 178603 h 400089"/>
              <a:gd name="connsiteX1" fmla="*/ 54769 w 954881"/>
              <a:gd name="connsiteY1" fmla="*/ 142884 h 400089"/>
              <a:gd name="connsiteX2" fmla="*/ 85725 w 954881"/>
              <a:gd name="connsiteY2" fmla="*/ 138121 h 400089"/>
              <a:gd name="connsiteX3" fmla="*/ 150019 w 954881"/>
              <a:gd name="connsiteY3" fmla="*/ 126215 h 400089"/>
              <a:gd name="connsiteX4" fmla="*/ 166688 w 954881"/>
              <a:gd name="connsiteY4" fmla="*/ 102403 h 400089"/>
              <a:gd name="connsiteX5" fmla="*/ 204788 w 954881"/>
              <a:gd name="connsiteY5" fmla="*/ 102403 h 400089"/>
              <a:gd name="connsiteX6" fmla="*/ 238125 w 954881"/>
              <a:gd name="connsiteY6" fmla="*/ 69065 h 400089"/>
              <a:gd name="connsiteX7" fmla="*/ 257175 w 954881"/>
              <a:gd name="connsiteY7" fmla="*/ 23821 h 400089"/>
              <a:gd name="connsiteX8" fmla="*/ 273844 w 954881"/>
              <a:gd name="connsiteY8" fmla="*/ 9 h 400089"/>
              <a:gd name="connsiteX9" fmla="*/ 297656 w 954881"/>
              <a:gd name="connsiteY9" fmla="*/ 26203 h 400089"/>
              <a:gd name="connsiteX10" fmla="*/ 314325 w 954881"/>
              <a:gd name="connsiteY10" fmla="*/ 47634 h 400089"/>
              <a:gd name="connsiteX11" fmla="*/ 383381 w 954881"/>
              <a:gd name="connsiteY11" fmla="*/ 59540 h 400089"/>
              <a:gd name="connsiteX12" fmla="*/ 411956 w 954881"/>
              <a:gd name="connsiteY12" fmla="*/ 71446 h 400089"/>
              <a:gd name="connsiteX13" fmla="*/ 433388 w 954881"/>
              <a:gd name="connsiteY13" fmla="*/ 119071 h 400089"/>
              <a:gd name="connsiteX14" fmla="*/ 447675 w 954881"/>
              <a:gd name="connsiteY14" fmla="*/ 150028 h 400089"/>
              <a:gd name="connsiteX15" fmla="*/ 490538 w 954881"/>
              <a:gd name="connsiteY15" fmla="*/ 164315 h 400089"/>
              <a:gd name="connsiteX16" fmla="*/ 521494 w 954881"/>
              <a:gd name="connsiteY16" fmla="*/ 188128 h 400089"/>
              <a:gd name="connsiteX17" fmla="*/ 521494 w 954881"/>
              <a:gd name="connsiteY17" fmla="*/ 219084 h 400089"/>
              <a:gd name="connsiteX18" fmla="*/ 500063 w 954881"/>
              <a:gd name="connsiteY18" fmla="*/ 264328 h 400089"/>
              <a:gd name="connsiteX19" fmla="*/ 483394 w 954881"/>
              <a:gd name="connsiteY19" fmla="*/ 304809 h 400089"/>
              <a:gd name="connsiteX20" fmla="*/ 500063 w 954881"/>
              <a:gd name="connsiteY20" fmla="*/ 347671 h 400089"/>
              <a:gd name="connsiteX21" fmla="*/ 516731 w 954881"/>
              <a:gd name="connsiteY21" fmla="*/ 383390 h 400089"/>
              <a:gd name="connsiteX22" fmla="*/ 542925 w 954881"/>
              <a:gd name="connsiteY22" fmla="*/ 378628 h 400089"/>
              <a:gd name="connsiteX23" fmla="*/ 566738 w 954881"/>
              <a:gd name="connsiteY23" fmla="*/ 352434 h 400089"/>
              <a:gd name="connsiteX24" fmla="*/ 602456 w 954881"/>
              <a:gd name="connsiteY24" fmla="*/ 338146 h 400089"/>
              <a:gd name="connsiteX25" fmla="*/ 619125 w 954881"/>
              <a:gd name="connsiteY25" fmla="*/ 373865 h 400089"/>
              <a:gd name="connsiteX26" fmla="*/ 631031 w 954881"/>
              <a:gd name="connsiteY26" fmla="*/ 400059 h 400089"/>
              <a:gd name="connsiteX27" fmla="*/ 652463 w 954881"/>
              <a:gd name="connsiteY27" fmla="*/ 378628 h 400089"/>
              <a:gd name="connsiteX28" fmla="*/ 671513 w 954881"/>
              <a:gd name="connsiteY28" fmla="*/ 354815 h 400089"/>
              <a:gd name="connsiteX29" fmla="*/ 721519 w 954881"/>
              <a:gd name="connsiteY29" fmla="*/ 340528 h 400089"/>
              <a:gd name="connsiteX30" fmla="*/ 762000 w 954881"/>
              <a:gd name="connsiteY30" fmla="*/ 342909 h 400089"/>
              <a:gd name="connsiteX31" fmla="*/ 788194 w 954881"/>
              <a:gd name="connsiteY31" fmla="*/ 326240 h 400089"/>
              <a:gd name="connsiteX32" fmla="*/ 812006 w 954881"/>
              <a:gd name="connsiteY32" fmla="*/ 333384 h 400089"/>
              <a:gd name="connsiteX33" fmla="*/ 878681 w 954881"/>
              <a:gd name="connsiteY33" fmla="*/ 366721 h 400089"/>
              <a:gd name="connsiteX34" fmla="*/ 921544 w 954881"/>
              <a:gd name="connsiteY34" fmla="*/ 371484 h 400089"/>
              <a:gd name="connsiteX35" fmla="*/ 954881 w 954881"/>
              <a:gd name="connsiteY35" fmla="*/ 373865 h 400089"/>
              <a:gd name="connsiteX36" fmla="*/ 954881 w 954881"/>
              <a:gd name="connsiteY36" fmla="*/ 373865 h 40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54881" h="400089">
                <a:moveTo>
                  <a:pt x="0" y="178603"/>
                </a:moveTo>
                <a:cubicBezTo>
                  <a:pt x="20241" y="164117"/>
                  <a:pt x="40482" y="149631"/>
                  <a:pt x="54769" y="142884"/>
                </a:cubicBezTo>
                <a:cubicBezTo>
                  <a:pt x="69056" y="136137"/>
                  <a:pt x="69850" y="140899"/>
                  <a:pt x="85725" y="138121"/>
                </a:cubicBezTo>
                <a:cubicBezTo>
                  <a:pt x="101600" y="135343"/>
                  <a:pt x="136525" y="132168"/>
                  <a:pt x="150019" y="126215"/>
                </a:cubicBezTo>
                <a:cubicBezTo>
                  <a:pt x="163513" y="120262"/>
                  <a:pt x="157560" y="106372"/>
                  <a:pt x="166688" y="102403"/>
                </a:cubicBezTo>
                <a:cubicBezTo>
                  <a:pt x="175816" y="98434"/>
                  <a:pt x="192882" y="107959"/>
                  <a:pt x="204788" y="102403"/>
                </a:cubicBezTo>
                <a:cubicBezTo>
                  <a:pt x="216694" y="96847"/>
                  <a:pt x="229394" y="82162"/>
                  <a:pt x="238125" y="69065"/>
                </a:cubicBezTo>
                <a:cubicBezTo>
                  <a:pt x="246856" y="55968"/>
                  <a:pt x="251222" y="35330"/>
                  <a:pt x="257175" y="23821"/>
                </a:cubicBezTo>
                <a:cubicBezTo>
                  <a:pt x="263128" y="12312"/>
                  <a:pt x="267097" y="-388"/>
                  <a:pt x="273844" y="9"/>
                </a:cubicBezTo>
                <a:cubicBezTo>
                  <a:pt x="280591" y="406"/>
                  <a:pt x="290909" y="18265"/>
                  <a:pt x="297656" y="26203"/>
                </a:cubicBezTo>
                <a:cubicBezTo>
                  <a:pt x="304403" y="34140"/>
                  <a:pt x="300038" y="42078"/>
                  <a:pt x="314325" y="47634"/>
                </a:cubicBezTo>
                <a:cubicBezTo>
                  <a:pt x="328613" y="53190"/>
                  <a:pt x="367109" y="55571"/>
                  <a:pt x="383381" y="59540"/>
                </a:cubicBezTo>
                <a:cubicBezTo>
                  <a:pt x="399653" y="63509"/>
                  <a:pt x="403622" y="61524"/>
                  <a:pt x="411956" y="71446"/>
                </a:cubicBezTo>
                <a:cubicBezTo>
                  <a:pt x="420291" y="81368"/>
                  <a:pt x="427435" y="105974"/>
                  <a:pt x="433388" y="119071"/>
                </a:cubicBezTo>
                <a:cubicBezTo>
                  <a:pt x="439341" y="132168"/>
                  <a:pt x="438150" y="142487"/>
                  <a:pt x="447675" y="150028"/>
                </a:cubicBezTo>
                <a:cubicBezTo>
                  <a:pt x="457200" y="157569"/>
                  <a:pt x="478235" y="157965"/>
                  <a:pt x="490538" y="164315"/>
                </a:cubicBezTo>
                <a:cubicBezTo>
                  <a:pt x="502841" y="170665"/>
                  <a:pt x="516335" y="179000"/>
                  <a:pt x="521494" y="188128"/>
                </a:cubicBezTo>
                <a:cubicBezTo>
                  <a:pt x="526653" y="197256"/>
                  <a:pt x="525066" y="206384"/>
                  <a:pt x="521494" y="219084"/>
                </a:cubicBezTo>
                <a:cubicBezTo>
                  <a:pt x="517922" y="231784"/>
                  <a:pt x="506413" y="250040"/>
                  <a:pt x="500063" y="264328"/>
                </a:cubicBezTo>
                <a:cubicBezTo>
                  <a:pt x="493713" y="278616"/>
                  <a:pt x="483394" y="290919"/>
                  <a:pt x="483394" y="304809"/>
                </a:cubicBezTo>
                <a:cubicBezTo>
                  <a:pt x="483394" y="318699"/>
                  <a:pt x="494507" y="334574"/>
                  <a:pt x="500063" y="347671"/>
                </a:cubicBezTo>
                <a:cubicBezTo>
                  <a:pt x="505619" y="360768"/>
                  <a:pt x="509587" y="378231"/>
                  <a:pt x="516731" y="383390"/>
                </a:cubicBezTo>
                <a:cubicBezTo>
                  <a:pt x="523875" y="388549"/>
                  <a:pt x="534591" y="383787"/>
                  <a:pt x="542925" y="378628"/>
                </a:cubicBezTo>
                <a:cubicBezTo>
                  <a:pt x="551259" y="373469"/>
                  <a:pt x="556816" y="359181"/>
                  <a:pt x="566738" y="352434"/>
                </a:cubicBezTo>
                <a:cubicBezTo>
                  <a:pt x="576660" y="345687"/>
                  <a:pt x="593725" y="334574"/>
                  <a:pt x="602456" y="338146"/>
                </a:cubicBezTo>
                <a:cubicBezTo>
                  <a:pt x="611187" y="341718"/>
                  <a:pt x="614363" y="363546"/>
                  <a:pt x="619125" y="373865"/>
                </a:cubicBezTo>
                <a:cubicBezTo>
                  <a:pt x="623887" y="384184"/>
                  <a:pt x="625475" y="399265"/>
                  <a:pt x="631031" y="400059"/>
                </a:cubicBezTo>
                <a:cubicBezTo>
                  <a:pt x="636587" y="400853"/>
                  <a:pt x="645716" y="386169"/>
                  <a:pt x="652463" y="378628"/>
                </a:cubicBezTo>
                <a:cubicBezTo>
                  <a:pt x="659210" y="371087"/>
                  <a:pt x="660004" y="361165"/>
                  <a:pt x="671513" y="354815"/>
                </a:cubicBezTo>
                <a:cubicBezTo>
                  <a:pt x="683022" y="348465"/>
                  <a:pt x="706438" y="342512"/>
                  <a:pt x="721519" y="340528"/>
                </a:cubicBezTo>
                <a:cubicBezTo>
                  <a:pt x="736600" y="338544"/>
                  <a:pt x="750888" y="345290"/>
                  <a:pt x="762000" y="342909"/>
                </a:cubicBezTo>
                <a:cubicBezTo>
                  <a:pt x="773112" y="340528"/>
                  <a:pt x="779860" y="327827"/>
                  <a:pt x="788194" y="326240"/>
                </a:cubicBezTo>
                <a:cubicBezTo>
                  <a:pt x="796528" y="324653"/>
                  <a:pt x="796925" y="326637"/>
                  <a:pt x="812006" y="333384"/>
                </a:cubicBezTo>
                <a:cubicBezTo>
                  <a:pt x="827087" y="340131"/>
                  <a:pt x="860425" y="360371"/>
                  <a:pt x="878681" y="366721"/>
                </a:cubicBezTo>
                <a:cubicBezTo>
                  <a:pt x="896937" y="373071"/>
                  <a:pt x="908844" y="370293"/>
                  <a:pt x="921544" y="371484"/>
                </a:cubicBezTo>
                <a:cubicBezTo>
                  <a:pt x="934244" y="372675"/>
                  <a:pt x="954881" y="373865"/>
                  <a:pt x="954881" y="373865"/>
                </a:cubicBezTo>
                <a:lnTo>
                  <a:pt x="954881" y="373865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118258" y="2288256"/>
            <a:ext cx="522798" cy="931194"/>
          </a:xfrm>
          <a:custGeom>
            <a:avLst/>
            <a:gdLst>
              <a:gd name="connsiteX0" fmla="*/ 522798 w 522798"/>
              <a:gd name="connsiteY0" fmla="*/ 83469 h 931194"/>
              <a:gd name="connsiteX1" fmla="*/ 468030 w 522798"/>
              <a:gd name="connsiteY1" fmla="*/ 71563 h 931194"/>
              <a:gd name="connsiteX2" fmla="*/ 432311 w 522798"/>
              <a:gd name="connsiteY2" fmla="*/ 50132 h 931194"/>
              <a:gd name="connsiteX3" fmla="*/ 398973 w 522798"/>
              <a:gd name="connsiteY3" fmla="*/ 19175 h 931194"/>
              <a:gd name="connsiteX4" fmla="*/ 360873 w 522798"/>
              <a:gd name="connsiteY4" fmla="*/ 125 h 931194"/>
              <a:gd name="connsiteX5" fmla="*/ 313248 w 522798"/>
              <a:gd name="connsiteY5" fmla="*/ 12032 h 931194"/>
              <a:gd name="connsiteX6" fmla="*/ 279911 w 522798"/>
              <a:gd name="connsiteY6" fmla="*/ 33463 h 931194"/>
              <a:gd name="connsiteX7" fmla="*/ 277530 w 522798"/>
              <a:gd name="connsiteY7" fmla="*/ 64419 h 931194"/>
              <a:gd name="connsiteX8" fmla="*/ 263242 w 522798"/>
              <a:gd name="connsiteY8" fmla="*/ 97757 h 931194"/>
              <a:gd name="connsiteX9" fmla="*/ 220380 w 522798"/>
              <a:gd name="connsiteY9" fmla="*/ 140619 h 931194"/>
              <a:gd name="connsiteX10" fmla="*/ 189423 w 522798"/>
              <a:gd name="connsiteY10" fmla="*/ 162050 h 931194"/>
              <a:gd name="connsiteX11" fmla="*/ 179898 w 522798"/>
              <a:gd name="connsiteY11" fmla="*/ 185863 h 931194"/>
              <a:gd name="connsiteX12" fmla="*/ 167992 w 522798"/>
              <a:gd name="connsiteY12" fmla="*/ 240632 h 931194"/>
              <a:gd name="connsiteX13" fmla="*/ 170373 w 522798"/>
              <a:gd name="connsiteY13" fmla="*/ 250157 h 931194"/>
              <a:gd name="connsiteX14" fmla="*/ 156086 w 522798"/>
              <a:gd name="connsiteY14" fmla="*/ 269207 h 931194"/>
              <a:gd name="connsiteX15" fmla="*/ 151323 w 522798"/>
              <a:gd name="connsiteY15" fmla="*/ 300163 h 931194"/>
              <a:gd name="connsiteX16" fmla="*/ 141798 w 522798"/>
              <a:gd name="connsiteY16" fmla="*/ 333500 h 931194"/>
              <a:gd name="connsiteX17" fmla="*/ 125130 w 522798"/>
              <a:gd name="connsiteY17" fmla="*/ 347788 h 931194"/>
              <a:gd name="connsiteX18" fmla="*/ 115605 w 522798"/>
              <a:gd name="connsiteY18" fmla="*/ 378744 h 931194"/>
              <a:gd name="connsiteX19" fmla="*/ 96555 w 522798"/>
              <a:gd name="connsiteY19" fmla="*/ 385888 h 931194"/>
              <a:gd name="connsiteX20" fmla="*/ 87030 w 522798"/>
              <a:gd name="connsiteY20" fmla="*/ 400175 h 931194"/>
              <a:gd name="connsiteX21" fmla="*/ 67980 w 522798"/>
              <a:gd name="connsiteY21" fmla="*/ 423988 h 931194"/>
              <a:gd name="connsiteX22" fmla="*/ 51311 w 522798"/>
              <a:gd name="connsiteY22" fmla="*/ 428750 h 931194"/>
              <a:gd name="connsiteX23" fmla="*/ 8448 w 522798"/>
              <a:gd name="connsiteY23" fmla="*/ 469232 h 931194"/>
              <a:gd name="connsiteX24" fmla="*/ 3686 w 522798"/>
              <a:gd name="connsiteY24" fmla="*/ 473994 h 931194"/>
              <a:gd name="connsiteX25" fmla="*/ 1305 w 522798"/>
              <a:gd name="connsiteY25" fmla="*/ 521619 h 931194"/>
              <a:gd name="connsiteX26" fmla="*/ 25117 w 522798"/>
              <a:gd name="connsiteY26" fmla="*/ 595438 h 931194"/>
              <a:gd name="connsiteX27" fmla="*/ 56073 w 522798"/>
              <a:gd name="connsiteY27" fmla="*/ 650207 h 931194"/>
              <a:gd name="connsiteX28" fmla="*/ 72742 w 522798"/>
              <a:gd name="connsiteY28" fmla="*/ 690688 h 931194"/>
              <a:gd name="connsiteX29" fmla="*/ 56073 w 522798"/>
              <a:gd name="connsiteY29" fmla="*/ 716882 h 931194"/>
              <a:gd name="connsiteX30" fmla="*/ 65598 w 522798"/>
              <a:gd name="connsiteY30" fmla="*/ 783557 h 931194"/>
              <a:gd name="connsiteX31" fmla="*/ 79886 w 522798"/>
              <a:gd name="connsiteY31" fmla="*/ 816894 h 931194"/>
              <a:gd name="connsiteX32" fmla="*/ 75123 w 522798"/>
              <a:gd name="connsiteY32" fmla="*/ 857375 h 931194"/>
              <a:gd name="connsiteX33" fmla="*/ 101317 w 522798"/>
              <a:gd name="connsiteY33" fmla="*/ 897857 h 931194"/>
              <a:gd name="connsiteX34" fmla="*/ 134655 w 522798"/>
              <a:gd name="connsiteY34" fmla="*/ 931194 h 931194"/>
              <a:gd name="connsiteX35" fmla="*/ 134655 w 522798"/>
              <a:gd name="connsiteY35" fmla="*/ 931194 h 93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2798" h="931194">
                <a:moveTo>
                  <a:pt x="522798" y="83469"/>
                </a:moveTo>
                <a:cubicBezTo>
                  <a:pt x="502954" y="80294"/>
                  <a:pt x="483111" y="77119"/>
                  <a:pt x="468030" y="71563"/>
                </a:cubicBezTo>
                <a:cubicBezTo>
                  <a:pt x="452949" y="66007"/>
                  <a:pt x="443820" y="58863"/>
                  <a:pt x="432311" y="50132"/>
                </a:cubicBezTo>
                <a:cubicBezTo>
                  <a:pt x="420802" y="41401"/>
                  <a:pt x="410879" y="27509"/>
                  <a:pt x="398973" y="19175"/>
                </a:cubicBezTo>
                <a:cubicBezTo>
                  <a:pt x="387067" y="10840"/>
                  <a:pt x="375160" y="1315"/>
                  <a:pt x="360873" y="125"/>
                </a:cubicBezTo>
                <a:cubicBezTo>
                  <a:pt x="346586" y="-1065"/>
                  <a:pt x="326742" y="6476"/>
                  <a:pt x="313248" y="12032"/>
                </a:cubicBezTo>
                <a:cubicBezTo>
                  <a:pt x="299754" y="17588"/>
                  <a:pt x="285864" y="24732"/>
                  <a:pt x="279911" y="33463"/>
                </a:cubicBezTo>
                <a:cubicBezTo>
                  <a:pt x="273958" y="42194"/>
                  <a:pt x="280308" y="53703"/>
                  <a:pt x="277530" y="64419"/>
                </a:cubicBezTo>
                <a:cubicBezTo>
                  <a:pt x="274752" y="75135"/>
                  <a:pt x="272767" y="85057"/>
                  <a:pt x="263242" y="97757"/>
                </a:cubicBezTo>
                <a:cubicBezTo>
                  <a:pt x="253717" y="110457"/>
                  <a:pt x="232683" y="129904"/>
                  <a:pt x="220380" y="140619"/>
                </a:cubicBezTo>
                <a:cubicBezTo>
                  <a:pt x="208077" y="151334"/>
                  <a:pt x="196170" y="154509"/>
                  <a:pt x="189423" y="162050"/>
                </a:cubicBezTo>
                <a:cubicBezTo>
                  <a:pt x="182676" y="169591"/>
                  <a:pt x="183470" y="172766"/>
                  <a:pt x="179898" y="185863"/>
                </a:cubicBezTo>
                <a:cubicBezTo>
                  <a:pt x="176326" y="198960"/>
                  <a:pt x="169579" y="229916"/>
                  <a:pt x="167992" y="240632"/>
                </a:cubicBezTo>
                <a:cubicBezTo>
                  <a:pt x="166405" y="251348"/>
                  <a:pt x="172357" y="245395"/>
                  <a:pt x="170373" y="250157"/>
                </a:cubicBezTo>
                <a:cubicBezTo>
                  <a:pt x="168389" y="254920"/>
                  <a:pt x="159261" y="260873"/>
                  <a:pt x="156086" y="269207"/>
                </a:cubicBezTo>
                <a:cubicBezTo>
                  <a:pt x="152911" y="277541"/>
                  <a:pt x="153704" y="289448"/>
                  <a:pt x="151323" y="300163"/>
                </a:cubicBezTo>
                <a:cubicBezTo>
                  <a:pt x="148942" y="310878"/>
                  <a:pt x="146163" y="325563"/>
                  <a:pt x="141798" y="333500"/>
                </a:cubicBezTo>
                <a:cubicBezTo>
                  <a:pt x="137433" y="341437"/>
                  <a:pt x="129495" y="340247"/>
                  <a:pt x="125130" y="347788"/>
                </a:cubicBezTo>
                <a:cubicBezTo>
                  <a:pt x="120765" y="355329"/>
                  <a:pt x="120367" y="372394"/>
                  <a:pt x="115605" y="378744"/>
                </a:cubicBezTo>
                <a:cubicBezTo>
                  <a:pt x="110843" y="385094"/>
                  <a:pt x="101317" y="382316"/>
                  <a:pt x="96555" y="385888"/>
                </a:cubicBezTo>
                <a:cubicBezTo>
                  <a:pt x="91793" y="389460"/>
                  <a:pt x="91792" y="393825"/>
                  <a:pt x="87030" y="400175"/>
                </a:cubicBezTo>
                <a:cubicBezTo>
                  <a:pt x="82268" y="406525"/>
                  <a:pt x="73933" y="419226"/>
                  <a:pt x="67980" y="423988"/>
                </a:cubicBezTo>
                <a:cubicBezTo>
                  <a:pt x="62027" y="428750"/>
                  <a:pt x="61233" y="421209"/>
                  <a:pt x="51311" y="428750"/>
                </a:cubicBezTo>
                <a:cubicBezTo>
                  <a:pt x="41389" y="436291"/>
                  <a:pt x="16385" y="461691"/>
                  <a:pt x="8448" y="469232"/>
                </a:cubicBezTo>
                <a:cubicBezTo>
                  <a:pt x="511" y="476773"/>
                  <a:pt x="4876" y="465263"/>
                  <a:pt x="3686" y="473994"/>
                </a:cubicBezTo>
                <a:cubicBezTo>
                  <a:pt x="2496" y="482725"/>
                  <a:pt x="-2267" y="501378"/>
                  <a:pt x="1305" y="521619"/>
                </a:cubicBezTo>
                <a:cubicBezTo>
                  <a:pt x="4877" y="541860"/>
                  <a:pt x="15989" y="574007"/>
                  <a:pt x="25117" y="595438"/>
                </a:cubicBezTo>
                <a:cubicBezTo>
                  <a:pt x="34245" y="616869"/>
                  <a:pt x="48136" y="634332"/>
                  <a:pt x="56073" y="650207"/>
                </a:cubicBezTo>
                <a:cubicBezTo>
                  <a:pt x="64010" y="666082"/>
                  <a:pt x="72742" y="679576"/>
                  <a:pt x="72742" y="690688"/>
                </a:cubicBezTo>
                <a:cubicBezTo>
                  <a:pt x="72742" y="701800"/>
                  <a:pt x="57264" y="701404"/>
                  <a:pt x="56073" y="716882"/>
                </a:cubicBezTo>
                <a:cubicBezTo>
                  <a:pt x="54882" y="732360"/>
                  <a:pt x="61629" y="766888"/>
                  <a:pt x="65598" y="783557"/>
                </a:cubicBezTo>
                <a:cubicBezTo>
                  <a:pt x="69567" y="800226"/>
                  <a:pt x="78299" y="804591"/>
                  <a:pt x="79886" y="816894"/>
                </a:cubicBezTo>
                <a:cubicBezTo>
                  <a:pt x="81473" y="829197"/>
                  <a:pt x="71551" y="843881"/>
                  <a:pt x="75123" y="857375"/>
                </a:cubicBezTo>
                <a:cubicBezTo>
                  <a:pt x="78695" y="870869"/>
                  <a:pt x="91395" y="885554"/>
                  <a:pt x="101317" y="897857"/>
                </a:cubicBezTo>
                <a:cubicBezTo>
                  <a:pt x="111239" y="910160"/>
                  <a:pt x="134655" y="931194"/>
                  <a:pt x="134655" y="931194"/>
                </a:cubicBezTo>
                <a:lnTo>
                  <a:pt x="134655" y="931194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776215" y="3207544"/>
            <a:ext cx="481482" cy="877423"/>
          </a:xfrm>
          <a:custGeom>
            <a:avLst/>
            <a:gdLst>
              <a:gd name="connsiteX0" fmla="*/ 471935 w 481482"/>
              <a:gd name="connsiteY0" fmla="*/ 0 h 877423"/>
              <a:gd name="connsiteX1" fmla="*/ 481460 w 481482"/>
              <a:gd name="connsiteY1" fmla="*/ 64294 h 877423"/>
              <a:gd name="connsiteX2" fmla="*/ 469554 w 481482"/>
              <a:gd name="connsiteY2" fmla="*/ 71437 h 877423"/>
              <a:gd name="connsiteX3" fmla="*/ 460029 w 481482"/>
              <a:gd name="connsiteY3" fmla="*/ 92869 h 877423"/>
              <a:gd name="connsiteX4" fmla="*/ 448123 w 481482"/>
              <a:gd name="connsiteY4" fmla="*/ 109537 h 877423"/>
              <a:gd name="connsiteX5" fmla="*/ 436216 w 481482"/>
              <a:gd name="connsiteY5" fmla="*/ 126206 h 877423"/>
              <a:gd name="connsiteX6" fmla="*/ 436216 w 481482"/>
              <a:gd name="connsiteY6" fmla="*/ 145256 h 877423"/>
              <a:gd name="connsiteX7" fmla="*/ 426691 w 481482"/>
              <a:gd name="connsiteY7" fmla="*/ 169069 h 877423"/>
              <a:gd name="connsiteX8" fmla="*/ 407641 w 481482"/>
              <a:gd name="connsiteY8" fmla="*/ 178594 h 877423"/>
              <a:gd name="connsiteX9" fmla="*/ 369541 w 481482"/>
              <a:gd name="connsiteY9" fmla="*/ 195262 h 877423"/>
              <a:gd name="connsiteX10" fmla="*/ 333823 w 481482"/>
              <a:gd name="connsiteY10" fmla="*/ 197644 h 877423"/>
              <a:gd name="connsiteX11" fmla="*/ 319535 w 481482"/>
              <a:gd name="connsiteY11" fmla="*/ 223837 h 877423"/>
              <a:gd name="connsiteX12" fmla="*/ 312391 w 481482"/>
              <a:gd name="connsiteY12" fmla="*/ 242887 h 877423"/>
              <a:gd name="connsiteX13" fmla="*/ 288579 w 481482"/>
              <a:gd name="connsiteY13" fmla="*/ 261937 h 877423"/>
              <a:gd name="connsiteX14" fmla="*/ 279054 w 481482"/>
              <a:gd name="connsiteY14" fmla="*/ 273844 h 877423"/>
              <a:gd name="connsiteX15" fmla="*/ 257623 w 481482"/>
              <a:gd name="connsiteY15" fmla="*/ 280987 h 877423"/>
              <a:gd name="connsiteX16" fmla="*/ 245716 w 481482"/>
              <a:gd name="connsiteY16" fmla="*/ 316706 h 877423"/>
              <a:gd name="connsiteX17" fmla="*/ 226666 w 481482"/>
              <a:gd name="connsiteY17" fmla="*/ 333375 h 877423"/>
              <a:gd name="connsiteX18" fmla="*/ 193329 w 481482"/>
              <a:gd name="connsiteY18" fmla="*/ 333375 h 877423"/>
              <a:gd name="connsiteX19" fmla="*/ 188566 w 481482"/>
              <a:gd name="connsiteY19" fmla="*/ 354806 h 877423"/>
              <a:gd name="connsiteX20" fmla="*/ 205235 w 481482"/>
              <a:gd name="connsiteY20" fmla="*/ 390525 h 877423"/>
              <a:gd name="connsiteX21" fmla="*/ 233810 w 481482"/>
              <a:gd name="connsiteY21" fmla="*/ 419100 h 877423"/>
              <a:gd name="connsiteX22" fmla="*/ 274291 w 481482"/>
              <a:gd name="connsiteY22" fmla="*/ 442912 h 877423"/>
              <a:gd name="connsiteX23" fmla="*/ 307629 w 481482"/>
              <a:gd name="connsiteY23" fmla="*/ 464344 h 877423"/>
              <a:gd name="connsiteX24" fmla="*/ 326679 w 481482"/>
              <a:gd name="connsiteY24" fmla="*/ 481012 h 877423"/>
              <a:gd name="connsiteX25" fmla="*/ 312391 w 481482"/>
              <a:gd name="connsiteY25" fmla="*/ 514350 h 877423"/>
              <a:gd name="connsiteX26" fmla="*/ 305248 w 481482"/>
              <a:gd name="connsiteY26" fmla="*/ 545306 h 877423"/>
              <a:gd name="connsiteX27" fmla="*/ 293341 w 481482"/>
              <a:gd name="connsiteY27" fmla="*/ 581025 h 877423"/>
              <a:gd name="connsiteX28" fmla="*/ 281435 w 481482"/>
              <a:gd name="connsiteY28" fmla="*/ 635794 h 877423"/>
              <a:gd name="connsiteX29" fmla="*/ 264766 w 481482"/>
              <a:gd name="connsiteY29" fmla="*/ 661987 h 877423"/>
              <a:gd name="connsiteX30" fmla="*/ 255241 w 481482"/>
              <a:gd name="connsiteY30" fmla="*/ 695325 h 877423"/>
              <a:gd name="connsiteX31" fmla="*/ 245716 w 481482"/>
              <a:gd name="connsiteY31" fmla="*/ 728662 h 877423"/>
              <a:gd name="connsiteX32" fmla="*/ 219523 w 481482"/>
              <a:gd name="connsiteY32" fmla="*/ 735806 h 877423"/>
              <a:gd name="connsiteX33" fmla="*/ 148085 w 481482"/>
              <a:gd name="connsiteY33" fmla="*/ 726281 h 877423"/>
              <a:gd name="connsiteX34" fmla="*/ 126654 w 481482"/>
              <a:gd name="connsiteY34" fmla="*/ 723900 h 877423"/>
              <a:gd name="connsiteX35" fmla="*/ 102841 w 481482"/>
              <a:gd name="connsiteY35" fmla="*/ 742950 h 877423"/>
              <a:gd name="connsiteX36" fmla="*/ 50454 w 481482"/>
              <a:gd name="connsiteY36" fmla="*/ 819150 h 877423"/>
              <a:gd name="connsiteX37" fmla="*/ 5210 w 481482"/>
              <a:gd name="connsiteY37" fmla="*/ 871537 h 877423"/>
              <a:gd name="connsiteX38" fmla="*/ 2829 w 481482"/>
              <a:gd name="connsiteY38" fmla="*/ 873919 h 8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1482" h="877423">
                <a:moveTo>
                  <a:pt x="471935" y="0"/>
                </a:moveTo>
                <a:cubicBezTo>
                  <a:pt x="476896" y="26194"/>
                  <a:pt x="481857" y="52388"/>
                  <a:pt x="481460" y="64294"/>
                </a:cubicBezTo>
                <a:cubicBezTo>
                  <a:pt x="481063" y="76200"/>
                  <a:pt x="473126" y="66675"/>
                  <a:pt x="469554" y="71437"/>
                </a:cubicBezTo>
                <a:cubicBezTo>
                  <a:pt x="465982" y="76199"/>
                  <a:pt x="463601" y="86519"/>
                  <a:pt x="460029" y="92869"/>
                </a:cubicBezTo>
                <a:cubicBezTo>
                  <a:pt x="456457" y="99219"/>
                  <a:pt x="448123" y="109537"/>
                  <a:pt x="448123" y="109537"/>
                </a:cubicBezTo>
                <a:cubicBezTo>
                  <a:pt x="444154" y="115093"/>
                  <a:pt x="438200" y="120253"/>
                  <a:pt x="436216" y="126206"/>
                </a:cubicBezTo>
                <a:cubicBezTo>
                  <a:pt x="434231" y="132159"/>
                  <a:pt x="437803" y="138112"/>
                  <a:pt x="436216" y="145256"/>
                </a:cubicBezTo>
                <a:cubicBezTo>
                  <a:pt x="434628" y="152400"/>
                  <a:pt x="431453" y="163513"/>
                  <a:pt x="426691" y="169069"/>
                </a:cubicBezTo>
                <a:cubicBezTo>
                  <a:pt x="421928" y="174625"/>
                  <a:pt x="417166" y="174229"/>
                  <a:pt x="407641" y="178594"/>
                </a:cubicBezTo>
                <a:cubicBezTo>
                  <a:pt x="398116" y="182960"/>
                  <a:pt x="381844" y="192087"/>
                  <a:pt x="369541" y="195262"/>
                </a:cubicBezTo>
                <a:cubicBezTo>
                  <a:pt x="357238" y="198437"/>
                  <a:pt x="342157" y="192882"/>
                  <a:pt x="333823" y="197644"/>
                </a:cubicBezTo>
                <a:cubicBezTo>
                  <a:pt x="325489" y="202406"/>
                  <a:pt x="323107" y="216297"/>
                  <a:pt x="319535" y="223837"/>
                </a:cubicBezTo>
                <a:cubicBezTo>
                  <a:pt x="315963" y="231378"/>
                  <a:pt x="317550" y="236537"/>
                  <a:pt x="312391" y="242887"/>
                </a:cubicBezTo>
                <a:cubicBezTo>
                  <a:pt x="307232" y="249237"/>
                  <a:pt x="294135" y="256778"/>
                  <a:pt x="288579" y="261937"/>
                </a:cubicBezTo>
                <a:cubicBezTo>
                  <a:pt x="283023" y="267096"/>
                  <a:pt x="284213" y="270669"/>
                  <a:pt x="279054" y="273844"/>
                </a:cubicBezTo>
                <a:cubicBezTo>
                  <a:pt x="273895" y="277019"/>
                  <a:pt x="263179" y="273843"/>
                  <a:pt x="257623" y="280987"/>
                </a:cubicBezTo>
                <a:cubicBezTo>
                  <a:pt x="252067" y="288131"/>
                  <a:pt x="250875" y="307975"/>
                  <a:pt x="245716" y="316706"/>
                </a:cubicBezTo>
                <a:cubicBezTo>
                  <a:pt x="240557" y="325437"/>
                  <a:pt x="235397" y="330597"/>
                  <a:pt x="226666" y="333375"/>
                </a:cubicBezTo>
                <a:cubicBezTo>
                  <a:pt x="217935" y="336153"/>
                  <a:pt x="199679" y="329803"/>
                  <a:pt x="193329" y="333375"/>
                </a:cubicBezTo>
                <a:cubicBezTo>
                  <a:pt x="186979" y="336947"/>
                  <a:pt x="186582" y="345281"/>
                  <a:pt x="188566" y="354806"/>
                </a:cubicBezTo>
                <a:cubicBezTo>
                  <a:pt x="190550" y="364331"/>
                  <a:pt x="197694" y="379809"/>
                  <a:pt x="205235" y="390525"/>
                </a:cubicBezTo>
                <a:cubicBezTo>
                  <a:pt x="212776" y="401241"/>
                  <a:pt x="222301" y="410369"/>
                  <a:pt x="233810" y="419100"/>
                </a:cubicBezTo>
                <a:cubicBezTo>
                  <a:pt x="245319" y="427831"/>
                  <a:pt x="261988" y="435371"/>
                  <a:pt x="274291" y="442912"/>
                </a:cubicBezTo>
                <a:cubicBezTo>
                  <a:pt x="286594" y="450453"/>
                  <a:pt x="298898" y="457994"/>
                  <a:pt x="307629" y="464344"/>
                </a:cubicBezTo>
                <a:cubicBezTo>
                  <a:pt x="316360" y="470694"/>
                  <a:pt x="325885" y="472678"/>
                  <a:pt x="326679" y="481012"/>
                </a:cubicBezTo>
                <a:cubicBezTo>
                  <a:pt x="327473" y="489346"/>
                  <a:pt x="315963" y="503634"/>
                  <a:pt x="312391" y="514350"/>
                </a:cubicBezTo>
                <a:cubicBezTo>
                  <a:pt x="308819" y="525066"/>
                  <a:pt x="308423" y="534193"/>
                  <a:pt x="305248" y="545306"/>
                </a:cubicBezTo>
                <a:cubicBezTo>
                  <a:pt x="302073" y="556419"/>
                  <a:pt x="297310" y="565944"/>
                  <a:pt x="293341" y="581025"/>
                </a:cubicBezTo>
                <a:cubicBezTo>
                  <a:pt x="289372" y="596106"/>
                  <a:pt x="286198" y="622300"/>
                  <a:pt x="281435" y="635794"/>
                </a:cubicBezTo>
                <a:cubicBezTo>
                  <a:pt x="276672" y="649288"/>
                  <a:pt x="269132" y="652065"/>
                  <a:pt x="264766" y="661987"/>
                </a:cubicBezTo>
                <a:cubicBezTo>
                  <a:pt x="260400" y="671909"/>
                  <a:pt x="255241" y="695325"/>
                  <a:pt x="255241" y="695325"/>
                </a:cubicBezTo>
                <a:cubicBezTo>
                  <a:pt x="252066" y="706438"/>
                  <a:pt x="251669" y="721915"/>
                  <a:pt x="245716" y="728662"/>
                </a:cubicBezTo>
                <a:cubicBezTo>
                  <a:pt x="239763" y="735409"/>
                  <a:pt x="235795" y="736203"/>
                  <a:pt x="219523" y="735806"/>
                </a:cubicBezTo>
                <a:cubicBezTo>
                  <a:pt x="203251" y="735409"/>
                  <a:pt x="163563" y="728265"/>
                  <a:pt x="148085" y="726281"/>
                </a:cubicBezTo>
                <a:cubicBezTo>
                  <a:pt x="132607" y="724297"/>
                  <a:pt x="134195" y="721122"/>
                  <a:pt x="126654" y="723900"/>
                </a:cubicBezTo>
                <a:cubicBezTo>
                  <a:pt x="119113" y="726678"/>
                  <a:pt x="115541" y="727075"/>
                  <a:pt x="102841" y="742950"/>
                </a:cubicBezTo>
                <a:cubicBezTo>
                  <a:pt x="90141" y="758825"/>
                  <a:pt x="66726" y="797719"/>
                  <a:pt x="50454" y="819150"/>
                </a:cubicBezTo>
                <a:cubicBezTo>
                  <a:pt x="34182" y="840581"/>
                  <a:pt x="13148" y="862409"/>
                  <a:pt x="5210" y="871537"/>
                </a:cubicBezTo>
                <a:cubicBezTo>
                  <a:pt x="-2728" y="880665"/>
                  <a:pt x="50" y="877292"/>
                  <a:pt x="2829" y="87391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3275944" y="4086225"/>
            <a:ext cx="496053" cy="595313"/>
          </a:xfrm>
          <a:custGeom>
            <a:avLst/>
            <a:gdLst>
              <a:gd name="connsiteX0" fmla="*/ 324506 w 496053"/>
              <a:gd name="connsiteY0" fmla="*/ 595313 h 595313"/>
              <a:gd name="connsiteX1" fmla="*/ 291169 w 496053"/>
              <a:gd name="connsiteY1" fmla="*/ 538163 h 595313"/>
              <a:gd name="connsiteX2" fmla="*/ 279262 w 496053"/>
              <a:gd name="connsiteY2" fmla="*/ 488156 h 595313"/>
              <a:gd name="connsiteX3" fmla="*/ 269737 w 496053"/>
              <a:gd name="connsiteY3" fmla="*/ 461963 h 595313"/>
              <a:gd name="connsiteX4" fmla="*/ 238781 w 496053"/>
              <a:gd name="connsiteY4" fmla="*/ 428625 h 595313"/>
              <a:gd name="connsiteX5" fmla="*/ 212587 w 496053"/>
              <a:gd name="connsiteY5" fmla="*/ 423863 h 595313"/>
              <a:gd name="connsiteX6" fmla="*/ 174487 w 496053"/>
              <a:gd name="connsiteY6" fmla="*/ 423863 h 595313"/>
              <a:gd name="connsiteX7" fmla="*/ 131625 w 496053"/>
              <a:gd name="connsiteY7" fmla="*/ 411956 h 595313"/>
              <a:gd name="connsiteX8" fmla="*/ 103050 w 496053"/>
              <a:gd name="connsiteY8" fmla="*/ 411956 h 595313"/>
              <a:gd name="connsiteX9" fmla="*/ 81619 w 496053"/>
              <a:gd name="connsiteY9" fmla="*/ 438150 h 595313"/>
              <a:gd name="connsiteX10" fmla="*/ 50662 w 496053"/>
              <a:gd name="connsiteY10" fmla="*/ 440531 h 595313"/>
              <a:gd name="connsiteX11" fmla="*/ 24469 w 496053"/>
              <a:gd name="connsiteY11" fmla="*/ 438150 h 595313"/>
              <a:gd name="connsiteX12" fmla="*/ 5419 w 496053"/>
              <a:gd name="connsiteY12" fmla="*/ 431006 h 595313"/>
              <a:gd name="connsiteX13" fmla="*/ 656 w 496053"/>
              <a:gd name="connsiteY13" fmla="*/ 416719 h 595313"/>
              <a:gd name="connsiteX14" fmla="*/ 17325 w 496053"/>
              <a:gd name="connsiteY14" fmla="*/ 381000 h 595313"/>
              <a:gd name="connsiteX15" fmla="*/ 31612 w 496053"/>
              <a:gd name="connsiteY15" fmla="*/ 359569 h 595313"/>
              <a:gd name="connsiteX16" fmla="*/ 36375 w 496053"/>
              <a:gd name="connsiteY16" fmla="*/ 319088 h 595313"/>
              <a:gd name="connsiteX17" fmla="*/ 36375 w 496053"/>
              <a:gd name="connsiteY17" fmla="*/ 292894 h 595313"/>
              <a:gd name="connsiteX18" fmla="*/ 48281 w 496053"/>
              <a:gd name="connsiteY18" fmla="*/ 264319 h 595313"/>
              <a:gd name="connsiteX19" fmla="*/ 67331 w 496053"/>
              <a:gd name="connsiteY19" fmla="*/ 264319 h 595313"/>
              <a:gd name="connsiteX20" fmla="*/ 98287 w 496053"/>
              <a:gd name="connsiteY20" fmla="*/ 278606 h 595313"/>
              <a:gd name="connsiteX21" fmla="*/ 119719 w 496053"/>
              <a:gd name="connsiteY21" fmla="*/ 257175 h 595313"/>
              <a:gd name="connsiteX22" fmla="*/ 131625 w 496053"/>
              <a:gd name="connsiteY22" fmla="*/ 204788 h 595313"/>
              <a:gd name="connsiteX23" fmla="*/ 131625 w 496053"/>
              <a:gd name="connsiteY23" fmla="*/ 171450 h 595313"/>
              <a:gd name="connsiteX24" fmla="*/ 157819 w 496053"/>
              <a:gd name="connsiteY24" fmla="*/ 142875 h 595313"/>
              <a:gd name="connsiteX25" fmla="*/ 219731 w 496053"/>
              <a:gd name="connsiteY25" fmla="*/ 123825 h 595313"/>
              <a:gd name="connsiteX26" fmla="*/ 307837 w 496053"/>
              <a:gd name="connsiteY26" fmla="*/ 76200 h 595313"/>
              <a:gd name="connsiteX27" fmla="*/ 355462 w 496053"/>
              <a:gd name="connsiteY27" fmla="*/ 47625 h 595313"/>
              <a:gd name="connsiteX28" fmla="*/ 395944 w 496053"/>
              <a:gd name="connsiteY28" fmla="*/ 30956 h 595313"/>
              <a:gd name="connsiteX29" fmla="*/ 431662 w 496053"/>
              <a:gd name="connsiteY29" fmla="*/ 30956 h 595313"/>
              <a:gd name="connsiteX30" fmla="*/ 460237 w 496053"/>
              <a:gd name="connsiteY30" fmla="*/ 30956 h 595313"/>
              <a:gd name="connsiteX31" fmla="*/ 491194 w 496053"/>
              <a:gd name="connsiteY31" fmla="*/ 7144 h 595313"/>
              <a:gd name="connsiteX32" fmla="*/ 495956 w 496053"/>
              <a:gd name="connsiteY32" fmla="*/ 0 h 595313"/>
              <a:gd name="connsiteX33" fmla="*/ 495956 w 496053"/>
              <a:gd name="connsiteY33" fmla="*/ 0 h 5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6053" h="595313">
                <a:moveTo>
                  <a:pt x="324506" y="595313"/>
                </a:moveTo>
                <a:cubicBezTo>
                  <a:pt x="311608" y="575667"/>
                  <a:pt x="298710" y="556022"/>
                  <a:pt x="291169" y="538163"/>
                </a:cubicBezTo>
                <a:cubicBezTo>
                  <a:pt x="283628" y="520303"/>
                  <a:pt x="282834" y="500856"/>
                  <a:pt x="279262" y="488156"/>
                </a:cubicBezTo>
                <a:cubicBezTo>
                  <a:pt x="275690" y="475456"/>
                  <a:pt x="276484" y="471885"/>
                  <a:pt x="269737" y="461963"/>
                </a:cubicBezTo>
                <a:cubicBezTo>
                  <a:pt x="262990" y="452041"/>
                  <a:pt x="248306" y="434975"/>
                  <a:pt x="238781" y="428625"/>
                </a:cubicBezTo>
                <a:cubicBezTo>
                  <a:pt x="229256" y="422275"/>
                  <a:pt x="223303" y="424657"/>
                  <a:pt x="212587" y="423863"/>
                </a:cubicBezTo>
                <a:cubicBezTo>
                  <a:pt x="201871" y="423069"/>
                  <a:pt x="187981" y="425847"/>
                  <a:pt x="174487" y="423863"/>
                </a:cubicBezTo>
                <a:cubicBezTo>
                  <a:pt x="160993" y="421879"/>
                  <a:pt x="143531" y="413940"/>
                  <a:pt x="131625" y="411956"/>
                </a:cubicBezTo>
                <a:cubicBezTo>
                  <a:pt x="119719" y="409971"/>
                  <a:pt x="111384" y="407590"/>
                  <a:pt x="103050" y="411956"/>
                </a:cubicBezTo>
                <a:cubicBezTo>
                  <a:pt x="94716" y="416322"/>
                  <a:pt x="90350" y="433388"/>
                  <a:pt x="81619" y="438150"/>
                </a:cubicBezTo>
                <a:cubicBezTo>
                  <a:pt x="72888" y="442912"/>
                  <a:pt x="60187" y="440531"/>
                  <a:pt x="50662" y="440531"/>
                </a:cubicBezTo>
                <a:cubicBezTo>
                  <a:pt x="41137" y="440531"/>
                  <a:pt x="32010" y="439738"/>
                  <a:pt x="24469" y="438150"/>
                </a:cubicBezTo>
                <a:cubicBezTo>
                  <a:pt x="16928" y="436562"/>
                  <a:pt x="9388" y="434578"/>
                  <a:pt x="5419" y="431006"/>
                </a:cubicBezTo>
                <a:cubicBezTo>
                  <a:pt x="1450" y="427434"/>
                  <a:pt x="-1328" y="425053"/>
                  <a:pt x="656" y="416719"/>
                </a:cubicBezTo>
                <a:cubicBezTo>
                  <a:pt x="2640" y="408385"/>
                  <a:pt x="12166" y="390525"/>
                  <a:pt x="17325" y="381000"/>
                </a:cubicBezTo>
                <a:cubicBezTo>
                  <a:pt x="22484" y="371475"/>
                  <a:pt x="28437" y="369888"/>
                  <a:pt x="31612" y="359569"/>
                </a:cubicBezTo>
                <a:cubicBezTo>
                  <a:pt x="34787" y="349250"/>
                  <a:pt x="35581" y="330200"/>
                  <a:pt x="36375" y="319088"/>
                </a:cubicBezTo>
                <a:cubicBezTo>
                  <a:pt x="37169" y="307976"/>
                  <a:pt x="34391" y="302022"/>
                  <a:pt x="36375" y="292894"/>
                </a:cubicBezTo>
                <a:cubicBezTo>
                  <a:pt x="38359" y="283766"/>
                  <a:pt x="43122" y="269081"/>
                  <a:pt x="48281" y="264319"/>
                </a:cubicBezTo>
                <a:cubicBezTo>
                  <a:pt x="53440" y="259556"/>
                  <a:pt x="58997" y="261938"/>
                  <a:pt x="67331" y="264319"/>
                </a:cubicBezTo>
                <a:cubicBezTo>
                  <a:pt x="75665" y="266700"/>
                  <a:pt x="89556" y="279797"/>
                  <a:pt x="98287" y="278606"/>
                </a:cubicBezTo>
                <a:cubicBezTo>
                  <a:pt x="107018" y="277415"/>
                  <a:pt x="114163" y="269478"/>
                  <a:pt x="119719" y="257175"/>
                </a:cubicBezTo>
                <a:cubicBezTo>
                  <a:pt x="125275" y="244872"/>
                  <a:pt x="129641" y="219075"/>
                  <a:pt x="131625" y="204788"/>
                </a:cubicBezTo>
                <a:cubicBezTo>
                  <a:pt x="133609" y="190501"/>
                  <a:pt x="127259" y="181769"/>
                  <a:pt x="131625" y="171450"/>
                </a:cubicBezTo>
                <a:cubicBezTo>
                  <a:pt x="135991" y="161131"/>
                  <a:pt x="143135" y="150812"/>
                  <a:pt x="157819" y="142875"/>
                </a:cubicBezTo>
                <a:cubicBezTo>
                  <a:pt x="172503" y="134937"/>
                  <a:pt x="194728" y="134938"/>
                  <a:pt x="219731" y="123825"/>
                </a:cubicBezTo>
                <a:cubicBezTo>
                  <a:pt x="244734" y="112712"/>
                  <a:pt x="285215" y="88900"/>
                  <a:pt x="307837" y="76200"/>
                </a:cubicBezTo>
                <a:cubicBezTo>
                  <a:pt x="330459" y="63500"/>
                  <a:pt x="340778" y="55166"/>
                  <a:pt x="355462" y="47625"/>
                </a:cubicBezTo>
                <a:cubicBezTo>
                  <a:pt x="370146" y="40084"/>
                  <a:pt x="383244" y="33734"/>
                  <a:pt x="395944" y="30956"/>
                </a:cubicBezTo>
                <a:cubicBezTo>
                  <a:pt x="408644" y="28178"/>
                  <a:pt x="431662" y="30956"/>
                  <a:pt x="431662" y="30956"/>
                </a:cubicBezTo>
                <a:cubicBezTo>
                  <a:pt x="442377" y="30956"/>
                  <a:pt x="450315" y="34925"/>
                  <a:pt x="460237" y="30956"/>
                </a:cubicBezTo>
                <a:cubicBezTo>
                  <a:pt x="470159" y="26987"/>
                  <a:pt x="485241" y="12303"/>
                  <a:pt x="491194" y="7144"/>
                </a:cubicBezTo>
                <a:cubicBezTo>
                  <a:pt x="497147" y="1985"/>
                  <a:pt x="495956" y="0"/>
                  <a:pt x="495956" y="0"/>
                </a:cubicBezTo>
                <a:lnTo>
                  <a:pt x="495956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2890838" y="3571875"/>
            <a:ext cx="1071562" cy="631031"/>
          </a:xfrm>
          <a:custGeom>
            <a:avLst/>
            <a:gdLst>
              <a:gd name="connsiteX0" fmla="*/ 0 w 1071562"/>
              <a:gd name="connsiteY0" fmla="*/ 631031 h 631031"/>
              <a:gd name="connsiteX1" fmla="*/ 40481 w 1071562"/>
              <a:gd name="connsiteY1" fmla="*/ 573881 h 631031"/>
              <a:gd name="connsiteX2" fmla="*/ 54768 w 1071562"/>
              <a:gd name="connsiteY2" fmla="*/ 545306 h 631031"/>
              <a:gd name="connsiteX3" fmla="*/ 76200 w 1071562"/>
              <a:gd name="connsiteY3" fmla="*/ 514350 h 631031"/>
              <a:gd name="connsiteX4" fmla="*/ 104775 w 1071562"/>
              <a:gd name="connsiteY4" fmla="*/ 502444 h 631031"/>
              <a:gd name="connsiteX5" fmla="*/ 138112 w 1071562"/>
              <a:gd name="connsiteY5" fmla="*/ 511969 h 631031"/>
              <a:gd name="connsiteX6" fmla="*/ 159543 w 1071562"/>
              <a:gd name="connsiteY6" fmla="*/ 516731 h 631031"/>
              <a:gd name="connsiteX7" fmla="*/ 207168 w 1071562"/>
              <a:gd name="connsiteY7" fmla="*/ 521494 h 631031"/>
              <a:gd name="connsiteX8" fmla="*/ 278606 w 1071562"/>
              <a:gd name="connsiteY8" fmla="*/ 526256 h 631031"/>
              <a:gd name="connsiteX9" fmla="*/ 328612 w 1071562"/>
              <a:gd name="connsiteY9" fmla="*/ 497681 h 631031"/>
              <a:gd name="connsiteX10" fmla="*/ 369093 w 1071562"/>
              <a:gd name="connsiteY10" fmla="*/ 481013 h 631031"/>
              <a:gd name="connsiteX11" fmla="*/ 395287 w 1071562"/>
              <a:gd name="connsiteY11" fmla="*/ 428625 h 631031"/>
              <a:gd name="connsiteX12" fmla="*/ 426243 w 1071562"/>
              <a:gd name="connsiteY12" fmla="*/ 383381 h 631031"/>
              <a:gd name="connsiteX13" fmla="*/ 469106 w 1071562"/>
              <a:gd name="connsiteY13" fmla="*/ 369094 h 631031"/>
              <a:gd name="connsiteX14" fmla="*/ 516731 w 1071562"/>
              <a:gd name="connsiteY14" fmla="*/ 376238 h 631031"/>
              <a:gd name="connsiteX15" fmla="*/ 566737 w 1071562"/>
              <a:gd name="connsiteY15" fmla="*/ 352425 h 631031"/>
              <a:gd name="connsiteX16" fmla="*/ 578643 w 1071562"/>
              <a:gd name="connsiteY16" fmla="*/ 326231 h 631031"/>
              <a:gd name="connsiteX17" fmla="*/ 600075 w 1071562"/>
              <a:gd name="connsiteY17" fmla="*/ 300038 h 631031"/>
              <a:gd name="connsiteX18" fmla="*/ 631031 w 1071562"/>
              <a:gd name="connsiteY18" fmla="*/ 276225 h 631031"/>
              <a:gd name="connsiteX19" fmla="*/ 673893 w 1071562"/>
              <a:gd name="connsiteY19" fmla="*/ 247650 h 631031"/>
              <a:gd name="connsiteX20" fmla="*/ 695325 w 1071562"/>
              <a:gd name="connsiteY20" fmla="*/ 233363 h 631031"/>
              <a:gd name="connsiteX21" fmla="*/ 716756 w 1071562"/>
              <a:gd name="connsiteY21" fmla="*/ 197644 h 631031"/>
              <a:gd name="connsiteX22" fmla="*/ 776287 w 1071562"/>
              <a:gd name="connsiteY22" fmla="*/ 180975 h 631031"/>
              <a:gd name="connsiteX23" fmla="*/ 819150 w 1071562"/>
              <a:gd name="connsiteY23" fmla="*/ 145256 h 631031"/>
              <a:gd name="connsiteX24" fmla="*/ 864393 w 1071562"/>
              <a:gd name="connsiteY24" fmla="*/ 107156 h 631031"/>
              <a:gd name="connsiteX25" fmla="*/ 907256 w 1071562"/>
              <a:gd name="connsiteY25" fmla="*/ 76200 h 631031"/>
              <a:gd name="connsiteX26" fmla="*/ 938212 w 1071562"/>
              <a:gd name="connsiteY26" fmla="*/ 54769 h 631031"/>
              <a:gd name="connsiteX27" fmla="*/ 947737 w 1071562"/>
              <a:gd name="connsiteY27" fmla="*/ 11906 h 631031"/>
              <a:gd name="connsiteX28" fmla="*/ 983456 w 1071562"/>
              <a:gd name="connsiteY28" fmla="*/ 11906 h 631031"/>
              <a:gd name="connsiteX29" fmla="*/ 1026318 w 1071562"/>
              <a:gd name="connsiteY29" fmla="*/ 26194 h 631031"/>
              <a:gd name="connsiteX30" fmla="*/ 1052512 w 1071562"/>
              <a:gd name="connsiteY30" fmla="*/ 4763 h 631031"/>
              <a:gd name="connsiteX31" fmla="*/ 1071562 w 1071562"/>
              <a:gd name="connsiteY31" fmla="*/ 0 h 631031"/>
              <a:gd name="connsiteX32" fmla="*/ 1071562 w 1071562"/>
              <a:gd name="connsiteY32" fmla="*/ 0 h 63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1562" h="631031">
                <a:moveTo>
                  <a:pt x="0" y="631031"/>
                </a:moveTo>
                <a:cubicBezTo>
                  <a:pt x="15676" y="609599"/>
                  <a:pt x="31353" y="588168"/>
                  <a:pt x="40481" y="573881"/>
                </a:cubicBezTo>
                <a:cubicBezTo>
                  <a:pt x="49609" y="559593"/>
                  <a:pt x="48815" y="555228"/>
                  <a:pt x="54768" y="545306"/>
                </a:cubicBezTo>
                <a:cubicBezTo>
                  <a:pt x="60721" y="535384"/>
                  <a:pt x="67866" y="521494"/>
                  <a:pt x="76200" y="514350"/>
                </a:cubicBezTo>
                <a:cubicBezTo>
                  <a:pt x="84534" y="507206"/>
                  <a:pt x="94456" y="502841"/>
                  <a:pt x="104775" y="502444"/>
                </a:cubicBezTo>
                <a:cubicBezTo>
                  <a:pt x="115094" y="502047"/>
                  <a:pt x="128984" y="509588"/>
                  <a:pt x="138112" y="511969"/>
                </a:cubicBezTo>
                <a:cubicBezTo>
                  <a:pt x="147240" y="514350"/>
                  <a:pt x="148034" y="515144"/>
                  <a:pt x="159543" y="516731"/>
                </a:cubicBezTo>
                <a:cubicBezTo>
                  <a:pt x="171052" y="518318"/>
                  <a:pt x="187324" y="519906"/>
                  <a:pt x="207168" y="521494"/>
                </a:cubicBezTo>
                <a:cubicBezTo>
                  <a:pt x="227012" y="523081"/>
                  <a:pt x="258365" y="530225"/>
                  <a:pt x="278606" y="526256"/>
                </a:cubicBezTo>
                <a:cubicBezTo>
                  <a:pt x="298847" y="522287"/>
                  <a:pt x="313531" y="505221"/>
                  <a:pt x="328612" y="497681"/>
                </a:cubicBezTo>
                <a:cubicBezTo>
                  <a:pt x="343693" y="490140"/>
                  <a:pt x="357981" y="492522"/>
                  <a:pt x="369093" y="481013"/>
                </a:cubicBezTo>
                <a:cubicBezTo>
                  <a:pt x="380205" y="469504"/>
                  <a:pt x="385762" y="444897"/>
                  <a:pt x="395287" y="428625"/>
                </a:cubicBezTo>
                <a:cubicBezTo>
                  <a:pt x="404812" y="412353"/>
                  <a:pt x="413940" y="393303"/>
                  <a:pt x="426243" y="383381"/>
                </a:cubicBezTo>
                <a:cubicBezTo>
                  <a:pt x="438546" y="373459"/>
                  <a:pt x="454025" y="370284"/>
                  <a:pt x="469106" y="369094"/>
                </a:cubicBezTo>
                <a:cubicBezTo>
                  <a:pt x="484187" y="367904"/>
                  <a:pt x="500459" y="379016"/>
                  <a:pt x="516731" y="376238"/>
                </a:cubicBezTo>
                <a:cubicBezTo>
                  <a:pt x="533003" y="373460"/>
                  <a:pt x="556418" y="360759"/>
                  <a:pt x="566737" y="352425"/>
                </a:cubicBezTo>
                <a:cubicBezTo>
                  <a:pt x="577056" y="344091"/>
                  <a:pt x="573087" y="334962"/>
                  <a:pt x="578643" y="326231"/>
                </a:cubicBezTo>
                <a:cubicBezTo>
                  <a:pt x="584199" y="317500"/>
                  <a:pt x="591344" y="308372"/>
                  <a:pt x="600075" y="300038"/>
                </a:cubicBezTo>
                <a:cubicBezTo>
                  <a:pt x="608806" y="291704"/>
                  <a:pt x="618728" y="284956"/>
                  <a:pt x="631031" y="276225"/>
                </a:cubicBezTo>
                <a:cubicBezTo>
                  <a:pt x="643334" y="267494"/>
                  <a:pt x="673893" y="247650"/>
                  <a:pt x="673893" y="247650"/>
                </a:cubicBezTo>
                <a:cubicBezTo>
                  <a:pt x="684609" y="240506"/>
                  <a:pt x="688181" y="241697"/>
                  <a:pt x="695325" y="233363"/>
                </a:cubicBezTo>
                <a:cubicBezTo>
                  <a:pt x="702469" y="225029"/>
                  <a:pt x="703262" y="206375"/>
                  <a:pt x="716756" y="197644"/>
                </a:cubicBezTo>
                <a:cubicBezTo>
                  <a:pt x="730250" y="188913"/>
                  <a:pt x="759221" y="189706"/>
                  <a:pt x="776287" y="180975"/>
                </a:cubicBezTo>
                <a:cubicBezTo>
                  <a:pt x="793353" y="172244"/>
                  <a:pt x="819150" y="145256"/>
                  <a:pt x="819150" y="145256"/>
                </a:cubicBezTo>
                <a:cubicBezTo>
                  <a:pt x="833834" y="132953"/>
                  <a:pt x="849709" y="118665"/>
                  <a:pt x="864393" y="107156"/>
                </a:cubicBezTo>
                <a:cubicBezTo>
                  <a:pt x="879077" y="95647"/>
                  <a:pt x="894953" y="84931"/>
                  <a:pt x="907256" y="76200"/>
                </a:cubicBezTo>
                <a:cubicBezTo>
                  <a:pt x="919559" y="67469"/>
                  <a:pt x="931465" y="65485"/>
                  <a:pt x="938212" y="54769"/>
                </a:cubicBezTo>
                <a:cubicBezTo>
                  <a:pt x="944959" y="44053"/>
                  <a:pt x="940196" y="19050"/>
                  <a:pt x="947737" y="11906"/>
                </a:cubicBezTo>
                <a:cubicBezTo>
                  <a:pt x="955278" y="4762"/>
                  <a:pt x="970359" y="9525"/>
                  <a:pt x="983456" y="11906"/>
                </a:cubicBezTo>
                <a:cubicBezTo>
                  <a:pt x="996553" y="14287"/>
                  <a:pt x="1014809" y="27384"/>
                  <a:pt x="1026318" y="26194"/>
                </a:cubicBezTo>
                <a:cubicBezTo>
                  <a:pt x="1037827" y="25004"/>
                  <a:pt x="1044971" y="9129"/>
                  <a:pt x="1052512" y="4763"/>
                </a:cubicBezTo>
                <a:cubicBezTo>
                  <a:pt x="1060053" y="397"/>
                  <a:pt x="1071562" y="0"/>
                  <a:pt x="1071562" y="0"/>
                </a:cubicBezTo>
                <a:lnTo>
                  <a:pt x="1071562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3630348" y="2693194"/>
            <a:ext cx="205846" cy="888206"/>
          </a:xfrm>
          <a:custGeom>
            <a:avLst/>
            <a:gdLst>
              <a:gd name="connsiteX0" fmla="*/ 43921 w 205846"/>
              <a:gd name="connsiteY0" fmla="*/ 0 h 888206"/>
              <a:gd name="connsiteX1" fmla="*/ 55827 w 205846"/>
              <a:gd name="connsiteY1" fmla="*/ 64294 h 888206"/>
              <a:gd name="connsiteX2" fmla="*/ 46302 w 205846"/>
              <a:gd name="connsiteY2" fmla="*/ 104775 h 888206"/>
              <a:gd name="connsiteX3" fmla="*/ 34396 w 205846"/>
              <a:gd name="connsiteY3" fmla="*/ 142875 h 888206"/>
              <a:gd name="connsiteX4" fmla="*/ 10583 w 205846"/>
              <a:gd name="connsiteY4" fmla="*/ 164306 h 888206"/>
              <a:gd name="connsiteX5" fmla="*/ 1058 w 205846"/>
              <a:gd name="connsiteY5" fmla="*/ 192881 h 888206"/>
              <a:gd name="connsiteX6" fmla="*/ 1058 w 205846"/>
              <a:gd name="connsiteY6" fmla="*/ 226219 h 888206"/>
              <a:gd name="connsiteX7" fmla="*/ 1058 w 205846"/>
              <a:gd name="connsiteY7" fmla="*/ 257175 h 888206"/>
              <a:gd name="connsiteX8" fmla="*/ 1058 w 205846"/>
              <a:gd name="connsiteY8" fmla="*/ 292894 h 888206"/>
              <a:gd name="connsiteX9" fmla="*/ 15346 w 205846"/>
              <a:gd name="connsiteY9" fmla="*/ 338137 h 888206"/>
              <a:gd name="connsiteX10" fmla="*/ 8202 w 205846"/>
              <a:gd name="connsiteY10" fmla="*/ 388144 h 888206"/>
              <a:gd name="connsiteX11" fmla="*/ 22490 w 205846"/>
              <a:gd name="connsiteY11" fmla="*/ 414337 h 888206"/>
              <a:gd name="connsiteX12" fmla="*/ 65352 w 205846"/>
              <a:gd name="connsiteY12" fmla="*/ 419100 h 888206"/>
              <a:gd name="connsiteX13" fmla="*/ 74877 w 205846"/>
              <a:gd name="connsiteY13" fmla="*/ 435769 h 888206"/>
              <a:gd name="connsiteX14" fmla="*/ 72496 w 205846"/>
              <a:gd name="connsiteY14" fmla="*/ 471487 h 888206"/>
              <a:gd name="connsiteX15" fmla="*/ 82021 w 205846"/>
              <a:gd name="connsiteY15" fmla="*/ 528637 h 888206"/>
              <a:gd name="connsiteX16" fmla="*/ 65352 w 205846"/>
              <a:gd name="connsiteY16" fmla="*/ 550069 h 888206"/>
              <a:gd name="connsiteX17" fmla="*/ 65352 w 205846"/>
              <a:gd name="connsiteY17" fmla="*/ 585787 h 888206"/>
              <a:gd name="connsiteX18" fmla="*/ 82021 w 205846"/>
              <a:gd name="connsiteY18" fmla="*/ 607219 h 888206"/>
              <a:gd name="connsiteX19" fmla="*/ 79640 w 205846"/>
              <a:gd name="connsiteY19" fmla="*/ 650081 h 888206"/>
              <a:gd name="connsiteX20" fmla="*/ 79640 w 205846"/>
              <a:gd name="connsiteY20" fmla="*/ 690562 h 888206"/>
              <a:gd name="connsiteX21" fmla="*/ 86783 w 205846"/>
              <a:gd name="connsiteY21" fmla="*/ 716756 h 888206"/>
              <a:gd name="connsiteX22" fmla="*/ 110596 w 205846"/>
              <a:gd name="connsiteY22" fmla="*/ 742950 h 888206"/>
              <a:gd name="connsiteX23" fmla="*/ 120121 w 205846"/>
              <a:gd name="connsiteY23" fmla="*/ 781050 h 888206"/>
              <a:gd name="connsiteX24" fmla="*/ 120121 w 205846"/>
              <a:gd name="connsiteY24" fmla="*/ 807244 h 888206"/>
              <a:gd name="connsiteX25" fmla="*/ 129646 w 205846"/>
              <a:gd name="connsiteY25" fmla="*/ 831056 h 888206"/>
              <a:gd name="connsiteX26" fmla="*/ 143933 w 205846"/>
              <a:gd name="connsiteY26" fmla="*/ 845344 h 888206"/>
              <a:gd name="connsiteX27" fmla="*/ 170127 w 205846"/>
              <a:gd name="connsiteY27" fmla="*/ 854869 h 888206"/>
              <a:gd name="connsiteX28" fmla="*/ 174890 w 205846"/>
              <a:gd name="connsiteY28" fmla="*/ 878681 h 888206"/>
              <a:gd name="connsiteX29" fmla="*/ 205846 w 205846"/>
              <a:gd name="connsiteY29" fmla="*/ 888206 h 888206"/>
              <a:gd name="connsiteX30" fmla="*/ 205846 w 205846"/>
              <a:gd name="connsiteY30" fmla="*/ 888206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5846" h="888206">
                <a:moveTo>
                  <a:pt x="43921" y="0"/>
                </a:moveTo>
                <a:cubicBezTo>
                  <a:pt x="49675" y="23416"/>
                  <a:pt x="55430" y="46832"/>
                  <a:pt x="55827" y="64294"/>
                </a:cubicBezTo>
                <a:cubicBezTo>
                  <a:pt x="56224" y="81756"/>
                  <a:pt x="49874" y="91678"/>
                  <a:pt x="46302" y="104775"/>
                </a:cubicBezTo>
                <a:cubicBezTo>
                  <a:pt x="42730" y="117872"/>
                  <a:pt x="40349" y="132953"/>
                  <a:pt x="34396" y="142875"/>
                </a:cubicBezTo>
                <a:cubicBezTo>
                  <a:pt x="28443" y="152797"/>
                  <a:pt x="16139" y="155972"/>
                  <a:pt x="10583" y="164306"/>
                </a:cubicBezTo>
                <a:cubicBezTo>
                  <a:pt x="5027" y="172640"/>
                  <a:pt x="2645" y="182562"/>
                  <a:pt x="1058" y="192881"/>
                </a:cubicBezTo>
                <a:cubicBezTo>
                  <a:pt x="-530" y="203200"/>
                  <a:pt x="1058" y="226219"/>
                  <a:pt x="1058" y="226219"/>
                </a:cubicBezTo>
                <a:lnTo>
                  <a:pt x="1058" y="257175"/>
                </a:lnTo>
                <a:cubicBezTo>
                  <a:pt x="1058" y="268287"/>
                  <a:pt x="-1323" y="279400"/>
                  <a:pt x="1058" y="292894"/>
                </a:cubicBezTo>
                <a:cubicBezTo>
                  <a:pt x="3439" y="306388"/>
                  <a:pt x="14155" y="322262"/>
                  <a:pt x="15346" y="338137"/>
                </a:cubicBezTo>
                <a:cubicBezTo>
                  <a:pt x="16537" y="354012"/>
                  <a:pt x="7011" y="375444"/>
                  <a:pt x="8202" y="388144"/>
                </a:cubicBezTo>
                <a:cubicBezTo>
                  <a:pt x="9393" y="400844"/>
                  <a:pt x="12965" y="409178"/>
                  <a:pt x="22490" y="414337"/>
                </a:cubicBezTo>
                <a:cubicBezTo>
                  <a:pt x="32015" y="419496"/>
                  <a:pt x="56621" y="415528"/>
                  <a:pt x="65352" y="419100"/>
                </a:cubicBezTo>
                <a:cubicBezTo>
                  <a:pt x="74083" y="422672"/>
                  <a:pt x="73686" y="427038"/>
                  <a:pt x="74877" y="435769"/>
                </a:cubicBezTo>
                <a:cubicBezTo>
                  <a:pt x="76068" y="444500"/>
                  <a:pt x="71305" y="456009"/>
                  <a:pt x="72496" y="471487"/>
                </a:cubicBezTo>
                <a:cubicBezTo>
                  <a:pt x="73687" y="486965"/>
                  <a:pt x="83212" y="515540"/>
                  <a:pt x="82021" y="528637"/>
                </a:cubicBezTo>
                <a:cubicBezTo>
                  <a:pt x="80830" y="541734"/>
                  <a:pt x="68130" y="540544"/>
                  <a:pt x="65352" y="550069"/>
                </a:cubicBezTo>
                <a:cubicBezTo>
                  <a:pt x="62574" y="559594"/>
                  <a:pt x="62574" y="576262"/>
                  <a:pt x="65352" y="585787"/>
                </a:cubicBezTo>
                <a:cubicBezTo>
                  <a:pt x="68130" y="595312"/>
                  <a:pt x="79640" y="596503"/>
                  <a:pt x="82021" y="607219"/>
                </a:cubicBezTo>
                <a:cubicBezTo>
                  <a:pt x="84402" y="617935"/>
                  <a:pt x="80037" y="636191"/>
                  <a:pt x="79640" y="650081"/>
                </a:cubicBezTo>
                <a:cubicBezTo>
                  <a:pt x="79243" y="663971"/>
                  <a:pt x="78450" y="679450"/>
                  <a:pt x="79640" y="690562"/>
                </a:cubicBezTo>
                <a:cubicBezTo>
                  <a:pt x="80831" y="701675"/>
                  <a:pt x="81624" y="708025"/>
                  <a:pt x="86783" y="716756"/>
                </a:cubicBezTo>
                <a:cubicBezTo>
                  <a:pt x="91942" y="725487"/>
                  <a:pt x="105040" y="732234"/>
                  <a:pt x="110596" y="742950"/>
                </a:cubicBezTo>
                <a:cubicBezTo>
                  <a:pt x="116152" y="753666"/>
                  <a:pt x="118534" y="770334"/>
                  <a:pt x="120121" y="781050"/>
                </a:cubicBezTo>
                <a:cubicBezTo>
                  <a:pt x="121708" y="791766"/>
                  <a:pt x="118534" y="798910"/>
                  <a:pt x="120121" y="807244"/>
                </a:cubicBezTo>
                <a:cubicBezTo>
                  <a:pt x="121708" y="815578"/>
                  <a:pt x="125677" y="824706"/>
                  <a:pt x="129646" y="831056"/>
                </a:cubicBezTo>
                <a:cubicBezTo>
                  <a:pt x="133615" y="837406"/>
                  <a:pt x="137186" y="841375"/>
                  <a:pt x="143933" y="845344"/>
                </a:cubicBezTo>
                <a:cubicBezTo>
                  <a:pt x="150680" y="849313"/>
                  <a:pt x="164968" y="849313"/>
                  <a:pt x="170127" y="854869"/>
                </a:cubicBezTo>
                <a:cubicBezTo>
                  <a:pt x="175286" y="860425"/>
                  <a:pt x="168937" y="873125"/>
                  <a:pt x="174890" y="878681"/>
                </a:cubicBezTo>
                <a:cubicBezTo>
                  <a:pt x="180843" y="884237"/>
                  <a:pt x="205846" y="888206"/>
                  <a:pt x="205846" y="888206"/>
                </a:cubicBezTo>
                <a:lnTo>
                  <a:pt x="205846" y="888206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3538538" y="2864644"/>
            <a:ext cx="107156" cy="290976"/>
          </a:xfrm>
          <a:custGeom>
            <a:avLst/>
            <a:gdLst>
              <a:gd name="connsiteX0" fmla="*/ 0 w 107156"/>
              <a:gd name="connsiteY0" fmla="*/ 0 h 290976"/>
              <a:gd name="connsiteX1" fmla="*/ 47625 w 107156"/>
              <a:gd name="connsiteY1" fmla="*/ 40481 h 290976"/>
              <a:gd name="connsiteX2" fmla="*/ 52387 w 107156"/>
              <a:gd name="connsiteY2" fmla="*/ 47625 h 290976"/>
              <a:gd name="connsiteX3" fmla="*/ 40481 w 107156"/>
              <a:gd name="connsiteY3" fmla="*/ 104775 h 290976"/>
              <a:gd name="connsiteX4" fmla="*/ 11906 w 107156"/>
              <a:gd name="connsiteY4" fmla="*/ 157162 h 290976"/>
              <a:gd name="connsiteX5" fmla="*/ 11906 w 107156"/>
              <a:gd name="connsiteY5" fmla="*/ 214312 h 290976"/>
              <a:gd name="connsiteX6" fmla="*/ 14287 w 107156"/>
              <a:gd name="connsiteY6" fmla="*/ 242887 h 290976"/>
              <a:gd name="connsiteX7" fmla="*/ 23812 w 107156"/>
              <a:gd name="connsiteY7" fmla="*/ 269081 h 290976"/>
              <a:gd name="connsiteX8" fmla="*/ 50006 w 107156"/>
              <a:gd name="connsiteY8" fmla="*/ 288131 h 290976"/>
              <a:gd name="connsiteX9" fmla="*/ 80962 w 107156"/>
              <a:gd name="connsiteY9" fmla="*/ 288131 h 290976"/>
              <a:gd name="connsiteX10" fmla="*/ 92868 w 107156"/>
              <a:gd name="connsiteY10" fmla="*/ 261937 h 290976"/>
              <a:gd name="connsiteX11" fmla="*/ 107156 w 107156"/>
              <a:gd name="connsiteY11" fmla="*/ 247650 h 290976"/>
              <a:gd name="connsiteX12" fmla="*/ 107156 w 107156"/>
              <a:gd name="connsiteY12" fmla="*/ 247650 h 29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156" h="290976">
                <a:moveTo>
                  <a:pt x="0" y="0"/>
                </a:moveTo>
                <a:cubicBezTo>
                  <a:pt x="19447" y="16272"/>
                  <a:pt x="38894" y="32544"/>
                  <a:pt x="47625" y="40481"/>
                </a:cubicBezTo>
                <a:cubicBezTo>
                  <a:pt x="56356" y="48418"/>
                  <a:pt x="53578" y="36910"/>
                  <a:pt x="52387" y="47625"/>
                </a:cubicBezTo>
                <a:cubicBezTo>
                  <a:pt x="51196" y="58340"/>
                  <a:pt x="47228" y="86519"/>
                  <a:pt x="40481" y="104775"/>
                </a:cubicBezTo>
                <a:cubicBezTo>
                  <a:pt x="33734" y="123031"/>
                  <a:pt x="16668" y="138906"/>
                  <a:pt x="11906" y="157162"/>
                </a:cubicBezTo>
                <a:cubicBezTo>
                  <a:pt x="7144" y="175418"/>
                  <a:pt x="11509" y="200025"/>
                  <a:pt x="11906" y="214312"/>
                </a:cubicBezTo>
                <a:cubicBezTo>
                  <a:pt x="12303" y="228599"/>
                  <a:pt x="12303" y="233759"/>
                  <a:pt x="14287" y="242887"/>
                </a:cubicBezTo>
                <a:cubicBezTo>
                  <a:pt x="16271" y="252015"/>
                  <a:pt x="17859" y="261540"/>
                  <a:pt x="23812" y="269081"/>
                </a:cubicBezTo>
                <a:cubicBezTo>
                  <a:pt x="29765" y="276622"/>
                  <a:pt x="40481" y="284956"/>
                  <a:pt x="50006" y="288131"/>
                </a:cubicBezTo>
                <a:cubicBezTo>
                  <a:pt x="59531" y="291306"/>
                  <a:pt x="73818" y="292497"/>
                  <a:pt x="80962" y="288131"/>
                </a:cubicBezTo>
                <a:cubicBezTo>
                  <a:pt x="88106" y="283765"/>
                  <a:pt x="88502" y="268684"/>
                  <a:pt x="92868" y="261937"/>
                </a:cubicBezTo>
                <a:cubicBezTo>
                  <a:pt x="97234" y="255190"/>
                  <a:pt x="107156" y="247650"/>
                  <a:pt x="107156" y="247650"/>
                </a:cubicBezTo>
                <a:lnTo>
                  <a:pt x="107156" y="24765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4102894" y="3681413"/>
            <a:ext cx="255710" cy="1131093"/>
          </a:xfrm>
          <a:custGeom>
            <a:avLst/>
            <a:gdLst>
              <a:gd name="connsiteX0" fmla="*/ 0 w 255710"/>
              <a:gd name="connsiteY0" fmla="*/ 0 h 1131093"/>
              <a:gd name="connsiteX1" fmla="*/ 23812 w 255710"/>
              <a:gd name="connsiteY1" fmla="*/ 52387 h 1131093"/>
              <a:gd name="connsiteX2" fmla="*/ 38100 w 255710"/>
              <a:gd name="connsiteY2" fmla="*/ 73818 h 1131093"/>
              <a:gd name="connsiteX3" fmla="*/ 97631 w 255710"/>
              <a:gd name="connsiteY3" fmla="*/ 102393 h 1131093"/>
              <a:gd name="connsiteX4" fmla="*/ 128587 w 255710"/>
              <a:gd name="connsiteY4" fmla="*/ 130968 h 1131093"/>
              <a:gd name="connsiteX5" fmla="*/ 166687 w 255710"/>
              <a:gd name="connsiteY5" fmla="*/ 159543 h 1131093"/>
              <a:gd name="connsiteX6" fmla="*/ 195262 w 255710"/>
              <a:gd name="connsiteY6" fmla="*/ 200025 h 1131093"/>
              <a:gd name="connsiteX7" fmla="*/ 214312 w 255710"/>
              <a:gd name="connsiteY7" fmla="*/ 230981 h 1131093"/>
              <a:gd name="connsiteX8" fmla="*/ 233362 w 255710"/>
              <a:gd name="connsiteY8" fmla="*/ 264318 h 1131093"/>
              <a:gd name="connsiteX9" fmla="*/ 245269 w 255710"/>
              <a:gd name="connsiteY9" fmla="*/ 285750 h 1131093"/>
              <a:gd name="connsiteX10" fmla="*/ 254794 w 255710"/>
              <a:gd name="connsiteY10" fmla="*/ 319087 h 1131093"/>
              <a:gd name="connsiteX11" fmla="*/ 254794 w 255710"/>
              <a:gd name="connsiteY11" fmla="*/ 354806 h 1131093"/>
              <a:gd name="connsiteX12" fmla="*/ 250031 w 255710"/>
              <a:gd name="connsiteY12" fmla="*/ 395287 h 1131093"/>
              <a:gd name="connsiteX13" fmla="*/ 233362 w 255710"/>
              <a:gd name="connsiteY13" fmla="*/ 414337 h 1131093"/>
              <a:gd name="connsiteX14" fmla="*/ 226219 w 255710"/>
              <a:gd name="connsiteY14" fmla="*/ 431006 h 1131093"/>
              <a:gd name="connsiteX15" fmla="*/ 178594 w 255710"/>
              <a:gd name="connsiteY15" fmla="*/ 461962 h 1131093"/>
              <a:gd name="connsiteX16" fmla="*/ 159544 w 255710"/>
              <a:gd name="connsiteY16" fmla="*/ 488156 h 1131093"/>
              <a:gd name="connsiteX17" fmla="*/ 102394 w 255710"/>
              <a:gd name="connsiteY17" fmla="*/ 483393 h 1131093"/>
              <a:gd name="connsiteX18" fmla="*/ 71437 w 255710"/>
              <a:gd name="connsiteY18" fmla="*/ 483393 h 1131093"/>
              <a:gd name="connsiteX19" fmla="*/ 47625 w 255710"/>
              <a:gd name="connsiteY19" fmla="*/ 509587 h 1131093"/>
              <a:gd name="connsiteX20" fmla="*/ 35719 w 255710"/>
              <a:gd name="connsiteY20" fmla="*/ 554831 h 1131093"/>
              <a:gd name="connsiteX21" fmla="*/ 30956 w 255710"/>
              <a:gd name="connsiteY21" fmla="*/ 590550 h 1131093"/>
              <a:gd name="connsiteX22" fmla="*/ 73819 w 255710"/>
              <a:gd name="connsiteY22" fmla="*/ 635793 h 1131093"/>
              <a:gd name="connsiteX23" fmla="*/ 104775 w 255710"/>
              <a:gd name="connsiteY23" fmla="*/ 671512 h 1131093"/>
              <a:gd name="connsiteX24" fmla="*/ 119062 w 255710"/>
              <a:gd name="connsiteY24" fmla="*/ 721518 h 1131093"/>
              <a:gd name="connsiteX25" fmla="*/ 114300 w 255710"/>
              <a:gd name="connsiteY25" fmla="*/ 766762 h 1131093"/>
              <a:gd name="connsiteX26" fmla="*/ 109537 w 255710"/>
              <a:gd name="connsiteY26" fmla="*/ 812006 h 1131093"/>
              <a:gd name="connsiteX27" fmla="*/ 128587 w 255710"/>
              <a:gd name="connsiteY27" fmla="*/ 821531 h 1131093"/>
              <a:gd name="connsiteX28" fmla="*/ 130969 w 255710"/>
              <a:gd name="connsiteY28" fmla="*/ 876300 h 1131093"/>
              <a:gd name="connsiteX29" fmla="*/ 145256 w 255710"/>
              <a:gd name="connsiteY29" fmla="*/ 912018 h 1131093"/>
              <a:gd name="connsiteX30" fmla="*/ 185737 w 255710"/>
              <a:gd name="connsiteY30" fmla="*/ 971550 h 1131093"/>
              <a:gd name="connsiteX31" fmla="*/ 197644 w 255710"/>
              <a:gd name="connsiteY31" fmla="*/ 1028700 h 1131093"/>
              <a:gd name="connsiteX32" fmla="*/ 214312 w 255710"/>
              <a:gd name="connsiteY32" fmla="*/ 1085850 h 1131093"/>
              <a:gd name="connsiteX33" fmla="*/ 190500 w 255710"/>
              <a:gd name="connsiteY33" fmla="*/ 1131093 h 1131093"/>
              <a:gd name="connsiteX34" fmla="*/ 190500 w 255710"/>
              <a:gd name="connsiteY34" fmla="*/ 1131093 h 113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710" h="1131093">
                <a:moveTo>
                  <a:pt x="0" y="0"/>
                </a:moveTo>
                <a:cubicBezTo>
                  <a:pt x="8731" y="20042"/>
                  <a:pt x="17462" y="40084"/>
                  <a:pt x="23812" y="52387"/>
                </a:cubicBezTo>
                <a:cubicBezTo>
                  <a:pt x="30162" y="64690"/>
                  <a:pt x="25797" y="65484"/>
                  <a:pt x="38100" y="73818"/>
                </a:cubicBezTo>
                <a:cubicBezTo>
                  <a:pt x="50403" y="82152"/>
                  <a:pt x="82550" y="92868"/>
                  <a:pt x="97631" y="102393"/>
                </a:cubicBezTo>
                <a:cubicBezTo>
                  <a:pt x="112712" y="111918"/>
                  <a:pt x="117078" y="121443"/>
                  <a:pt x="128587" y="130968"/>
                </a:cubicBezTo>
                <a:cubicBezTo>
                  <a:pt x="140096" y="140493"/>
                  <a:pt x="155575" y="148034"/>
                  <a:pt x="166687" y="159543"/>
                </a:cubicBezTo>
                <a:cubicBezTo>
                  <a:pt x="177799" y="171052"/>
                  <a:pt x="187325" y="188119"/>
                  <a:pt x="195262" y="200025"/>
                </a:cubicBezTo>
                <a:cubicBezTo>
                  <a:pt x="203199" y="211931"/>
                  <a:pt x="207962" y="220266"/>
                  <a:pt x="214312" y="230981"/>
                </a:cubicBezTo>
                <a:cubicBezTo>
                  <a:pt x="220662" y="241696"/>
                  <a:pt x="228203" y="255190"/>
                  <a:pt x="233362" y="264318"/>
                </a:cubicBezTo>
                <a:cubicBezTo>
                  <a:pt x="238522" y="273446"/>
                  <a:pt x="241697" y="276622"/>
                  <a:pt x="245269" y="285750"/>
                </a:cubicBezTo>
                <a:cubicBezTo>
                  <a:pt x="248841" y="294878"/>
                  <a:pt x="253207" y="307578"/>
                  <a:pt x="254794" y="319087"/>
                </a:cubicBezTo>
                <a:cubicBezTo>
                  <a:pt x="256381" y="330596"/>
                  <a:pt x="255588" y="342106"/>
                  <a:pt x="254794" y="354806"/>
                </a:cubicBezTo>
                <a:cubicBezTo>
                  <a:pt x="254000" y="367506"/>
                  <a:pt x="253603" y="385365"/>
                  <a:pt x="250031" y="395287"/>
                </a:cubicBezTo>
                <a:cubicBezTo>
                  <a:pt x="246459" y="405209"/>
                  <a:pt x="237331" y="408384"/>
                  <a:pt x="233362" y="414337"/>
                </a:cubicBezTo>
                <a:cubicBezTo>
                  <a:pt x="229393" y="420290"/>
                  <a:pt x="235347" y="423068"/>
                  <a:pt x="226219" y="431006"/>
                </a:cubicBezTo>
                <a:cubicBezTo>
                  <a:pt x="217091" y="438944"/>
                  <a:pt x="189707" y="452437"/>
                  <a:pt x="178594" y="461962"/>
                </a:cubicBezTo>
                <a:cubicBezTo>
                  <a:pt x="167482" y="471487"/>
                  <a:pt x="172244" y="484584"/>
                  <a:pt x="159544" y="488156"/>
                </a:cubicBezTo>
                <a:cubicBezTo>
                  <a:pt x="146844" y="491728"/>
                  <a:pt x="117078" y="484187"/>
                  <a:pt x="102394" y="483393"/>
                </a:cubicBezTo>
                <a:cubicBezTo>
                  <a:pt x="87710" y="482599"/>
                  <a:pt x="80565" y="479027"/>
                  <a:pt x="71437" y="483393"/>
                </a:cubicBezTo>
                <a:cubicBezTo>
                  <a:pt x="62309" y="487759"/>
                  <a:pt x="53578" y="497681"/>
                  <a:pt x="47625" y="509587"/>
                </a:cubicBezTo>
                <a:cubicBezTo>
                  <a:pt x="41672" y="521493"/>
                  <a:pt x="38497" y="541337"/>
                  <a:pt x="35719" y="554831"/>
                </a:cubicBezTo>
                <a:cubicBezTo>
                  <a:pt x="32941" y="568325"/>
                  <a:pt x="24606" y="577056"/>
                  <a:pt x="30956" y="590550"/>
                </a:cubicBezTo>
                <a:cubicBezTo>
                  <a:pt x="37306" y="604044"/>
                  <a:pt x="61516" y="622299"/>
                  <a:pt x="73819" y="635793"/>
                </a:cubicBezTo>
                <a:cubicBezTo>
                  <a:pt x="86122" y="649287"/>
                  <a:pt x="97235" y="657225"/>
                  <a:pt x="104775" y="671512"/>
                </a:cubicBezTo>
                <a:cubicBezTo>
                  <a:pt x="112315" y="685799"/>
                  <a:pt x="117475" y="705643"/>
                  <a:pt x="119062" y="721518"/>
                </a:cubicBezTo>
                <a:cubicBezTo>
                  <a:pt x="120650" y="737393"/>
                  <a:pt x="114300" y="766762"/>
                  <a:pt x="114300" y="766762"/>
                </a:cubicBezTo>
                <a:cubicBezTo>
                  <a:pt x="112713" y="781843"/>
                  <a:pt x="107156" y="802878"/>
                  <a:pt x="109537" y="812006"/>
                </a:cubicBezTo>
                <a:cubicBezTo>
                  <a:pt x="111918" y="821134"/>
                  <a:pt x="125015" y="810815"/>
                  <a:pt x="128587" y="821531"/>
                </a:cubicBezTo>
                <a:cubicBezTo>
                  <a:pt x="132159" y="832247"/>
                  <a:pt x="128191" y="861219"/>
                  <a:pt x="130969" y="876300"/>
                </a:cubicBezTo>
                <a:cubicBezTo>
                  <a:pt x="133747" y="891381"/>
                  <a:pt x="136128" y="896143"/>
                  <a:pt x="145256" y="912018"/>
                </a:cubicBezTo>
                <a:cubicBezTo>
                  <a:pt x="154384" y="927893"/>
                  <a:pt x="177006" y="952103"/>
                  <a:pt x="185737" y="971550"/>
                </a:cubicBezTo>
                <a:cubicBezTo>
                  <a:pt x="194468" y="990997"/>
                  <a:pt x="192882" y="1009650"/>
                  <a:pt x="197644" y="1028700"/>
                </a:cubicBezTo>
                <a:cubicBezTo>
                  <a:pt x="202406" y="1047750"/>
                  <a:pt x="215503" y="1068785"/>
                  <a:pt x="214312" y="1085850"/>
                </a:cubicBezTo>
                <a:cubicBezTo>
                  <a:pt x="213121" y="1102915"/>
                  <a:pt x="190500" y="1131093"/>
                  <a:pt x="190500" y="1131093"/>
                </a:cubicBezTo>
                <a:lnTo>
                  <a:pt x="190500" y="1131093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/>
          <p:nvPr/>
        </p:nvSpPr>
        <p:spPr>
          <a:xfrm>
            <a:off x="4295775" y="4810125"/>
            <a:ext cx="185738" cy="340519"/>
          </a:xfrm>
          <a:custGeom>
            <a:avLst/>
            <a:gdLst>
              <a:gd name="connsiteX0" fmla="*/ 0 w 185738"/>
              <a:gd name="connsiteY0" fmla="*/ 0 h 340519"/>
              <a:gd name="connsiteX1" fmla="*/ 19050 w 185738"/>
              <a:gd name="connsiteY1" fmla="*/ 61913 h 340519"/>
              <a:gd name="connsiteX2" fmla="*/ 19050 w 185738"/>
              <a:gd name="connsiteY2" fmla="*/ 95250 h 340519"/>
              <a:gd name="connsiteX3" fmla="*/ 40481 w 185738"/>
              <a:gd name="connsiteY3" fmla="*/ 121444 h 340519"/>
              <a:gd name="connsiteX4" fmla="*/ 42863 w 185738"/>
              <a:gd name="connsiteY4" fmla="*/ 152400 h 340519"/>
              <a:gd name="connsiteX5" fmla="*/ 45244 w 185738"/>
              <a:gd name="connsiteY5" fmla="*/ 190500 h 340519"/>
              <a:gd name="connsiteX6" fmla="*/ 64294 w 185738"/>
              <a:gd name="connsiteY6" fmla="*/ 204788 h 340519"/>
              <a:gd name="connsiteX7" fmla="*/ 83344 w 185738"/>
              <a:gd name="connsiteY7" fmla="*/ 250031 h 340519"/>
              <a:gd name="connsiteX8" fmla="*/ 90488 w 185738"/>
              <a:gd name="connsiteY8" fmla="*/ 273844 h 340519"/>
              <a:gd name="connsiteX9" fmla="*/ 104775 w 185738"/>
              <a:gd name="connsiteY9" fmla="*/ 290513 h 340519"/>
              <a:gd name="connsiteX10" fmla="*/ 133350 w 185738"/>
              <a:gd name="connsiteY10" fmla="*/ 302419 h 340519"/>
              <a:gd name="connsiteX11" fmla="*/ 185738 w 185738"/>
              <a:gd name="connsiteY11" fmla="*/ 340519 h 340519"/>
              <a:gd name="connsiteX12" fmla="*/ 185738 w 185738"/>
              <a:gd name="connsiteY12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738" h="340519">
                <a:moveTo>
                  <a:pt x="0" y="0"/>
                </a:moveTo>
                <a:cubicBezTo>
                  <a:pt x="7937" y="23019"/>
                  <a:pt x="15875" y="46038"/>
                  <a:pt x="19050" y="61913"/>
                </a:cubicBezTo>
                <a:cubicBezTo>
                  <a:pt x="22225" y="77788"/>
                  <a:pt x="15478" y="85328"/>
                  <a:pt x="19050" y="95250"/>
                </a:cubicBezTo>
                <a:cubicBezTo>
                  <a:pt x="22622" y="105172"/>
                  <a:pt x="36512" y="111919"/>
                  <a:pt x="40481" y="121444"/>
                </a:cubicBezTo>
                <a:cubicBezTo>
                  <a:pt x="44450" y="130969"/>
                  <a:pt x="42069" y="140891"/>
                  <a:pt x="42863" y="152400"/>
                </a:cubicBezTo>
                <a:cubicBezTo>
                  <a:pt x="43657" y="163909"/>
                  <a:pt x="41672" y="181769"/>
                  <a:pt x="45244" y="190500"/>
                </a:cubicBezTo>
                <a:cubicBezTo>
                  <a:pt x="48816" y="199231"/>
                  <a:pt x="57944" y="194866"/>
                  <a:pt x="64294" y="204788"/>
                </a:cubicBezTo>
                <a:cubicBezTo>
                  <a:pt x="70644" y="214710"/>
                  <a:pt x="78978" y="238522"/>
                  <a:pt x="83344" y="250031"/>
                </a:cubicBezTo>
                <a:cubicBezTo>
                  <a:pt x="87710" y="261540"/>
                  <a:pt x="86916" y="267097"/>
                  <a:pt x="90488" y="273844"/>
                </a:cubicBezTo>
                <a:cubicBezTo>
                  <a:pt x="94060" y="280591"/>
                  <a:pt x="97631" y="285751"/>
                  <a:pt x="104775" y="290513"/>
                </a:cubicBezTo>
                <a:cubicBezTo>
                  <a:pt x="111919" y="295275"/>
                  <a:pt x="119856" y="294085"/>
                  <a:pt x="133350" y="302419"/>
                </a:cubicBezTo>
                <a:cubicBezTo>
                  <a:pt x="146844" y="310753"/>
                  <a:pt x="185738" y="340519"/>
                  <a:pt x="185738" y="340519"/>
                </a:cubicBezTo>
                <a:lnTo>
                  <a:pt x="185738" y="34051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4787764" y="3914775"/>
            <a:ext cx="384311" cy="1216819"/>
          </a:xfrm>
          <a:custGeom>
            <a:avLst/>
            <a:gdLst>
              <a:gd name="connsiteX0" fmla="*/ 329542 w 384311"/>
              <a:gd name="connsiteY0" fmla="*/ 1216819 h 1216819"/>
              <a:gd name="connsiteX1" fmla="*/ 339067 w 384311"/>
              <a:gd name="connsiteY1" fmla="*/ 1166813 h 1216819"/>
              <a:gd name="connsiteX2" fmla="*/ 358117 w 384311"/>
              <a:gd name="connsiteY2" fmla="*/ 1119188 h 1216819"/>
              <a:gd name="connsiteX3" fmla="*/ 348592 w 384311"/>
              <a:gd name="connsiteY3" fmla="*/ 1090613 h 1216819"/>
              <a:gd name="connsiteX4" fmla="*/ 274774 w 384311"/>
              <a:gd name="connsiteY4" fmla="*/ 1076325 h 1216819"/>
              <a:gd name="connsiteX5" fmla="*/ 258105 w 384311"/>
              <a:gd name="connsiteY5" fmla="*/ 1057275 h 1216819"/>
              <a:gd name="connsiteX6" fmla="*/ 200955 w 384311"/>
              <a:gd name="connsiteY6" fmla="*/ 1064419 h 1216819"/>
              <a:gd name="connsiteX7" fmla="*/ 169999 w 384311"/>
              <a:gd name="connsiteY7" fmla="*/ 1052513 h 1216819"/>
              <a:gd name="connsiteX8" fmla="*/ 162855 w 384311"/>
              <a:gd name="connsiteY8" fmla="*/ 1019175 h 1216819"/>
              <a:gd name="connsiteX9" fmla="*/ 162855 w 384311"/>
              <a:gd name="connsiteY9" fmla="*/ 981075 h 1216819"/>
              <a:gd name="connsiteX10" fmla="*/ 174761 w 384311"/>
              <a:gd name="connsiteY10" fmla="*/ 959644 h 1216819"/>
              <a:gd name="connsiteX11" fmla="*/ 200955 w 384311"/>
              <a:gd name="connsiteY11" fmla="*/ 926306 h 1216819"/>
              <a:gd name="connsiteX12" fmla="*/ 193811 w 384311"/>
              <a:gd name="connsiteY12" fmla="*/ 902494 h 1216819"/>
              <a:gd name="connsiteX13" fmla="*/ 162855 w 384311"/>
              <a:gd name="connsiteY13" fmla="*/ 876300 h 1216819"/>
              <a:gd name="connsiteX14" fmla="*/ 136661 w 384311"/>
              <a:gd name="connsiteY14" fmla="*/ 850106 h 1216819"/>
              <a:gd name="connsiteX15" fmla="*/ 105705 w 384311"/>
              <a:gd name="connsiteY15" fmla="*/ 859631 h 1216819"/>
              <a:gd name="connsiteX16" fmla="*/ 91417 w 384311"/>
              <a:gd name="connsiteY16" fmla="*/ 828675 h 1216819"/>
              <a:gd name="connsiteX17" fmla="*/ 55699 w 384311"/>
              <a:gd name="connsiteY17" fmla="*/ 790575 h 1216819"/>
              <a:gd name="connsiteX18" fmla="*/ 17599 w 384311"/>
              <a:gd name="connsiteY18" fmla="*/ 766763 h 1216819"/>
              <a:gd name="connsiteX19" fmla="*/ 930 w 384311"/>
              <a:gd name="connsiteY19" fmla="*/ 740569 h 1216819"/>
              <a:gd name="connsiteX20" fmla="*/ 43792 w 384311"/>
              <a:gd name="connsiteY20" fmla="*/ 697706 h 1216819"/>
              <a:gd name="connsiteX21" fmla="*/ 141424 w 384311"/>
              <a:gd name="connsiteY21" fmla="*/ 661988 h 1216819"/>
              <a:gd name="connsiteX22" fmla="*/ 184286 w 384311"/>
              <a:gd name="connsiteY22" fmla="*/ 647700 h 1216819"/>
              <a:gd name="connsiteX23" fmla="*/ 186667 w 384311"/>
              <a:gd name="connsiteY23" fmla="*/ 592931 h 1216819"/>
              <a:gd name="connsiteX24" fmla="*/ 198574 w 384311"/>
              <a:gd name="connsiteY24" fmla="*/ 557213 h 1216819"/>
              <a:gd name="connsiteX25" fmla="*/ 215242 w 384311"/>
              <a:gd name="connsiteY25" fmla="*/ 542925 h 1216819"/>
              <a:gd name="connsiteX26" fmla="*/ 255724 w 384311"/>
              <a:gd name="connsiteY26" fmla="*/ 533400 h 1216819"/>
              <a:gd name="connsiteX27" fmla="*/ 274774 w 384311"/>
              <a:gd name="connsiteY27" fmla="*/ 528638 h 1216819"/>
              <a:gd name="connsiteX28" fmla="*/ 293824 w 384311"/>
              <a:gd name="connsiteY28" fmla="*/ 488156 h 1216819"/>
              <a:gd name="connsiteX29" fmla="*/ 315255 w 384311"/>
              <a:gd name="connsiteY29" fmla="*/ 428625 h 1216819"/>
              <a:gd name="connsiteX30" fmla="*/ 365261 w 384311"/>
              <a:gd name="connsiteY30" fmla="*/ 371475 h 1216819"/>
              <a:gd name="connsiteX31" fmla="*/ 384311 w 384311"/>
              <a:gd name="connsiteY31" fmla="*/ 330994 h 1216819"/>
              <a:gd name="connsiteX32" fmla="*/ 384311 w 384311"/>
              <a:gd name="connsiteY32" fmla="*/ 285750 h 1216819"/>
              <a:gd name="connsiteX33" fmla="*/ 365261 w 384311"/>
              <a:gd name="connsiteY33" fmla="*/ 252413 h 1216819"/>
              <a:gd name="connsiteX34" fmla="*/ 365261 w 384311"/>
              <a:gd name="connsiteY34" fmla="*/ 209550 h 1216819"/>
              <a:gd name="connsiteX35" fmla="*/ 358117 w 384311"/>
              <a:gd name="connsiteY35" fmla="*/ 185738 h 1216819"/>
              <a:gd name="connsiteX36" fmla="*/ 336686 w 384311"/>
              <a:gd name="connsiteY36" fmla="*/ 171450 h 1216819"/>
              <a:gd name="connsiteX37" fmla="*/ 327161 w 384311"/>
              <a:gd name="connsiteY37" fmla="*/ 128588 h 1216819"/>
              <a:gd name="connsiteX38" fmla="*/ 315255 w 384311"/>
              <a:gd name="connsiteY38" fmla="*/ 97631 h 1216819"/>
              <a:gd name="connsiteX39" fmla="*/ 315255 w 384311"/>
              <a:gd name="connsiteY39" fmla="*/ 78581 h 1216819"/>
              <a:gd name="connsiteX40" fmla="*/ 289061 w 384311"/>
              <a:gd name="connsiteY40" fmla="*/ 64294 h 1216819"/>
              <a:gd name="connsiteX41" fmla="*/ 262867 w 384311"/>
              <a:gd name="connsiteY41" fmla="*/ 42863 h 1216819"/>
              <a:gd name="connsiteX42" fmla="*/ 236674 w 384311"/>
              <a:gd name="connsiteY42" fmla="*/ 21431 h 1216819"/>
              <a:gd name="connsiteX43" fmla="*/ 227149 w 384311"/>
              <a:gd name="connsiteY43" fmla="*/ 0 h 1216819"/>
              <a:gd name="connsiteX44" fmla="*/ 227149 w 384311"/>
              <a:gd name="connsiteY44" fmla="*/ 0 h 1216819"/>
              <a:gd name="connsiteX0" fmla="*/ 329542 w 384311"/>
              <a:gd name="connsiteY0" fmla="*/ 1216819 h 1216819"/>
              <a:gd name="connsiteX1" fmla="*/ 339067 w 384311"/>
              <a:gd name="connsiteY1" fmla="*/ 1166813 h 1216819"/>
              <a:gd name="connsiteX2" fmla="*/ 358117 w 384311"/>
              <a:gd name="connsiteY2" fmla="*/ 1119188 h 1216819"/>
              <a:gd name="connsiteX3" fmla="*/ 348592 w 384311"/>
              <a:gd name="connsiteY3" fmla="*/ 1090613 h 1216819"/>
              <a:gd name="connsiteX4" fmla="*/ 274774 w 384311"/>
              <a:gd name="connsiteY4" fmla="*/ 1076325 h 1216819"/>
              <a:gd name="connsiteX5" fmla="*/ 258105 w 384311"/>
              <a:gd name="connsiteY5" fmla="*/ 1057275 h 1216819"/>
              <a:gd name="connsiteX6" fmla="*/ 200955 w 384311"/>
              <a:gd name="connsiteY6" fmla="*/ 1064419 h 1216819"/>
              <a:gd name="connsiteX7" fmla="*/ 169999 w 384311"/>
              <a:gd name="connsiteY7" fmla="*/ 1052513 h 1216819"/>
              <a:gd name="connsiteX8" fmla="*/ 162855 w 384311"/>
              <a:gd name="connsiteY8" fmla="*/ 1019175 h 1216819"/>
              <a:gd name="connsiteX9" fmla="*/ 162855 w 384311"/>
              <a:gd name="connsiteY9" fmla="*/ 981075 h 1216819"/>
              <a:gd name="connsiteX10" fmla="*/ 174761 w 384311"/>
              <a:gd name="connsiteY10" fmla="*/ 959644 h 1216819"/>
              <a:gd name="connsiteX11" fmla="*/ 200955 w 384311"/>
              <a:gd name="connsiteY11" fmla="*/ 926306 h 1216819"/>
              <a:gd name="connsiteX12" fmla="*/ 193811 w 384311"/>
              <a:gd name="connsiteY12" fmla="*/ 902494 h 1216819"/>
              <a:gd name="connsiteX13" fmla="*/ 162855 w 384311"/>
              <a:gd name="connsiteY13" fmla="*/ 876300 h 1216819"/>
              <a:gd name="connsiteX14" fmla="*/ 136661 w 384311"/>
              <a:gd name="connsiteY14" fmla="*/ 850106 h 1216819"/>
              <a:gd name="connsiteX15" fmla="*/ 105705 w 384311"/>
              <a:gd name="connsiteY15" fmla="*/ 859631 h 1216819"/>
              <a:gd name="connsiteX16" fmla="*/ 91417 w 384311"/>
              <a:gd name="connsiteY16" fmla="*/ 828675 h 1216819"/>
              <a:gd name="connsiteX17" fmla="*/ 55699 w 384311"/>
              <a:gd name="connsiteY17" fmla="*/ 790575 h 1216819"/>
              <a:gd name="connsiteX18" fmla="*/ 17599 w 384311"/>
              <a:gd name="connsiteY18" fmla="*/ 766763 h 1216819"/>
              <a:gd name="connsiteX19" fmla="*/ 930 w 384311"/>
              <a:gd name="connsiteY19" fmla="*/ 740569 h 1216819"/>
              <a:gd name="connsiteX20" fmla="*/ 43792 w 384311"/>
              <a:gd name="connsiteY20" fmla="*/ 697706 h 1216819"/>
              <a:gd name="connsiteX21" fmla="*/ 141424 w 384311"/>
              <a:gd name="connsiteY21" fmla="*/ 661988 h 1216819"/>
              <a:gd name="connsiteX22" fmla="*/ 184286 w 384311"/>
              <a:gd name="connsiteY22" fmla="*/ 647700 h 1216819"/>
              <a:gd name="connsiteX23" fmla="*/ 186667 w 384311"/>
              <a:gd name="connsiteY23" fmla="*/ 592931 h 1216819"/>
              <a:gd name="connsiteX24" fmla="*/ 198574 w 384311"/>
              <a:gd name="connsiteY24" fmla="*/ 557213 h 1216819"/>
              <a:gd name="connsiteX25" fmla="*/ 215242 w 384311"/>
              <a:gd name="connsiteY25" fmla="*/ 542925 h 1216819"/>
              <a:gd name="connsiteX26" fmla="*/ 255724 w 384311"/>
              <a:gd name="connsiteY26" fmla="*/ 533400 h 1216819"/>
              <a:gd name="connsiteX27" fmla="*/ 274774 w 384311"/>
              <a:gd name="connsiteY27" fmla="*/ 528638 h 1216819"/>
              <a:gd name="connsiteX28" fmla="*/ 293824 w 384311"/>
              <a:gd name="connsiteY28" fmla="*/ 488156 h 1216819"/>
              <a:gd name="connsiteX29" fmla="*/ 327162 w 384311"/>
              <a:gd name="connsiteY29" fmla="*/ 431006 h 1216819"/>
              <a:gd name="connsiteX30" fmla="*/ 365261 w 384311"/>
              <a:gd name="connsiteY30" fmla="*/ 371475 h 1216819"/>
              <a:gd name="connsiteX31" fmla="*/ 384311 w 384311"/>
              <a:gd name="connsiteY31" fmla="*/ 330994 h 1216819"/>
              <a:gd name="connsiteX32" fmla="*/ 384311 w 384311"/>
              <a:gd name="connsiteY32" fmla="*/ 285750 h 1216819"/>
              <a:gd name="connsiteX33" fmla="*/ 365261 w 384311"/>
              <a:gd name="connsiteY33" fmla="*/ 252413 h 1216819"/>
              <a:gd name="connsiteX34" fmla="*/ 365261 w 384311"/>
              <a:gd name="connsiteY34" fmla="*/ 209550 h 1216819"/>
              <a:gd name="connsiteX35" fmla="*/ 358117 w 384311"/>
              <a:gd name="connsiteY35" fmla="*/ 185738 h 1216819"/>
              <a:gd name="connsiteX36" fmla="*/ 336686 w 384311"/>
              <a:gd name="connsiteY36" fmla="*/ 171450 h 1216819"/>
              <a:gd name="connsiteX37" fmla="*/ 327161 w 384311"/>
              <a:gd name="connsiteY37" fmla="*/ 128588 h 1216819"/>
              <a:gd name="connsiteX38" fmla="*/ 315255 w 384311"/>
              <a:gd name="connsiteY38" fmla="*/ 97631 h 1216819"/>
              <a:gd name="connsiteX39" fmla="*/ 315255 w 384311"/>
              <a:gd name="connsiteY39" fmla="*/ 78581 h 1216819"/>
              <a:gd name="connsiteX40" fmla="*/ 289061 w 384311"/>
              <a:gd name="connsiteY40" fmla="*/ 64294 h 1216819"/>
              <a:gd name="connsiteX41" fmla="*/ 262867 w 384311"/>
              <a:gd name="connsiteY41" fmla="*/ 42863 h 1216819"/>
              <a:gd name="connsiteX42" fmla="*/ 236674 w 384311"/>
              <a:gd name="connsiteY42" fmla="*/ 21431 h 1216819"/>
              <a:gd name="connsiteX43" fmla="*/ 227149 w 384311"/>
              <a:gd name="connsiteY43" fmla="*/ 0 h 1216819"/>
              <a:gd name="connsiteX44" fmla="*/ 227149 w 384311"/>
              <a:gd name="connsiteY44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4311" h="1216819">
                <a:moveTo>
                  <a:pt x="329542" y="1216819"/>
                </a:moveTo>
                <a:cubicBezTo>
                  <a:pt x="331923" y="1199952"/>
                  <a:pt x="334305" y="1183085"/>
                  <a:pt x="339067" y="1166813"/>
                </a:cubicBezTo>
                <a:cubicBezTo>
                  <a:pt x="343829" y="1150541"/>
                  <a:pt x="356530" y="1131888"/>
                  <a:pt x="358117" y="1119188"/>
                </a:cubicBezTo>
                <a:cubicBezTo>
                  <a:pt x="359704" y="1106488"/>
                  <a:pt x="362483" y="1097757"/>
                  <a:pt x="348592" y="1090613"/>
                </a:cubicBezTo>
                <a:cubicBezTo>
                  <a:pt x="334702" y="1083469"/>
                  <a:pt x="289855" y="1081881"/>
                  <a:pt x="274774" y="1076325"/>
                </a:cubicBezTo>
                <a:cubicBezTo>
                  <a:pt x="259693" y="1070769"/>
                  <a:pt x="270408" y="1059259"/>
                  <a:pt x="258105" y="1057275"/>
                </a:cubicBezTo>
                <a:cubicBezTo>
                  <a:pt x="245802" y="1055291"/>
                  <a:pt x="215639" y="1065213"/>
                  <a:pt x="200955" y="1064419"/>
                </a:cubicBezTo>
                <a:cubicBezTo>
                  <a:pt x="186271" y="1063625"/>
                  <a:pt x="176349" y="1060054"/>
                  <a:pt x="169999" y="1052513"/>
                </a:cubicBezTo>
                <a:cubicBezTo>
                  <a:pt x="163649" y="1044972"/>
                  <a:pt x="164046" y="1031081"/>
                  <a:pt x="162855" y="1019175"/>
                </a:cubicBezTo>
                <a:cubicBezTo>
                  <a:pt x="161664" y="1007269"/>
                  <a:pt x="160871" y="990997"/>
                  <a:pt x="162855" y="981075"/>
                </a:cubicBezTo>
                <a:cubicBezTo>
                  <a:pt x="164839" y="971153"/>
                  <a:pt x="168411" y="968772"/>
                  <a:pt x="174761" y="959644"/>
                </a:cubicBezTo>
                <a:cubicBezTo>
                  <a:pt x="181111" y="950516"/>
                  <a:pt x="197780" y="935831"/>
                  <a:pt x="200955" y="926306"/>
                </a:cubicBezTo>
                <a:cubicBezTo>
                  <a:pt x="204130" y="916781"/>
                  <a:pt x="200161" y="910828"/>
                  <a:pt x="193811" y="902494"/>
                </a:cubicBezTo>
                <a:cubicBezTo>
                  <a:pt x="187461" y="894160"/>
                  <a:pt x="172380" y="885031"/>
                  <a:pt x="162855" y="876300"/>
                </a:cubicBezTo>
                <a:cubicBezTo>
                  <a:pt x="153330" y="867569"/>
                  <a:pt x="146186" y="852884"/>
                  <a:pt x="136661" y="850106"/>
                </a:cubicBezTo>
                <a:cubicBezTo>
                  <a:pt x="127136" y="847328"/>
                  <a:pt x="113246" y="863203"/>
                  <a:pt x="105705" y="859631"/>
                </a:cubicBezTo>
                <a:cubicBezTo>
                  <a:pt x="98164" y="856059"/>
                  <a:pt x="99751" y="840184"/>
                  <a:pt x="91417" y="828675"/>
                </a:cubicBezTo>
                <a:cubicBezTo>
                  <a:pt x="83083" y="817166"/>
                  <a:pt x="68002" y="800894"/>
                  <a:pt x="55699" y="790575"/>
                </a:cubicBezTo>
                <a:cubicBezTo>
                  <a:pt x="43396" y="780256"/>
                  <a:pt x="26727" y="775097"/>
                  <a:pt x="17599" y="766763"/>
                </a:cubicBezTo>
                <a:cubicBezTo>
                  <a:pt x="8471" y="758429"/>
                  <a:pt x="-3435" y="752078"/>
                  <a:pt x="930" y="740569"/>
                </a:cubicBezTo>
                <a:cubicBezTo>
                  <a:pt x="5295" y="729060"/>
                  <a:pt x="20376" y="710803"/>
                  <a:pt x="43792" y="697706"/>
                </a:cubicBezTo>
                <a:cubicBezTo>
                  <a:pt x="67208" y="684609"/>
                  <a:pt x="118008" y="670322"/>
                  <a:pt x="141424" y="661988"/>
                </a:cubicBezTo>
                <a:cubicBezTo>
                  <a:pt x="164840" y="653654"/>
                  <a:pt x="176745" y="659209"/>
                  <a:pt x="184286" y="647700"/>
                </a:cubicBezTo>
                <a:cubicBezTo>
                  <a:pt x="191826" y="636190"/>
                  <a:pt x="184286" y="608012"/>
                  <a:pt x="186667" y="592931"/>
                </a:cubicBezTo>
                <a:cubicBezTo>
                  <a:pt x="189048" y="577850"/>
                  <a:pt x="193812" y="565547"/>
                  <a:pt x="198574" y="557213"/>
                </a:cubicBezTo>
                <a:cubicBezTo>
                  <a:pt x="203336" y="548879"/>
                  <a:pt x="205717" y="546894"/>
                  <a:pt x="215242" y="542925"/>
                </a:cubicBezTo>
                <a:cubicBezTo>
                  <a:pt x="224767" y="538956"/>
                  <a:pt x="245802" y="535781"/>
                  <a:pt x="255724" y="533400"/>
                </a:cubicBezTo>
                <a:cubicBezTo>
                  <a:pt x="265646" y="531019"/>
                  <a:pt x="268424" y="536179"/>
                  <a:pt x="274774" y="528638"/>
                </a:cubicBezTo>
                <a:cubicBezTo>
                  <a:pt x="281124" y="521097"/>
                  <a:pt x="285093" y="504428"/>
                  <a:pt x="293824" y="488156"/>
                </a:cubicBezTo>
                <a:cubicBezTo>
                  <a:pt x="302555" y="471884"/>
                  <a:pt x="315256" y="450453"/>
                  <a:pt x="327162" y="431006"/>
                </a:cubicBezTo>
                <a:cubicBezTo>
                  <a:pt x="339068" y="411559"/>
                  <a:pt x="355736" y="388144"/>
                  <a:pt x="365261" y="371475"/>
                </a:cubicBezTo>
                <a:cubicBezTo>
                  <a:pt x="374786" y="354806"/>
                  <a:pt x="381136" y="345281"/>
                  <a:pt x="384311" y="330994"/>
                </a:cubicBezTo>
                <a:cubicBezTo>
                  <a:pt x="387486" y="316707"/>
                  <a:pt x="387486" y="298847"/>
                  <a:pt x="384311" y="285750"/>
                </a:cubicBezTo>
                <a:cubicBezTo>
                  <a:pt x="381136" y="272653"/>
                  <a:pt x="368436" y="265113"/>
                  <a:pt x="365261" y="252413"/>
                </a:cubicBezTo>
                <a:cubicBezTo>
                  <a:pt x="362086" y="239713"/>
                  <a:pt x="366452" y="220662"/>
                  <a:pt x="365261" y="209550"/>
                </a:cubicBezTo>
                <a:cubicBezTo>
                  <a:pt x="364070" y="198437"/>
                  <a:pt x="362879" y="192088"/>
                  <a:pt x="358117" y="185738"/>
                </a:cubicBezTo>
                <a:cubicBezTo>
                  <a:pt x="353355" y="179388"/>
                  <a:pt x="341845" y="180975"/>
                  <a:pt x="336686" y="171450"/>
                </a:cubicBezTo>
                <a:cubicBezTo>
                  <a:pt x="331527" y="161925"/>
                  <a:pt x="330733" y="140891"/>
                  <a:pt x="327161" y="128588"/>
                </a:cubicBezTo>
                <a:cubicBezTo>
                  <a:pt x="323589" y="116285"/>
                  <a:pt x="317239" y="105965"/>
                  <a:pt x="315255" y="97631"/>
                </a:cubicBezTo>
                <a:cubicBezTo>
                  <a:pt x="313271" y="89297"/>
                  <a:pt x="319621" y="84137"/>
                  <a:pt x="315255" y="78581"/>
                </a:cubicBezTo>
                <a:cubicBezTo>
                  <a:pt x="310889" y="73025"/>
                  <a:pt x="297792" y="70247"/>
                  <a:pt x="289061" y="64294"/>
                </a:cubicBezTo>
                <a:cubicBezTo>
                  <a:pt x="280330" y="58341"/>
                  <a:pt x="262867" y="42863"/>
                  <a:pt x="262867" y="42863"/>
                </a:cubicBezTo>
                <a:cubicBezTo>
                  <a:pt x="254136" y="35719"/>
                  <a:pt x="242627" y="28575"/>
                  <a:pt x="236674" y="21431"/>
                </a:cubicBezTo>
                <a:cubicBezTo>
                  <a:pt x="230721" y="14287"/>
                  <a:pt x="227149" y="0"/>
                  <a:pt x="227149" y="0"/>
                </a:cubicBezTo>
                <a:lnTo>
                  <a:pt x="227149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126830" y="4996917"/>
            <a:ext cx="92869" cy="144202"/>
          </a:xfrm>
          <a:custGeom>
            <a:avLst/>
            <a:gdLst>
              <a:gd name="connsiteX0" fmla="*/ 83344 w 83344"/>
              <a:gd name="connsiteY0" fmla="*/ 144109 h 144109"/>
              <a:gd name="connsiteX1" fmla="*/ 69057 w 83344"/>
              <a:gd name="connsiteY1" fmla="*/ 58384 h 144109"/>
              <a:gd name="connsiteX2" fmla="*/ 66675 w 83344"/>
              <a:gd name="connsiteY2" fmla="*/ 34571 h 144109"/>
              <a:gd name="connsiteX3" fmla="*/ 38100 w 83344"/>
              <a:gd name="connsiteY3" fmla="*/ 17903 h 144109"/>
              <a:gd name="connsiteX4" fmla="*/ 11907 w 83344"/>
              <a:gd name="connsiteY4" fmla="*/ 1234 h 144109"/>
              <a:gd name="connsiteX5" fmla="*/ 0 w 83344"/>
              <a:gd name="connsiteY5" fmla="*/ 1234 h 144109"/>
              <a:gd name="connsiteX6" fmla="*/ 0 w 83344"/>
              <a:gd name="connsiteY6" fmla="*/ 1234 h 144109"/>
              <a:gd name="connsiteX0" fmla="*/ 92869 w 92869"/>
              <a:gd name="connsiteY0" fmla="*/ 144202 h 144202"/>
              <a:gd name="connsiteX1" fmla="*/ 78582 w 92869"/>
              <a:gd name="connsiteY1" fmla="*/ 58477 h 144202"/>
              <a:gd name="connsiteX2" fmla="*/ 76200 w 92869"/>
              <a:gd name="connsiteY2" fmla="*/ 34664 h 144202"/>
              <a:gd name="connsiteX3" fmla="*/ 47625 w 92869"/>
              <a:gd name="connsiteY3" fmla="*/ 17996 h 144202"/>
              <a:gd name="connsiteX4" fmla="*/ 21432 w 92869"/>
              <a:gd name="connsiteY4" fmla="*/ 1327 h 144202"/>
              <a:gd name="connsiteX5" fmla="*/ 9525 w 92869"/>
              <a:gd name="connsiteY5" fmla="*/ 1327 h 144202"/>
              <a:gd name="connsiteX6" fmla="*/ 0 w 92869"/>
              <a:gd name="connsiteY6" fmla="*/ 3708 h 14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69" h="144202">
                <a:moveTo>
                  <a:pt x="92869" y="144202"/>
                </a:moveTo>
                <a:cubicBezTo>
                  <a:pt x="87114" y="110467"/>
                  <a:pt x="81360" y="76733"/>
                  <a:pt x="78582" y="58477"/>
                </a:cubicBezTo>
                <a:cubicBezTo>
                  <a:pt x="75804" y="40221"/>
                  <a:pt x="81359" y="41411"/>
                  <a:pt x="76200" y="34664"/>
                </a:cubicBezTo>
                <a:cubicBezTo>
                  <a:pt x="71040" y="27917"/>
                  <a:pt x="56753" y="23552"/>
                  <a:pt x="47625" y="17996"/>
                </a:cubicBezTo>
                <a:cubicBezTo>
                  <a:pt x="38497" y="12440"/>
                  <a:pt x="27782" y="4105"/>
                  <a:pt x="21432" y="1327"/>
                </a:cubicBezTo>
                <a:cubicBezTo>
                  <a:pt x="15082" y="-1451"/>
                  <a:pt x="13097" y="930"/>
                  <a:pt x="9525" y="1327"/>
                </a:cubicBezTo>
                <a:cubicBezTo>
                  <a:pt x="5953" y="1724"/>
                  <a:pt x="3175" y="2914"/>
                  <a:pt x="0" y="370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4224338" y="3173407"/>
            <a:ext cx="802529" cy="748512"/>
          </a:xfrm>
          <a:custGeom>
            <a:avLst/>
            <a:gdLst>
              <a:gd name="connsiteX0" fmla="*/ 0 w 802524"/>
              <a:gd name="connsiteY0" fmla="*/ 7944 h 734225"/>
              <a:gd name="connsiteX1" fmla="*/ 85725 w 802524"/>
              <a:gd name="connsiteY1" fmla="*/ 800 h 734225"/>
              <a:gd name="connsiteX2" fmla="*/ 116681 w 802524"/>
              <a:gd name="connsiteY2" fmla="*/ 24613 h 734225"/>
              <a:gd name="connsiteX3" fmla="*/ 152400 w 802524"/>
              <a:gd name="connsiteY3" fmla="*/ 36519 h 734225"/>
              <a:gd name="connsiteX4" fmla="*/ 161925 w 802524"/>
              <a:gd name="connsiteY4" fmla="*/ 57950 h 734225"/>
              <a:gd name="connsiteX5" fmla="*/ 185737 w 802524"/>
              <a:gd name="connsiteY5" fmla="*/ 77000 h 734225"/>
              <a:gd name="connsiteX6" fmla="*/ 238125 w 802524"/>
              <a:gd name="connsiteY6" fmla="*/ 77000 h 734225"/>
              <a:gd name="connsiteX7" fmla="*/ 285750 w 802524"/>
              <a:gd name="connsiteY7" fmla="*/ 88907 h 734225"/>
              <a:gd name="connsiteX8" fmla="*/ 335756 w 802524"/>
              <a:gd name="connsiteY8" fmla="*/ 134150 h 734225"/>
              <a:gd name="connsiteX9" fmla="*/ 369093 w 802524"/>
              <a:gd name="connsiteY9" fmla="*/ 143675 h 734225"/>
              <a:gd name="connsiteX10" fmla="*/ 416718 w 802524"/>
              <a:gd name="connsiteY10" fmla="*/ 141294 h 734225"/>
              <a:gd name="connsiteX11" fmla="*/ 433387 w 802524"/>
              <a:gd name="connsiteY11" fmla="*/ 177013 h 734225"/>
              <a:gd name="connsiteX12" fmla="*/ 481012 w 802524"/>
              <a:gd name="connsiteY12" fmla="*/ 250832 h 734225"/>
              <a:gd name="connsiteX13" fmla="*/ 514350 w 802524"/>
              <a:gd name="connsiteY13" fmla="*/ 269882 h 734225"/>
              <a:gd name="connsiteX14" fmla="*/ 535781 w 802524"/>
              <a:gd name="connsiteY14" fmla="*/ 296075 h 734225"/>
              <a:gd name="connsiteX15" fmla="*/ 559593 w 802524"/>
              <a:gd name="connsiteY15" fmla="*/ 341319 h 734225"/>
              <a:gd name="connsiteX16" fmla="*/ 592931 w 802524"/>
              <a:gd name="connsiteY16" fmla="*/ 362750 h 734225"/>
              <a:gd name="connsiteX17" fmla="*/ 614362 w 802524"/>
              <a:gd name="connsiteY17" fmla="*/ 393707 h 734225"/>
              <a:gd name="connsiteX18" fmla="*/ 621506 w 802524"/>
              <a:gd name="connsiteY18" fmla="*/ 429425 h 734225"/>
              <a:gd name="connsiteX19" fmla="*/ 645318 w 802524"/>
              <a:gd name="connsiteY19" fmla="*/ 450857 h 734225"/>
              <a:gd name="connsiteX20" fmla="*/ 645318 w 802524"/>
              <a:gd name="connsiteY20" fmla="*/ 486575 h 734225"/>
              <a:gd name="connsiteX21" fmla="*/ 659606 w 802524"/>
              <a:gd name="connsiteY21" fmla="*/ 531819 h 734225"/>
              <a:gd name="connsiteX22" fmla="*/ 685800 w 802524"/>
              <a:gd name="connsiteY22" fmla="*/ 579444 h 734225"/>
              <a:gd name="connsiteX23" fmla="*/ 716756 w 802524"/>
              <a:gd name="connsiteY23" fmla="*/ 603257 h 734225"/>
              <a:gd name="connsiteX24" fmla="*/ 733425 w 802524"/>
              <a:gd name="connsiteY24" fmla="*/ 619925 h 734225"/>
              <a:gd name="connsiteX25" fmla="*/ 745331 w 802524"/>
              <a:gd name="connsiteY25" fmla="*/ 650882 h 734225"/>
              <a:gd name="connsiteX26" fmla="*/ 773906 w 802524"/>
              <a:gd name="connsiteY26" fmla="*/ 662788 h 734225"/>
              <a:gd name="connsiteX27" fmla="*/ 788193 w 802524"/>
              <a:gd name="connsiteY27" fmla="*/ 679457 h 734225"/>
              <a:gd name="connsiteX28" fmla="*/ 802481 w 802524"/>
              <a:gd name="connsiteY28" fmla="*/ 708032 h 734225"/>
              <a:gd name="connsiteX29" fmla="*/ 792956 w 802524"/>
              <a:gd name="connsiteY29" fmla="*/ 734225 h 734225"/>
              <a:gd name="connsiteX30" fmla="*/ 792956 w 802524"/>
              <a:gd name="connsiteY30" fmla="*/ 734225 h 734225"/>
              <a:gd name="connsiteX0" fmla="*/ 0 w 802529"/>
              <a:gd name="connsiteY0" fmla="*/ 7944 h 748512"/>
              <a:gd name="connsiteX1" fmla="*/ 85725 w 802529"/>
              <a:gd name="connsiteY1" fmla="*/ 800 h 748512"/>
              <a:gd name="connsiteX2" fmla="*/ 116681 w 802529"/>
              <a:gd name="connsiteY2" fmla="*/ 24613 h 748512"/>
              <a:gd name="connsiteX3" fmla="*/ 152400 w 802529"/>
              <a:gd name="connsiteY3" fmla="*/ 36519 h 748512"/>
              <a:gd name="connsiteX4" fmla="*/ 161925 w 802529"/>
              <a:gd name="connsiteY4" fmla="*/ 57950 h 748512"/>
              <a:gd name="connsiteX5" fmla="*/ 185737 w 802529"/>
              <a:gd name="connsiteY5" fmla="*/ 77000 h 748512"/>
              <a:gd name="connsiteX6" fmla="*/ 238125 w 802529"/>
              <a:gd name="connsiteY6" fmla="*/ 77000 h 748512"/>
              <a:gd name="connsiteX7" fmla="*/ 285750 w 802529"/>
              <a:gd name="connsiteY7" fmla="*/ 88907 h 748512"/>
              <a:gd name="connsiteX8" fmla="*/ 335756 w 802529"/>
              <a:gd name="connsiteY8" fmla="*/ 134150 h 748512"/>
              <a:gd name="connsiteX9" fmla="*/ 369093 w 802529"/>
              <a:gd name="connsiteY9" fmla="*/ 143675 h 748512"/>
              <a:gd name="connsiteX10" fmla="*/ 416718 w 802529"/>
              <a:gd name="connsiteY10" fmla="*/ 141294 h 748512"/>
              <a:gd name="connsiteX11" fmla="*/ 433387 w 802529"/>
              <a:gd name="connsiteY11" fmla="*/ 177013 h 748512"/>
              <a:gd name="connsiteX12" fmla="*/ 481012 w 802529"/>
              <a:gd name="connsiteY12" fmla="*/ 250832 h 748512"/>
              <a:gd name="connsiteX13" fmla="*/ 514350 w 802529"/>
              <a:gd name="connsiteY13" fmla="*/ 269882 h 748512"/>
              <a:gd name="connsiteX14" fmla="*/ 535781 w 802529"/>
              <a:gd name="connsiteY14" fmla="*/ 296075 h 748512"/>
              <a:gd name="connsiteX15" fmla="*/ 559593 w 802529"/>
              <a:gd name="connsiteY15" fmla="*/ 341319 h 748512"/>
              <a:gd name="connsiteX16" fmla="*/ 592931 w 802529"/>
              <a:gd name="connsiteY16" fmla="*/ 362750 h 748512"/>
              <a:gd name="connsiteX17" fmla="*/ 614362 w 802529"/>
              <a:gd name="connsiteY17" fmla="*/ 393707 h 748512"/>
              <a:gd name="connsiteX18" fmla="*/ 621506 w 802529"/>
              <a:gd name="connsiteY18" fmla="*/ 429425 h 748512"/>
              <a:gd name="connsiteX19" fmla="*/ 645318 w 802529"/>
              <a:gd name="connsiteY19" fmla="*/ 450857 h 748512"/>
              <a:gd name="connsiteX20" fmla="*/ 645318 w 802529"/>
              <a:gd name="connsiteY20" fmla="*/ 486575 h 748512"/>
              <a:gd name="connsiteX21" fmla="*/ 659606 w 802529"/>
              <a:gd name="connsiteY21" fmla="*/ 531819 h 748512"/>
              <a:gd name="connsiteX22" fmla="*/ 685800 w 802529"/>
              <a:gd name="connsiteY22" fmla="*/ 579444 h 748512"/>
              <a:gd name="connsiteX23" fmla="*/ 716756 w 802529"/>
              <a:gd name="connsiteY23" fmla="*/ 603257 h 748512"/>
              <a:gd name="connsiteX24" fmla="*/ 733425 w 802529"/>
              <a:gd name="connsiteY24" fmla="*/ 619925 h 748512"/>
              <a:gd name="connsiteX25" fmla="*/ 745331 w 802529"/>
              <a:gd name="connsiteY25" fmla="*/ 650882 h 748512"/>
              <a:gd name="connsiteX26" fmla="*/ 773906 w 802529"/>
              <a:gd name="connsiteY26" fmla="*/ 662788 h 748512"/>
              <a:gd name="connsiteX27" fmla="*/ 788193 w 802529"/>
              <a:gd name="connsiteY27" fmla="*/ 679457 h 748512"/>
              <a:gd name="connsiteX28" fmla="*/ 802481 w 802529"/>
              <a:gd name="connsiteY28" fmla="*/ 708032 h 748512"/>
              <a:gd name="connsiteX29" fmla="*/ 792956 w 802529"/>
              <a:gd name="connsiteY29" fmla="*/ 734225 h 748512"/>
              <a:gd name="connsiteX30" fmla="*/ 795337 w 802529"/>
              <a:gd name="connsiteY30" fmla="*/ 748512 h 7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02529" h="748512">
                <a:moveTo>
                  <a:pt x="0" y="7944"/>
                </a:moveTo>
                <a:cubicBezTo>
                  <a:pt x="33139" y="2983"/>
                  <a:pt x="66278" y="-1978"/>
                  <a:pt x="85725" y="800"/>
                </a:cubicBezTo>
                <a:cubicBezTo>
                  <a:pt x="105172" y="3578"/>
                  <a:pt x="105569" y="18660"/>
                  <a:pt x="116681" y="24613"/>
                </a:cubicBezTo>
                <a:cubicBezTo>
                  <a:pt x="127793" y="30566"/>
                  <a:pt x="144859" y="30963"/>
                  <a:pt x="152400" y="36519"/>
                </a:cubicBezTo>
                <a:cubicBezTo>
                  <a:pt x="159941" y="42075"/>
                  <a:pt x="156369" y="51203"/>
                  <a:pt x="161925" y="57950"/>
                </a:cubicBezTo>
                <a:cubicBezTo>
                  <a:pt x="167481" y="64697"/>
                  <a:pt x="173037" y="73825"/>
                  <a:pt x="185737" y="77000"/>
                </a:cubicBezTo>
                <a:cubicBezTo>
                  <a:pt x="198437" y="80175"/>
                  <a:pt x="221456" y="75015"/>
                  <a:pt x="238125" y="77000"/>
                </a:cubicBezTo>
                <a:cubicBezTo>
                  <a:pt x="254794" y="78985"/>
                  <a:pt x="269478" y="79382"/>
                  <a:pt x="285750" y="88907"/>
                </a:cubicBezTo>
                <a:cubicBezTo>
                  <a:pt x="302022" y="98432"/>
                  <a:pt x="321866" y="125022"/>
                  <a:pt x="335756" y="134150"/>
                </a:cubicBezTo>
                <a:cubicBezTo>
                  <a:pt x="349647" y="143278"/>
                  <a:pt x="355599" y="142484"/>
                  <a:pt x="369093" y="143675"/>
                </a:cubicBezTo>
                <a:cubicBezTo>
                  <a:pt x="382587" y="144866"/>
                  <a:pt x="406002" y="135738"/>
                  <a:pt x="416718" y="141294"/>
                </a:cubicBezTo>
                <a:cubicBezTo>
                  <a:pt x="427434" y="146850"/>
                  <a:pt x="422671" y="158757"/>
                  <a:pt x="433387" y="177013"/>
                </a:cubicBezTo>
                <a:cubicBezTo>
                  <a:pt x="444103" y="195269"/>
                  <a:pt x="467518" y="235354"/>
                  <a:pt x="481012" y="250832"/>
                </a:cubicBezTo>
                <a:cubicBezTo>
                  <a:pt x="494506" y="266310"/>
                  <a:pt x="505222" y="262342"/>
                  <a:pt x="514350" y="269882"/>
                </a:cubicBezTo>
                <a:cubicBezTo>
                  <a:pt x="523478" y="277422"/>
                  <a:pt x="528241" y="284169"/>
                  <a:pt x="535781" y="296075"/>
                </a:cubicBezTo>
                <a:cubicBezTo>
                  <a:pt x="543321" y="307981"/>
                  <a:pt x="550068" y="330207"/>
                  <a:pt x="559593" y="341319"/>
                </a:cubicBezTo>
                <a:cubicBezTo>
                  <a:pt x="569118" y="352432"/>
                  <a:pt x="583803" y="354019"/>
                  <a:pt x="592931" y="362750"/>
                </a:cubicBezTo>
                <a:cubicBezTo>
                  <a:pt x="602059" y="371481"/>
                  <a:pt x="609600" y="382595"/>
                  <a:pt x="614362" y="393707"/>
                </a:cubicBezTo>
                <a:cubicBezTo>
                  <a:pt x="619124" y="404819"/>
                  <a:pt x="616347" y="419900"/>
                  <a:pt x="621506" y="429425"/>
                </a:cubicBezTo>
                <a:cubicBezTo>
                  <a:pt x="626665" y="438950"/>
                  <a:pt x="641349" y="441332"/>
                  <a:pt x="645318" y="450857"/>
                </a:cubicBezTo>
                <a:cubicBezTo>
                  <a:pt x="649287" y="460382"/>
                  <a:pt x="642937" y="473081"/>
                  <a:pt x="645318" y="486575"/>
                </a:cubicBezTo>
                <a:cubicBezTo>
                  <a:pt x="647699" y="500069"/>
                  <a:pt x="652859" y="516341"/>
                  <a:pt x="659606" y="531819"/>
                </a:cubicBezTo>
                <a:cubicBezTo>
                  <a:pt x="666353" y="547297"/>
                  <a:pt x="676275" y="567538"/>
                  <a:pt x="685800" y="579444"/>
                </a:cubicBezTo>
                <a:cubicBezTo>
                  <a:pt x="695325" y="591350"/>
                  <a:pt x="708819" y="596510"/>
                  <a:pt x="716756" y="603257"/>
                </a:cubicBezTo>
                <a:cubicBezTo>
                  <a:pt x="724694" y="610004"/>
                  <a:pt x="728663" y="611988"/>
                  <a:pt x="733425" y="619925"/>
                </a:cubicBezTo>
                <a:cubicBezTo>
                  <a:pt x="738188" y="627863"/>
                  <a:pt x="738584" y="643738"/>
                  <a:pt x="745331" y="650882"/>
                </a:cubicBezTo>
                <a:cubicBezTo>
                  <a:pt x="752078" y="658026"/>
                  <a:pt x="766762" y="658026"/>
                  <a:pt x="773906" y="662788"/>
                </a:cubicBezTo>
                <a:cubicBezTo>
                  <a:pt x="781050" y="667550"/>
                  <a:pt x="783431" y="671916"/>
                  <a:pt x="788193" y="679457"/>
                </a:cubicBezTo>
                <a:cubicBezTo>
                  <a:pt x="792955" y="686998"/>
                  <a:pt x="801687" y="698904"/>
                  <a:pt x="802481" y="708032"/>
                </a:cubicBezTo>
                <a:cubicBezTo>
                  <a:pt x="803275" y="717160"/>
                  <a:pt x="794147" y="727478"/>
                  <a:pt x="792956" y="734225"/>
                </a:cubicBezTo>
                <a:cubicBezTo>
                  <a:pt x="791765" y="740972"/>
                  <a:pt x="794543" y="743750"/>
                  <a:pt x="795337" y="74851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1266777" y="1590675"/>
            <a:ext cx="1109119" cy="2124075"/>
          </a:xfrm>
          <a:custGeom>
            <a:avLst/>
            <a:gdLst>
              <a:gd name="connsiteX0" fmla="*/ 389786 w 1109119"/>
              <a:gd name="connsiteY0" fmla="*/ 0 h 2124075"/>
              <a:gd name="connsiteX1" fmla="*/ 389786 w 1109119"/>
              <a:gd name="connsiteY1" fmla="*/ 66675 h 2124075"/>
              <a:gd name="connsiteX2" fmla="*/ 413599 w 1109119"/>
              <a:gd name="connsiteY2" fmla="*/ 109538 h 2124075"/>
              <a:gd name="connsiteX3" fmla="*/ 389786 w 1109119"/>
              <a:gd name="connsiteY3" fmla="*/ 123825 h 2124075"/>
              <a:gd name="connsiteX4" fmla="*/ 375499 w 1109119"/>
              <a:gd name="connsiteY4" fmla="*/ 152400 h 2124075"/>
              <a:gd name="connsiteX5" fmla="*/ 375499 w 1109119"/>
              <a:gd name="connsiteY5" fmla="*/ 195263 h 2124075"/>
              <a:gd name="connsiteX6" fmla="*/ 375499 w 1109119"/>
              <a:gd name="connsiteY6" fmla="*/ 228600 h 2124075"/>
              <a:gd name="connsiteX7" fmla="*/ 423124 w 1109119"/>
              <a:gd name="connsiteY7" fmla="*/ 214313 h 2124075"/>
              <a:gd name="connsiteX8" fmla="*/ 475511 w 1109119"/>
              <a:gd name="connsiteY8" fmla="*/ 242888 h 2124075"/>
              <a:gd name="connsiteX9" fmla="*/ 532661 w 1109119"/>
              <a:gd name="connsiteY9" fmla="*/ 276225 h 2124075"/>
              <a:gd name="connsiteX10" fmla="*/ 532661 w 1109119"/>
              <a:gd name="connsiteY10" fmla="*/ 309563 h 2124075"/>
              <a:gd name="connsiteX11" fmla="*/ 546949 w 1109119"/>
              <a:gd name="connsiteY11" fmla="*/ 342900 h 2124075"/>
              <a:gd name="connsiteX12" fmla="*/ 585049 w 1109119"/>
              <a:gd name="connsiteY12" fmla="*/ 357188 h 2124075"/>
              <a:gd name="connsiteX13" fmla="*/ 618386 w 1109119"/>
              <a:gd name="connsiteY13" fmla="*/ 381000 h 2124075"/>
              <a:gd name="connsiteX14" fmla="*/ 642199 w 1109119"/>
              <a:gd name="connsiteY14" fmla="*/ 366713 h 2124075"/>
              <a:gd name="connsiteX15" fmla="*/ 694586 w 1109119"/>
              <a:gd name="connsiteY15" fmla="*/ 366713 h 2124075"/>
              <a:gd name="connsiteX16" fmla="*/ 751736 w 1109119"/>
              <a:gd name="connsiteY16" fmla="*/ 371475 h 2124075"/>
              <a:gd name="connsiteX17" fmla="*/ 808886 w 1109119"/>
              <a:gd name="connsiteY17" fmla="*/ 347663 h 2124075"/>
              <a:gd name="connsiteX18" fmla="*/ 832699 w 1109119"/>
              <a:gd name="connsiteY18" fmla="*/ 400050 h 2124075"/>
              <a:gd name="connsiteX19" fmla="*/ 823174 w 1109119"/>
              <a:gd name="connsiteY19" fmla="*/ 452438 h 2124075"/>
              <a:gd name="connsiteX20" fmla="*/ 832699 w 1109119"/>
              <a:gd name="connsiteY20" fmla="*/ 485775 h 2124075"/>
              <a:gd name="connsiteX21" fmla="*/ 866036 w 1109119"/>
              <a:gd name="connsiteY21" fmla="*/ 514350 h 2124075"/>
              <a:gd name="connsiteX22" fmla="*/ 866036 w 1109119"/>
              <a:gd name="connsiteY22" fmla="*/ 566738 h 2124075"/>
              <a:gd name="connsiteX23" fmla="*/ 880324 w 1109119"/>
              <a:gd name="connsiteY23" fmla="*/ 619125 h 2124075"/>
              <a:gd name="connsiteX24" fmla="*/ 908899 w 1109119"/>
              <a:gd name="connsiteY24" fmla="*/ 652463 h 2124075"/>
              <a:gd name="connsiteX25" fmla="*/ 927949 w 1109119"/>
              <a:gd name="connsiteY25" fmla="*/ 676275 h 2124075"/>
              <a:gd name="connsiteX26" fmla="*/ 937474 w 1109119"/>
              <a:gd name="connsiteY26" fmla="*/ 709613 h 2124075"/>
              <a:gd name="connsiteX27" fmla="*/ 932711 w 1109119"/>
              <a:gd name="connsiteY27" fmla="*/ 757238 h 2124075"/>
              <a:gd name="connsiteX28" fmla="*/ 904136 w 1109119"/>
              <a:gd name="connsiteY28" fmla="*/ 814388 h 2124075"/>
              <a:gd name="connsiteX29" fmla="*/ 889849 w 1109119"/>
              <a:gd name="connsiteY29" fmla="*/ 862013 h 2124075"/>
              <a:gd name="connsiteX30" fmla="*/ 904136 w 1109119"/>
              <a:gd name="connsiteY30" fmla="*/ 942975 h 2124075"/>
              <a:gd name="connsiteX31" fmla="*/ 932711 w 1109119"/>
              <a:gd name="connsiteY31" fmla="*/ 976313 h 2124075"/>
              <a:gd name="connsiteX32" fmla="*/ 970811 w 1109119"/>
              <a:gd name="connsiteY32" fmla="*/ 1009650 h 2124075"/>
              <a:gd name="connsiteX33" fmla="*/ 1004149 w 1109119"/>
              <a:gd name="connsiteY33" fmla="*/ 1023938 h 2124075"/>
              <a:gd name="connsiteX34" fmla="*/ 1032724 w 1109119"/>
              <a:gd name="connsiteY34" fmla="*/ 1052513 h 2124075"/>
              <a:gd name="connsiteX35" fmla="*/ 1042249 w 1109119"/>
              <a:gd name="connsiteY35" fmla="*/ 1076325 h 2124075"/>
              <a:gd name="connsiteX36" fmla="*/ 1061299 w 1109119"/>
              <a:gd name="connsiteY36" fmla="*/ 1128713 h 2124075"/>
              <a:gd name="connsiteX37" fmla="*/ 1080349 w 1109119"/>
              <a:gd name="connsiteY37" fmla="*/ 1162050 h 2124075"/>
              <a:gd name="connsiteX38" fmla="*/ 1089874 w 1109119"/>
              <a:gd name="connsiteY38" fmla="*/ 1204913 h 2124075"/>
              <a:gd name="connsiteX39" fmla="*/ 1104161 w 1109119"/>
              <a:gd name="connsiteY39" fmla="*/ 1243013 h 2124075"/>
              <a:gd name="connsiteX40" fmla="*/ 1104161 w 1109119"/>
              <a:gd name="connsiteY40" fmla="*/ 1300163 h 2124075"/>
              <a:gd name="connsiteX41" fmla="*/ 1108924 w 1109119"/>
              <a:gd name="connsiteY41" fmla="*/ 1352550 h 2124075"/>
              <a:gd name="connsiteX42" fmla="*/ 1099399 w 1109119"/>
              <a:gd name="connsiteY42" fmla="*/ 1385888 h 2124075"/>
              <a:gd name="connsiteX43" fmla="*/ 1027961 w 1109119"/>
              <a:gd name="connsiteY43" fmla="*/ 1390650 h 2124075"/>
              <a:gd name="connsiteX44" fmla="*/ 951761 w 1109119"/>
              <a:gd name="connsiteY44" fmla="*/ 1419225 h 2124075"/>
              <a:gd name="connsiteX45" fmla="*/ 923186 w 1109119"/>
              <a:gd name="connsiteY45" fmla="*/ 1457325 h 2124075"/>
              <a:gd name="connsiteX46" fmla="*/ 923186 w 1109119"/>
              <a:gd name="connsiteY46" fmla="*/ 1500188 h 2124075"/>
              <a:gd name="connsiteX47" fmla="*/ 894611 w 1109119"/>
              <a:gd name="connsiteY47" fmla="*/ 1543050 h 2124075"/>
              <a:gd name="connsiteX48" fmla="*/ 918424 w 1109119"/>
              <a:gd name="connsiteY48" fmla="*/ 1590675 h 2124075"/>
              <a:gd name="connsiteX49" fmla="*/ 942236 w 1109119"/>
              <a:gd name="connsiteY49" fmla="*/ 1643063 h 2124075"/>
              <a:gd name="connsiteX50" fmla="*/ 951761 w 1109119"/>
              <a:gd name="connsiteY50" fmla="*/ 1685925 h 2124075"/>
              <a:gd name="connsiteX51" fmla="*/ 880324 w 1109119"/>
              <a:gd name="connsiteY51" fmla="*/ 1671638 h 2124075"/>
              <a:gd name="connsiteX52" fmla="*/ 832699 w 1109119"/>
              <a:gd name="connsiteY52" fmla="*/ 1643063 h 2124075"/>
              <a:gd name="connsiteX53" fmla="*/ 789836 w 1109119"/>
              <a:gd name="connsiteY53" fmla="*/ 1604963 h 2124075"/>
              <a:gd name="connsiteX54" fmla="*/ 746974 w 1109119"/>
              <a:gd name="connsiteY54" fmla="*/ 1604963 h 2124075"/>
              <a:gd name="connsiteX55" fmla="*/ 680299 w 1109119"/>
              <a:gd name="connsiteY55" fmla="*/ 1633538 h 2124075"/>
              <a:gd name="connsiteX56" fmla="*/ 623149 w 1109119"/>
              <a:gd name="connsiteY56" fmla="*/ 1638300 h 2124075"/>
              <a:gd name="connsiteX57" fmla="*/ 585049 w 1109119"/>
              <a:gd name="connsiteY57" fmla="*/ 1614488 h 2124075"/>
              <a:gd name="connsiteX58" fmla="*/ 480274 w 1109119"/>
              <a:gd name="connsiteY58" fmla="*/ 1581150 h 2124075"/>
              <a:gd name="connsiteX59" fmla="*/ 442174 w 1109119"/>
              <a:gd name="connsiteY59" fmla="*/ 1581150 h 2124075"/>
              <a:gd name="connsiteX60" fmla="*/ 404074 w 1109119"/>
              <a:gd name="connsiteY60" fmla="*/ 1604963 h 2124075"/>
              <a:gd name="connsiteX61" fmla="*/ 361211 w 1109119"/>
              <a:gd name="connsiteY61" fmla="*/ 1638300 h 2124075"/>
              <a:gd name="connsiteX62" fmla="*/ 337399 w 1109119"/>
              <a:gd name="connsiteY62" fmla="*/ 1638300 h 2124075"/>
              <a:gd name="connsiteX63" fmla="*/ 318349 w 1109119"/>
              <a:gd name="connsiteY63" fmla="*/ 1676400 h 2124075"/>
              <a:gd name="connsiteX64" fmla="*/ 242149 w 1109119"/>
              <a:gd name="connsiteY64" fmla="*/ 1704975 h 2124075"/>
              <a:gd name="connsiteX65" fmla="*/ 180236 w 1109119"/>
              <a:gd name="connsiteY65" fmla="*/ 1714500 h 2124075"/>
              <a:gd name="connsiteX66" fmla="*/ 132611 w 1109119"/>
              <a:gd name="connsiteY66" fmla="*/ 1738313 h 2124075"/>
              <a:gd name="connsiteX67" fmla="*/ 89749 w 1109119"/>
              <a:gd name="connsiteY67" fmla="*/ 1747838 h 2124075"/>
              <a:gd name="connsiteX68" fmla="*/ 4024 w 1109119"/>
              <a:gd name="connsiteY68" fmla="*/ 1766888 h 2124075"/>
              <a:gd name="connsiteX69" fmla="*/ 18311 w 1109119"/>
              <a:gd name="connsiteY69" fmla="*/ 1814513 h 2124075"/>
              <a:gd name="connsiteX70" fmla="*/ 56411 w 1109119"/>
              <a:gd name="connsiteY70" fmla="*/ 1862138 h 2124075"/>
              <a:gd name="connsiteX71" fmla="*/ 75461 w 1109119"/>
              <a:gd name="connsiteY71" fmla="*/ 1933575 h 2124075"/>
              <a:gd name="connsiteX72" fmla="*/ 56411 w 1109119"/>
              <a:gd name="connsiteY72" fmla="*/ 1966913 h 2124075"/>
              <a:gd name="connsiteX73" fmla="*/ 46886 w 1109119"/>
              <a:gd name="connsiteY73" fmla="*/ 1985963 h 2124075"/>
              <a:gd name="connsiteX74" fmla="*/ 37361 w 1109119"/>
              <a:gd name="connsiteY74" fmla="*/ 2062163 h 2124075"/>
              <a:gd name="connsiteX75" fmla="*/ 37361 w 1109119"/>
              <a:gd name="connsiteY75" fmla="*/ 2124075 h 2124075"/>
              <a:gd name="connsiteX76" fmla="*/ 37361 w 1109119"/>
              <a:gd name="connsiteY76" fmla="*/ 2124075 h 2124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109119" h="2124075">
                <a:moveTo>
                  <a:pt x="389786" y="0"/>
                </a:moveTo>
                <a:cubicBezTo>
                  <a:pt x="387801" y="24209"/>
                  <a:pt x="385817" y="48419"/>
                  <a:pt x="389786" y="66675"/>
                </a:cubicBezTo>
                <a:cubicBezTo>
                  <a:pt x="393755" y="84931"/>
                  <a:pt x="413599" y="100013"/>
                  <a:pt x="413599" y="109538"/>
                </a:cubicBezTo>
                <a:cubicBezTo>
                  <a:pt x="413599" y="119063"/>
                  <a:pt x="396136" y="116681"/>
                  <a:pt x="389786" y="123825"/>
                </a:cubicBezTo>
                <a:cubicBezTo>
                  <a:pt x="383436" y="130969"/>
                  <a:pt x="377880" y="140494"/>
                  <a:pt x="375499" y="152400"/>
                </a:cubicBezTo>
                <a:cubicBezTo>
                  <a:pt x="373118" y="164306"/>
                  <a:pt x="375499" y="195263"/>
                  <a:pt x="375499" y="195263"/>
                </a:cubicBezTo>
                <a:cubicBezTo>
                  <a:pt x="375499" y="207963"/>
                  <a:pt x="367561" y="225425"/>
                  <a:pt x="375499" y="228600"/>
                </a:cubicBezTo>
                <a:cubicBezTo>
                  <a:pt x="383437" y="231775"/>
                  <a:pt x="406455" y="211932"/>
                  <a:pt x="423124" y="214313"/>
                </a:cubicBezTo>
                <a:cubicBezTo>
                  <a:pt x="439793" y="216694"/>
                  <a:pt x="457255" y="232569"/>
                  <a:pt x="475511" y="242888"/>
                </a:cubicBezTo>
                <a:cubicBezTo>
                  <a:pt x="493767" y="253207"/>
                  <a:pt x="523136" y="265113"/>
                  <a:pt x="532661" y="276225"/>
                </a:cubicBezTo>
                <a:cubicBezTo>
                  <a:pt x="542186" y="287338"/>
                  <a:pt x="530280" y="298451"/>
                  <a:pt x="532661" y="309563"/>
                </a:cubicBezTo>
                <a:cubicBezTo>
                  <a:pt x="535042" y="320675"/>
                  <a:pt x="538218" y="334963"/>
                  <a:pt x="546949" y="342900"/>
                </a:cubicBezTo>
                <a:cubicBezTo>
                  <a:pt x="555680" y="350837"/>
                  <a:pt x="573143" y="350838"/>
                  <a:pt x="585049" y="357188"/>
                </a:cubicBezTo>
                <a:cubicBezTo>
                  <a:pt x="596955" y="363538"/>
                  <a:pt x="608861" y="379413"/>
                  <a:pt x="618386" y="381000"/>
                </a:cubicBezTo>
                <a:cubicBezTo>
                  <a:pt x="627911" y="382588"/>
                  <a:pt x="629499" y="369094"/>
                  <a:pt x="642199" y="366713"/>
                </a:cubicBezTo>
                <a:cubicBezTo>
                  <a:pt x="654899" y="364332"/>
                  <a:pt x="676330" y="365919"/>
                  <a:pt x="694586" y="366713"/>
                </a:cubicBezTo>
                <a:cubicBezTo>
                  <a:pt x="712842" y="367507"/>
                  <a:pt x="732686" y="374650"/>
                  <a:pt x="751736" y="371475"/>
                </a:cubicBezTo>
                <a:cubicBezTo>
                  <a:pt x="770786" y="368300"/>
                  <a:pt x="795392" y="342901"/>
                  <a:pt x="808886" y="347663"/>
                </a:cubicBezTo>
                <a:cubicBezTo>
                  <a:pt x="822380" y="352425"/>
                  <a:pt x="830318" y="382588"/>
                  <a:pt x="832699" y="400050"/>
                </a:cubicBezTo>
                <a:cubicBezTo>
                  <a:pt x="835080" y="417512"/>
                  <a:pt x="823174" y="438151"/>
                  <a:pt x="823174" y="452438"/>
                </a:cubicBezTo>
                <a:cubicBezTo>
                  <a:pt x="823174" y="466725"/>
                  <a:pt x="825555" y="475456"/>
                  <a:pt x="832699" y="485775"/>
                </a:cubicBezTo>
                <a:cubicBezTo>
                  <a:pt x="839843" y="496094"/>
                  <a:pt x="860480" y="500856"/>
                  <a:pt x="866036" y="514350"/>
                </a:cubicBezTo>
                <a:cubicBezTo>
                  <a:pt x="871592" y="527844"/>
                  <a:pt x="863655" y="549276"/>
                  <a:pt x="866036" y="566738"/>
                </a:cubicBezTo>
                <a:cubicBezTo>
                  <a:pt x="868417" y="584200"/>
                  <a:pt x="873180" y="604838"/>
                  <a:pt x="880324" y="619125"/>
                </a:cubicBezTo>
                <a:cubicBezTo>
                  <a:pt x="887468" y="633413"/>
                  <a:pt x="900962" y="642938"/>
                  <a:pt x="908899" y="652463"/>
                </a:cubicBezTo>
                <a:cubicBezTo>
                  <a:pt x="916836" y="661988"/>
                  <a:pt x="923186" y="666750"/>
                  <a:pt x="927949" y="676275"/>
                </a:cubicBezTo>
                <a:cubicBezTo>
                  <a:pt x="932712" y="685800"/>
                  <a:pt x="936680" y="696119"/>
                  <a:pt x="937474" y="709613"/>
                </a:cubicBezTo>
                <a:cubicBezTo>
                  <a:pt x="938268" y="723107"/>
                  <a:pt x="938267" y="739776"/>
                  <a:pt x="932711" y="757238"/>
                </a:cubicBezTo>
                <a:cubicBezTo>
                  <a:pt x="927155" y="774700"/>
                  <a:pt x="911280" y="796926"/>
                  <a:pt x="904136" y="814388"/>
                </a:cubicBezTo>
                <a:cubicBezTo>
                  <a:pt x="896992" y="831850"/>
                  <a:pt x="889849" y="840582"/>
                  <a:pt x="889849" y="862013"/>
                </a:cubicBezTo>
                <a:cubicBezTo>
                  <a:pt x="889849" y="883444"/>
                  <a:pt x="896992" y="923925"/>
                  <a:pt x="904136" y="942975"/>
                </a:cubicBezTo>
                <a:cubicBezTo>
                  <a:pt x="911280" y="962025"/>
                  <a:pt x="921599" y="965201"/>
                  <a:pt x="932711" y="976313"/>
                </a:cubicBezTo>
                <a:cubicBezTo>
                  <a:pt x="943823" y="987425"/>
                  <a:pt x="958905" y="1001713"/>
                  <a:pt x="970811" y="1009650"/>
                </a:cubicBezTo>
                <a:cubicBezTo>
                  <a:pt x="982717" y="1017587"/>
                  <a:pt x="993830" y="1016794"/>
                  <a:pt x="1004149" y="1023938"/>
                </a:cubicBezTo>
                <a:cubicBezTo>
                  <a:pt x="1014468" y="1031082"/>
                  <a:pt x="1026374" y="1043782"/>
                  <a:pt x="1032724" y="1052513"/>
                </a:cubicBezTo>
                <a:cubicBezTo>
                  <a:pt x="1039074" y="1061244"/>
                  <a:pt x="1037486" y="1063625"/>
                  <a:pt x="1042249" y="1076325"/>
                </a:cubicBezTo>
                <a:cubicBezTo>
                  <a:pt x="1047012" y="1089025"/>
                  <a:pt x="1054949" y="1114425"/>
                  <a:pt x="1061299" y="1128713"/>
                </a:cubicBezTo>
                <a:cubicBezTo>
                  <a:pt x="1067649" y="1143001"/>
                  <a:pt x="1075586" y="1149350"/>
                  <a:pt x="1080349" y="1162050"/>
                </a:cubicBezTo>
                <a:cubicBezTo>
                  <a:pt x="1085112" y="1174750"/>
                  <a:pt x="1085905" y="1191419"/>
                  <a:pt x="1089874" y="1204913"/>
                </a:cubicBezTo>
                <a:cubicBezTo>
                  <a:pt x="1093843" y="1218407"/>
                  <a:pt x="1101780" y="1227138"/>
                  <a:pt x="1104161" y="1243013"/>
                </a:cubicBezTo>
                <a:cubicBezTo>
                  <a:pt x="1106542" y="1258888"/>
                  <a:pt x="1103367" y="1281907"/>
                  <a:pt x="1104161" y="1300163"/>
                </a:cubicBezTo>
                <a:cubicBezTo>
                  <a:pt x="1104955" y="1318419"/>
                  <a:pt x="1109718" y="1338263"/>
                  <a:pt x="1108924" y="1352550"/>
                </a:cubicBezTo>
                <a:cubicBezTo>
                  <a:pt x="1108130" y="1366837"/>
                  <a:pt x="1112893" y="1379538"/>
                  <a:pt x="1099399" y="1385888"/>
                </a:cubicBezTo>
                <a:cubicBezTo>
                  <a:pt x="1085905" y="1392238"/>
                  <a:pt x="1052567" y="1385094"/>
                  <a:pt x="1027961" y="1390650"/>
                </a:cubicBezTo>
                <a:cubicBezTo>
                  <a:pt x="1003355" y="1396206"/>
                  <a:pt x="969223" y="1408113"/>
                  <a:pt x="951761" y="1419225"/>
                </a:cubicBezTo>
                <a:cubicBezTo>
                  <a:pt x="934299" y="1430337"/>
                  <a:pt x="927948" y="1443831"/>
                  <a:pt x="923186" y="1457325"/>
                </a:cubicBezTo>
                <a:cubicBezTo>
                  <a:pt x="918424" y="1470819"/>
                  <a:pt x="927949" y="1485900"/>
                  <a:pt x="923186" y="1500188"/>
                </a:cubicBezTo>
                <a:cubicBezTo>
                  <a:pt x="918423" y="1514476"/>
                  <a:pt x="895405" y="1527969"/>
                  <a:pt x="894611" y="1543050"/>
                </a:cubicBezTo>
                <a:cubicBezTo>
                  <a:pt x="893817" y="1558131"/>
                  <a:pt x="910487" y="1574006"/>
                  <a:pt x="918424" y="1590675"/>
                </a:cubicBezTo>
                <a:cubicBezTo>
                  <a:pt x="926361" y="1607344"/>
                  <a:pt x="936680" y="1627188"/>
                  <a:pt x="942236" y="1643063"/>
                </a:cubicBezTo>
                <a:cubicBezTo>
                  <a:pt x="947792" y="1658938"/>
                  <a:pt x="962080" y="1681163"/>
                  <a:pt x="951761" y="1685925"/>
                </a:cubicBezTo>
                <a:cubicBezTo>
                  <a:pt x="941442" y="1690687"/>
                  <a:pt x="900168" y="1678782"/>
                  <a:pt x="880324" y="1671638"/>
                </a:cubicBezTo>
                <a:cubicBezTo>
                  <a:pt x="860480" y="1664494"/>
                  <a:pt x="847780" y="1654176"/>
                  <a:pt x="832699" y="1643063"/>
                </a:cubicBezTo>
                <a:cubicBezTo>
                  <a:pt x="817618" y="1631950"/>
                  <a:pt x="804124" y="1611313"/>
                  <a:pt x="789836" y="1604963"/>
                </a:cubicBezTo>
                <a:cubicBezTo>
                  <a:pt x="775548" y="1598613"/>
                  <a:pt x="765230" y="1600201"/>
                  <a:pt x="746974" y="1604963"/>
                </a:cubicBezTo>
                <a:cubicBezTo>
                  <a:pt x="728718" y="1609725"/>
                  <a:pt x="700936" y="1627982"/>
                  <a:pt x="680299" y="1633538"/>
                </a:cubicBezTo>
                <a:cubicBezTo>
                  <a:pt x="659662" y="1639094"/>
                  <a:pt x="639024" y="1641475"/>
                  <a:pt x="623149" y="1638300"/>
                </a:cubicBezTo>
                <a:cubicBezTo>
                  <a:pt x="607274" y="1635125"/>
                  <a:pt x="608862" y="1624013"/>
                  <a:pt x="585049" y="1614488"/>
                </a:cubicBezTo>
                <a:cubicBezTo>
                  <a:pt x="561237" y="1604963"/>
                  <a:pt x="504086" y="1586706"/>
                  <a:pt x="480274" y="1581150"/>
                </a:cubicBezTo>
                <a:cubicBezTo>
                  <a:pt x="456462" y="1575594"/>
                  <a:pt x="454874" y="1577181"/>
                  <a:pt x="442174" y="1581150"/>
                </a:cubicBezTo>
                <a:cubicBezTo>
                  <a:pt x="429474" y="1585119"/>
                  <a:pt x="417568" y="1595438"/>
                  <a:pt x="404074" y="1604963"/>
                </a:cubicBezTo>
                <a:cubicBezTo>
                  <a:pt x="390580" y="1614488"/>
                  <a:pt x="372323" y="1632744"/>
                  <a:pt x="361211" y="1638300"/>
                </a:cubicBezTo>
                <a:cubicBezTo>
                  <a:pt x="350098" y="1643856"/>
                  <a:pt x="344543" y="1631950"/>
                  <a:pt x="337399" y="1638300"/>
                </a:cubicBezTo>
                <a:cubicBezTo>
                  <a:pt x="330255" y="1644650"/>
                  <a:pt x="334224" y="1665288"/>
                  <a:pt x="318349" y="1676400"/>
                </a:cubicBezTo>
                <a:cubicBezTo>
                  <a:pt x="302474" y="1687513"/>
                  <a:pt x="265168" y="1698625"/>
                  <a:pt x="242149" y="1704975"/>
                </a:cubicBezTo>
                <a:cubicBezTo>
                  <a:pt x="219130" y="1711325"/>
                  <a:pt x="198492" y="1708944"/>
                  <a:pt x="180236" y="1714500"/>
                </a:cubicBezTo>
                <a:cubicBezTo>
                  <a:pt x="161980" y="1720056"/>
                  <a:pt x="147692" y="1732757"/>
                  <a:pt x="132611" y="1738313"/>
                </a:cubicBezTo>
                <a:cubicBezTo>
                  <a:pt x="117530" y="1743869"/>
                  <a:pt x="89749" y="1747838"/>
                  <a:pt x="89749" y="1747838"/>
                </a:cubicBezTo>
                <a:cubicBezTo>
                  <a:pt x="68318" y="1752600"/>
                  <a:pt x="15930" y="1755776"/>
                  <a:pt x="4024" y="1766888"/>
                </a:cubicBezTo>
                <a:cubicBezTo>
                  <a:pt x="-7882" y="1778000"/>
                  <a:pt x="9580" y="1798638"/>
                  <a:pt x="18311" y="1814513"/>
                </a:cubicBezTo>
                <a:cubicBezTo>
                  <a:pt x="27042" y="1830388"/>
                  <a:pt x="46886" y="1842294"/>
                  <a:pt x="56411" y="1862138"/>
                </a:cubicBezTo>
                <a:cubicBezTo>
                  <a:pt x="65936" y="1881982"/>
                  <a:pt x="75461" y="1916113"/>
                  <a:pt x="75461" y="1933575"/>
                </a:cubicBezTo>
                <a:cubicBezTo>
                  <a:pt x="75461" y="1951037"/>
                  <a:pt x="61173" y="1958182"/>
                  <a:pt x="56411" y="1966913"/>
                </a:cubicBezTo>
                <a:cubicBezTo>
                  <a:pt x="51649" y="1975644"/>
                  <a:pt x="50061" y="1970088"/>
                  <a:pt x="46886" y="1985963"/>
                </a:cubicBezTo>
                <a:cubicBezTo>
                  <a:pt x="43711" y="2001838"/>
                  <a:pt x="38948" y="2039144"/>
                  <a:pt x="37361" y="2062163"/>
                </a:cubicBezTo>
                <a:cubicBezTo>
                  <a:pt x="35774" y="2085182"/>
                  <a:pt x="37361" y="2124075"/>
                  <a:pt x="37361" y="2124075"/>
                </a:cubicBezTo>
                <a:lnTo>
                  <a:pt x="37361" y="212407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1236733" y="3705225"/>
            <a:ext cx="76997" cy="300038"/>
          </a:xfrm>
          <a:custGeom>
            <a:avLst/>
            <a:gdLst>
              <a:gd name="connsiteX0" fmla="*/ 62643 w 76997"/>
              <a:gd name="connsiteY0" fmla="*/ 0 h 300038"/>
              <a:gd name="connsiteX1" fmla="*/ 76930 w 76997"/>
              <a:gd name="connsiteY1" fmla="*/ 76200 h 300038"/>
              <a:gd name="connsiteX2" fmla="*/ 67405 w 76997"/>
              <a:gd name="connsiteY2" fmla="*/ 104775 h 300038"/>
              <a:gd name="connsiteX3" fmla="*/ 53118 w 76997"/>
              <a:gd name="connsiteY3" fmla="*/ 157163 h 300038"/>
              <a:gd name="connsiteX4" fmla="*/ 34068 w 76997"/>
              <a:gd name="connsiteY4" fmla="*/ 214313 h 300038"/>
              <a:gd name="connsiteX5" fmla="*/ 730 w 76997"/>
              <a:gd name="connsiteY5" fmla="*/ 247650 h 300038"/>
              <a:gd name="connsiteX6" fmla="*/ 10255 w 76997"/>
              <a:gd name="connsiteY6" fmla="*/ 300038 h 300038"/>
              <a:gd name="connsiteX7" fmla="*/ 10255 w 76997"/>
              <a:gd name="connsiteY7" fmla="*/ 300038 h 30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97" h="300038">
                <a:moveTo>
                  <a:pt x="62643" y="0"/>
                </a:moveTo>
                <a:cubicBezTo>
                  <a:pt x="69389" y="29369"/>
                  <a:pt x="76136" y="58738"/>
                  <a:pt x="76930" y="76200"/>
                </a:cubicBezTo>
                <a:cubicBezTo>
                  <a:pt x="77724" y="93662"/>
                  <a:pt x="71374" y="91281"/>
                  <a:pt x="67405" y="104775"/>
                </a:cubicBezTo>
                <a:cubicBezTo>
                  <a:pt x="63436" y="118269"/>
                  <a:pt x="58674" y="138907"/>
                  <a:pt x="53118" y="157163"/>
                </a:cubicBezTo>
                <a:cubicBezTo>
                  <a:pt x="47562" y="175419"/>
                  <a:pt x="42799" y="199232"/>
                  <a:pt x="34068" y="214313"/>
                </a:cubicBezTo>
                <a:cubicBezTo>
                  <a:pt x="25337" y="229394"/>
                  <a:pt x="4699" y="233363"/>
                  <a:pt x="730" y="247650"/>
                </a:cubicBezTo>
                <a:cubicBezTo>
                  <a:pt x="-3239" y="261937"/>
                  <a:pt x="10255" y="300038"/>
                  <a:pt x="10255" y="300038"/>
                </a:cubicBezTo>
                <a:lnTo>
                  <a:pt x="10255" y="30003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2363794" y="2976563"/>
            <a:ext cx="561975" cy="752556"/>
          </a:xfrm>
          <a:custGeom>
            <a:avLst/>
            <a:gdLst>
              <a:gd name="connsiteX0" fmla="*/ 561975 w 561975"/>
              <a:gd name="connsiteY0" fmla="*/ 664368 h 752556"/>
              <a:gd name="connsiteX1" fmla="*/ 509588 w 561975"/>
              <a:gd name="connsiteY1" fmla="*/ 681037 h 752556"/>
              <a:gd name="connsiteX2" fmla="*/ 461963 w 561975"/>
              <a:gd name="connsiteY2" fmla="*/ 692943 h 752556"/>
              <a:gd name="connsiteX3" fmla="*/ 433388 w 561975"/>
              <a:gd name="connsiteY3" fmla="*/ 709612 h 752556"/>
              <a:gd name="connsiteX4" fmla="*/ 390525 w 561975"/>
              <a:gd name="connsiteY4" fmla="*/ 721518 h 752556"/>
              <a:gd name="connsiteX5" fmla="*/ 371475 w 561975"/>
              <a:gd name="connsiteY5" fmla="*/ 742950 h 752556"/>
              <a:gd name="connsiteX6" fmla="*/ 350044 w 561975"/>
              <a:gd name="connsiteY6" fmla="*/ 752475 h 752556"/>
              <a:gd name="connsiteX7" fmla="*/ 316707 w 561975"/>
              <a:gd name="connsiteY7" fmla="*/ 738187 h 752556"/>
              <a:gd name="connsiteX8" fmla="*/ 280988 w 561975"/>
              <a:gd name="connsiteY8" fmla="*/ 745331 h 752556"/>
              <a:gd name="connsiteX9" fmla="*/ 261938 w 561975"/>
              <a:gd name="connsiteY9" fmla="*/ 719137 h 752556"/>
              <a:gd name="connsiteX10" fmla="*/ 247650 w 561975"/>
              <a:gd name="connsiteY10" fmla="*/ 716756 h 752556"/>
              <a:gd name="connsiteX11" fmla="*/ 219075 w 561975"/>
              <a:gd name="connsiteY11" fmla="*/ 719137 h 752556"/>
              <a:gd name="connsiteX12" fmla="*/ 211932 w 561975"/>
              <a:gd name="connsiteY12" fmla="*/ 688181 h 752556"/>
              <a:gd name="connsiteX13" fmla="*/ 211932 w 561975"/>
              <a:gd name="connsiteY13" fmla="*/ 681037 h 752556"/>
              <a:gd name="connsiteX14" fmla="*/ 245269 w 561975"/>
              <a:gd name="connsiteY14" fmla="*/ 657225 h 752556"/>
              <a:gd name="connsiteX15" fmla="*/ 264319 w 561975"/>
              <a:gd name="connsiteY15" fmla="*/ 638175 h 752556"/>
              <a:gd name="connsiteX16" fmla="*/ 288132 w 561975"/>
              <a:gd name="connsiteY16" fmla="*/ 638175 h 752556"/>
              <a:gd name="connsiteX17" fmla="*/ 309563 w 561975"/>
              <a:gd name="connsiteY17" fmla="*/ 623887 h 752556"/>
              <a:gd name="connsiteX18" fmla="*/ 309563 w 561975"/>
              <a:gd name="connsiteY18" fmla="*/ 602456 h 752556"/>
              <a:gd name="connsiteX19" fmla="*/ 328613 w 561975"/>
              <a:gd name="connsiteY19" fmla="*/ 585787 h 752556"/>
              <a:gd name="connsiteX20" fmla="*/ 357188 w 561975"/>
              <a:gd name="connsiteY20" fmla="*/ 578643 h 752556"/>
              <a:gd name="connsiteX21" fmla="*/ 373857 w 561975"/>
              <a:gd name="connsiteY21" fmla="*/ 547687 h 752556"/>
              <a:gd name="connsiteX22" fmla="*/ 381000 w 561975"/>
              <a:gd name="connsiteY22" fmla="*/ 507206 h 752556"/>
              <a:gd name="connsiteX23" fmla="*/ 400050 w 561975"/>
              <a:gd name="connsiteY23" fmla="*/ 459581 h 752556"/>
              <a:gd name="connsiteX24" fmla="*/ 421482 w 561975"/>
              <a:gd name="connsiteY24" fmla="*/ 428625 h 752556"/>
              <a:gd name="connsiteX25" fmla="*/ 421482 w 561975"/>
              <a:gd name="connsiteY25" fmla="*/ 400050 h 752556"/>
              <a:gd name="connsiteX26" fmla="*/ 402432 w 561975"/>
              <a:gd name="connsiteY26" fmla="*/ 376237 h 752556"/>
              <a:gd name="connsiteX27" fmla="*/ 423863 w 561975"/>
              <a:gd name="connsiteY27" fmla="*/ 347662 h 752556"/>
              <a:gd name="connsiteX28" fmla="*/ 416719 w 561975"/>
              <a:gd name="connsiteY28" fmla="*/ 323850 h 752556"/>
              <a:gd name="connsiteX29" fmla="*/ 397669 w 561975"/>
              <a:gd name="connsiteY29" fmla="*/ 297656 h 752556"/>
              <a:gd name="connsiteX30" fmla="*/ 383382 w 561975"/>
              <a:gd name="connsiteY30" fmla="*/ 266700 h 752556"/>
              <a:gd name="connsiteX31" fmla="*/ 378619 w 561975"/>
              <a:gd name="connsiteY31" fmla="*/ 209550 h 752556"/>
              <a:gd name="connsiteX32" fmla="*/ 350044 w 561975"/>
              <a:gd name="connsiteY32" fmla="*/ 169068 h 752556"/>
              <a:gd name="connsiteX33" fmla="*/ 309563 w 561975"/>
              <a:gd name="connsiteY33" fmla="*/ 140493 h 752556"/>
              <a:gd name="connsiteX34" fmla="*/ 269082 w 561975"/>
              <a:gd name="connsiteY34" fmla="*/ 111918 h 752556"/>
              <a:gd name="connsiteX35" fmla="*/ 219075 w 561975"/>
              <a:gd name="connsiteY35" fmla="*/ 102393 h 752556"/>
              <a:gd name="connsiteX36" fmla="*/ 183357 w 561975"/>
              <a:gd name="connsiteY36" fmla="*/ 85725 h 752556"/>
              <a:gd name="connsiteX37" fmla="*/ 140494 w 561975"/>
              <a:gd name="connsiteY37" fmla="*/ 83343 h 752556"/>
              <a:gd name="connsiteX38" fmla="*/ 126207 w 561975"/>
              <a:gd name="connsiteY38" fmla="*/ 61912 h 752556"/>
              <a:gd name="connsiteX39" fmla="*/ 76200 w 561975"/>
              <a:gd name="connsiteY39" fmla="*/ 28575 h 752556"/>
              <a:gd name="connsiteX40" fmla="*/ 0 w 561975"/>
              <a:gd name="connsiteY40" fmla="*/ 0 h 752556"/>
              <a:gd name="connsiteX41" fmla="*/ 0 w 561975"/>
              <a:gd name="connsiteY41" fmla="*/ 0 h 752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61975" h="752556">
                <a:moveTo>
                  <a:pt x="561975" y="664368"/>
                </a:moveTo>
                <a:cubicBezTo>
                  <a:pt x="544116" y="670321"/>
                  <a:pt x="526257" y="676275"/>
                  <a:pt x="509588" y="681037"/>
                </a:cubicBezTo>
                <a:cubicBezTo>
                  <a:pt x="492919" y="685800"/>
                  <a:pt x="474663" y="688180"/>
                  <a:pt x="461963" y="692943"/>
                </a:cubicBezTo>
                <a:cubicBezTo>
                  <a:pt x="449263" y="697706"/>
                  <a:pt x="445294" y="704850"/>
                  <a:pt x="433388" y="709612"/>
                </a:cubicBezTo>
                <a:cubicBezTo>
                  <a:pt x="421482" y="714374"/>
                  <a:pt x="400844" y="715962"/>
                  <a:pt x="390525" y="721518"/>
                </a:cubicBezTo>
                <a:cubicBezTo>
                  <a:pt x="380206" y="727074"/>
                  <a:pt x="378222" y="737791"/>
                  <a:pt x="371475" y="742950"/>
                </a:cubicBezTo>
                <a:cubicBezTo>
                  <a:pt x="364728" y="748110"/>
                  <a:pt x="359172" y="753269"/>
                  <a:pt x="350044" y="752475"/>
                </a:cubicBezTo>
                <a:cubicBezTo>
                  <a:pt x="340916" y="751681"/>
                  <a:pt x="328216" y="739378"/>
                  <a:pt x="316707" y="738187"/>
                </a:cubicBezTo>
                <a:cubicBezTo>
                  <a:pt x="305198" y="736996"/>
                  <a:pt x="290116" y="748506"/>
                  <a:pt x="280988" y="745331"/>
                </a:cubicBezTo>
                <a:cubicBezTo>
                  <a:pt x="271860" y="742156"/>
                  <a:pt x="267494" y="723900"/>
                  <a:pt x="261938" y="719137"/>
                </a:cubicBezTo>
                <a:cubicBezTo>
                  <a:pt x="256382" y="714375"/>
                  <a:pt x="254794" y="716756"/>
                  <a:pt x="247650" y="716756"/>
                </a:cubicBezTo>
                <a:cubicBezTo>
                  <a:pt x="240506" y="716756"/>
                  <a:pt x="225028" y="723899"/>
                  <a:pt x="219075" y="719137"/>
                </a:cubicBezTo>
                <a:cubicBezTo>
                  <a:pt x="213122" y="714375"/>
                  <a:pt x="213122" y="694531"/>
                  <a:pt x="211932" y="688181"/>
                </a:cubicBezTo>
                <a:cubicBezTo>
                  <a:pt x="210742" y="681831"/>
                  <a:pt x="206376" y="686196"/>
                  <a:pt x="211932" y="681037"/>
                </a:cubicBezTo>
                <a:cubicBezTo>
                  <a:pt x="217488" y="675878"/>
                  <a:pt x="236538" y="664369"/>
                  <a:pt x="245269" y="657225"/>
                </a:cubicBezTo>
                <a:cubicBezTo>
                  <a:pt x="254000" y="650081"/>
                  <a:pt x="257175" y="641350"/>
                  <a:pt x="264319" y="638175"/>
                </a:cubicBezTo>
                <a:cubicBezTo>
                  <a:pt x="271463" y="635000"/>
                  <a:pt x="280591" y="640556"/>
                  <a:pt x="288132" y="638175"/>
                </a:cubicBezTo>
                <a:cubicBezTo>
                  <a:pt x="295673" y="635794"/>
                  <a:pt x="305991" y="629840"/>
                  <a:pt x="309563" y="623887"/>
                </a:cubicBezTo>
                <a:cubicBezTo>
                  <a:pt x="313135" y="617934"/>
                  <a:pt x="306388" y="608806"/>
                  <a:pt x="309563" y="602456"/>
                </a:cubicBezTo>
                <a:cubicBezTo>
                  <a:pt x="312738" y="596106"/>
                  <a:pt x="320675" y="589756"/>
                  <a:pt x="328613" y="585787"/>
                </a:cubicBezTo>
                <a:cubicBezTo>
                  <a:pt x="336550" y="581818"/>
                  <a:pt x="349647" y="584993"/>
                  <a:pt x="357188" y="578643"/>
                </a:cubicBezTo>
                <a:cubicBezTo>
                  <a:pt x="364729" y="572293"/>
                  <a:pt x="369888" y="559593"/>
                  <a:pt x="373857" y="547687"/>
                </a:cubicBezTo>
                <a:cubicBezTo>
                  <a:pt x="377826" y="535781"/>
                  <a:pt x="376635" y="521890"/>
                  <a:pt x="381000" y="507206"/>
                </a:cubicBezTo>
                <a:cubicBezTo>
                  <a:pt x="385365" y="492522"/>
                  <a:pt x="393303" y="472678"/>
                  <a:pt x="400050" y="459581"/>
                </a:cubicBezTo>
                <a:cubicBezTo>
                  <a:pt x="406797" y="446484"/>
                  <a:pt x="417910" y="438547"/>
                  <a:pt x="421482" y="428625"/>
                </a:cubicBezTo>
                <a:cubicBezTo>
                  <a:pt x="425054" y="418703"/>
                  <a:pt x="424657" y="408781"/>
                  <a:pt x="421482" y="400050"/>
                </a:cubicBezTo>
                <a:cubicBezTo>
                  <a:pt x="418307" y="391319"/>
                  <a:pt x="402035" y="384968"/>
                  <a:pt x="402432" y="376237"/>
                </a:cubicBezTo>
                <a:cubicBezTo>
                  <a:pt x="402829" y="367506"/>
                  <a:pt x="421482" y="356393"/>
                  <a:pt x="423863" y="347662"/>
                </a:cubicBezTo>
                <a:cubicBezTo>
                  <a:pt x="426244" y="338931"/>
                  <a:pt x="421085" y="332184"/>
                  <a:pt x="416719" y="323850"/>
                </a:cubicBezTo>
                <a:cubicBezTo>
                  <a:pt x="412353" y="315516"/>
                  <a:pt x="403225" y="307181"/>
                  <a:pt x="397669" y="297656"/>
                </a:cubicBezTo>
                <a:cubicBezTo>
                  <a:pt x="392113" y="288131"/>
                  <a:pt x="386557" y="281384"/>
                  <a:pt x="383382" y="266700"/>
                </a:cubicBezTo>
                <a:cubicBezTo>
                  <a:pt x="380207" y="252016"/>
                  <a:pt x="384175" y="225822"/>
                  <a:pt x="378619" y="209550"/>
                </a:cubicBezTo>
                <a:cubicBezTo>
                  <a:pt x="373063" y="193278"/>
                  <a:pt x="361553" y="180577"/>
                  <a:pt x="350044" y="169068"/>
                </a:cubicBezTo>
                <a:cubicBezTo>
                  <a:pt x="338535" y="157559"/>
                  <a:pt x="309563" y="140493"/>
                  <a:pt x="309563" y="140493"/>
                </a:cubicBezTo>
                <a:cubicBezTo>
                  <a:pt x="296069" y="130968"/>
                  <a:pt x="284163" y="118268"/>
                  <a:pt x="269082" y="111918"/>
                </a:cubicBezTo>
                <a:cubicBezTo>
                  <a:pt x="254001" y="105568"/>
                  <a:pt x="233362" y="106758"/>
                  <a:pt x="219075" y="102393"/>
                </a:cubicBezTo>
                <a:cubicBezTo>
                  <a:pt x="204788" y="98028"/>
                  <a:pt x="196454" y="88900"/>
                  <a:pt x="183357" y="85725"/>
                </a:cubicBezTo>
                <a:cubicBezTo>
                  <a:pt x="170260" y="82550"/>
                  <a:pt x="150019" y="87312"/>
                  <a:pt x="140494" y="83343"/>
                </a:cubicBezTo>
                <a:cubicBezTo>
                  <a:pt x="130969" y="79374"/>
                  <a:pt x="136923" y="71040"/>
                  <a:pt x="126207" y="61912"/>
                </a:cubicBezTo>
                <a:cubicBezTo>
                  <a:pt x="115491" y="52784"/>
                  <a:pt x="97235" y="38894"/>
                  <a:pt x="76200" y="28575"/>
                </a:cubicBezTo>
                <a:cubicBezTo>
                  <a:pt x="55165" y="18256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2530482" y="2609079"/>
            <a:ext cx="342823" cy="460352"/>
          </a:xfrm>
          <a:custGeom>
            <a:avLst/>
            <a:gdLst>
              <a:gd name="connsiteX0" fmla="*/ 283736 w 345572"/>
              <a:gd name="connsiteY0" fmla="*/ 176984 h 462964"/>
              <a:gd name="connsiteX1" fmla="*/ 326599 w 345572"/>
              <a:gd name="connsiteY1" fmla="*/ 126977 h 462964"/>
              <a:gd name="connsiteX2" fmla="*/ 338505 w 345572"/>
              <a:gd name="connsiteY2" fmla="*/ 105546 h 462964"/>
              <a:gd name="connsiteX3" fmla="*/ 343268 w 345572"/>
              <a:gd name="connsiteY3" fmla="*/ 69827 h 462964"/>
              <a:gd name="connsiteX4" fmla="*/ 343268 w 345572"/>
              <a:gd name="connsiteY4" fmla="*/ 29346 h 462964"/>
              <a:gd name="connsiteX5" fmla="*/ 314693 w 345572"/>
              <a:gd name="connsiteY5" fmla="*/ 12677 h 462964"/>
              <a:gd name="connsiteX6" fmla="*/ 276593 w 345572"/>
              <a:gd name="connsiteY6" fmla="*/ 10296 h 462964"/>
              <a:gd name="connsiteX7" fmla="*/ 262305 w 345572"/>
              <a:gd name="connsiteY7" fmla="*/ 24584 h 462964"/>
              <a:gd name="connsiteX8" fmla="*/ 224205 w 345572"/>
              <a:gd name="connsiteY8" fmla="*/ 34109 h 462964"/>
              <a:gd name="connsiteX9" fmla="*/ 174199 w 345572"/>
              <a:gd name="connsiteY9" fmla="*/ 29346 h 462964"/>
              <a:gd name="connsiteX10" fmla="*/ 143243 w 345572"/>
              <a:gd name="connsiteY10" fmla="*/ 7915 h 462964"/>
              <a:gd name="connsiteX11" fmla="*/ 112286 w 345572"/>
              <a:gd name="connsiteY11" fmla="*/ 771 h 462964"/>
              <a:gd name="connsiteX12" fmla="*/ 88474 w 345572"/>
              <a:gd name="connsiteY12" fmla="*/ 3152 h 462964"/>
              <a:gd name="connsiteX13" fmla="*/ 64661 w 345572"/>
              <a:gd name="connsiteY13" fmla="*/ 26965 h 462964"/>
              <a:gd name="connsiteX14" fmla="*/ 36086 w 345572"/>
              <a:gd name="connsiteY14" fmla="*/ 48396 h 462964"/>
              <a:gd name="connsiteX15" fmla="*/ 33705 w 345572"/>
              <a:gd name="connsiteY15" fmla="*/ 74590 h 462964"/>
              <a:gd name="connsiteX16" fmla="*/ 33705 w 345572"/>
              <a:gd name="connsiteY16" fmla="*/ 112690 h 462964"/>
              <a:gd name="connsiteX17" fmla="*/ 52755 w 345572"/>
              <a:gd name="connsiteY17" fmla="*/ 148409 h 462964"/>
              <a:gd name="connsiteX18" fmla="*/ 71805 w 345572"/>
              <a:gd name="connsiteY18" fmla="*/ 179365 h 462964"/>
              <a:gd name="connsiteX19" fmla="*/ 76568 w 345572"/>
              <a:gd name="connsiteY19" fmla="*/ 212702 h 462964"/>
              <a:gd name="connsiteX20" fmla="*/ 74186 w 345572"/>
              <a:gd name="connsiteY20" fmla="*/ 229371 h 462964"/>
              <a:gd name="connsiteX21" fmla="*/ 62280 w 345572"/>
              <a:gd name="connsiteY21" fmla="*/ 250802 h 462964"/>
              <a:gd name="connsiteX22" fmla="*/ 52755 w 345572"/>
              <a:gd name="connsiteY22" fmla="*/ 284140 h 462964"/>
              <a:gd name="connsiteX23" fmla="*/ 45611 w 345572"/>
              <a:gd name="connsiteY23" fmla="*/ 322240 h 462964"/>
              <a:gd name="connsiteX24" fmla="*/ 57518 w 345572"/>
              <a:gd name="connsiteY24" fmla="*/ 353196 h 462964"/>
              <a:gd name="connsiteX25" fmla="*/ 50374 w 345572"/>
              <a:gd name="connsiteY25" fmla="*/ 381771 h 462964"/>
              <a:gd name="connsiteX26" fmla="*/ 31324 w 345572"/>
              <a:gd name="connsiteY26" fmla="*/ 419871 h 462964"/>
              <a:gd name="connsiteX27" fmla="*/ 2749 w 345572"/>
              <a:gd name="connsiteY27" fmla="*/ 460352 h 462964"/>
              <a:gd name="connsiteX28" fmla="*/ 2749 w 345572"/>
              <a:gd name="connsiteY28" fmla="*/ 455590 h 462964"/>
              <a:gd name="connsiteX0" fmla="*/ 280987 w 342823"/>
              <a:gd name="connsiteY0" fmla="*/ 176984 h 460352"/>
              <a:gd name="connsiteX1" fmla="*/ 323850 w 342823"/>
              <a:gd name="connsiteY1" fmla="*/ 126977 h 460352"/>
              <a:gd name="connsiteX2" fmla="*/ 335756 w 342823"/>
              <a:gd name="connsiteY2" fmla="*/ 105546 h 460352"/>
              <a:gd name="connsiteX3" fmla="*/ 340519 w 342823"/>
              <a:gd name="connsiteY3" fmla="*/ 69827 h 460352"/>
              <a:gd name="connsiteX4" fmla="*/ 340519 w 342823"/>
              <a:gd name="connsiteY4" fmla="*/ 29346 h 460352"/>
              <a:gd name="connsiteX5" fmla="*/ 311944 w 342823"/>
              <a:gd name="connsiteY5" fmla="*/ 12677 h 460352"/>
              <a:gd name="connsiteX6" fmla="*/ 273844 w 342823"/>
              <a:gd name="connsiteY6" fmla="*/ 10296 h 460352"/>
              <a:gd name="connsiteX7" fmla="*/ 259556 w 342823"/>
              <a:gd name="connsiteY7" fmla="*/ 24584 h 460352"/>
              <a:gd name="connsiteX8" fmla="*/ 221456 w 342823"/>
              <a:gd name="connsiteY8" fmla="*/ 34109 h 460352"/>
              <a:gd name="connsiteX9" fmla="*/ 171450 w 342823"/>
              <a:gd name="connsiteY9" fmla="*/ 29346 h 460352"/>
              <a:gd name="connsiteX10" fmla="*/ 140494 w 342823"/>
              <a:gd name="connsiteY10" fmla="*/ 7915 h 460352"/>
              <a:gd name="connsiteX11" fmla="*/ 109537 w 342823"/>
              <a:gd name="connsiteY11" fmla="*/ 771 h 460352"/>
              <a:gd name="connsiteX12" fmla="*/ 85725 w 342823"/>
              <a:gd name="connsiteY12" fmla="*/ 3152 h 460352"/>
              <a:gd name="connsiteX13" fmla="*/ 61912 w 342823"/>
              <a:gd name="connsiteY13" fmla="*/ 26965 h 460352"/>
              <a:gd name="connsiteX14" fmla="*/ 33337 w 342823"/>
              <a:gd name="connsiteY14" fmla="*/ 48396 h 460352"/>
              <a:gd name="connsiteX15" fmla="*/ 30956 w 342823"/>
              <a:gd name="connsiteY15" fmla="*/ 74590 h 460352"/>
              <a:gd name="connsiteX16" fmla="*/ 30956 w 342823"/>
              <a:gd name="connsiteY16" fmla="*/ 112690 h 460352"/>
              <a:gd name="connsiteX17" fmla="*/ 50006 w 342823"/>
              <a:gd name="connsiteY17" fmla="*/ 148409 h 460352"/>
              <a:gd name="connsiteX18" fmla="*/ 69056 w 342823"/>
              <a:gd name="connsiteY18" fmla="*/ 179365 h 460352"/>
              <a:gd name="connsiteX19" fmla="*/ 73819 w 342823"/>
              <a:gd name="connsiteY19" fmla="*/ 212702 h 460352"/>
              <a:gd name="connsiteX20" fmla="*/ 71437 w 342823"/>
              <a:gd name="connsiteY20" fmla="*/ 229371 h 460352"/>
              <a:gd name="connsiteX21" fmla="*/ 59531 w 342823"/>
              <a:gd name="connsiteY21" fmla="*/ 250802 h 460352"/>
              <a:gd name="connsiteX22" fmla="*/ 50006 w 342823"/>
              <a:gd name="connsiteY22" fmla="*/ 284140 h 460352"/>
              <a:gd name="connsiteX23" fmla="*/ 42862 w 342823"/>
              <a:gd name="connsiteY23" fmla="*/ 322240 h 460352"/>
              <a:gd name="connsiteX24" fmla="*/ 54769 w 342823"/>
              <a:gd name="connsiteY24" fmla="*/ 353196 h 460352"/>
              <a:gd name="connsiteX25" fmla="*/ 47625 w 342823"/>
              <a:gd name="connsiteY25" fmla="*/ 381771 h 460352"/>
              <a:gd name="connsiteX26" fmla="*/ 28575 w 342823"/>
              <a:gd name="connsiteY26" fmla="*/ 419871 h 460352"/>
              <a:gd name="connsiteX27" fmla="*/ 0 w 342823"/>
              <a:gd name="connsiteY27" fmla="*/ 460352 h 46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42823" h="460352">
                <a:moveTo>
                  <a:pt x="280987" y="176984"/>
                </a:moveTo>
                <a:cubicBezTo>
                  <a:pt x="297854" y="157933"/>
                  <a:pt x="314722" y="138883"/>
                  <a:pt x="323850" y="126977"/>
                </a:cubicBezTo>
                <a:cubicBezTo>
                  <a:pt x="332978" y="115071"/>
                  <a:pt x="332978" y="115071"/>
                  <a:pt x="335756" y="105546"/>
                </a:cubicBezTo>
                <a:cubicBezTo>
                  <a:pt x="338534" y="96021"/>
                  <a:pt x="339725" y="82527"/>
                  <a:pt x="340519" y="69827"/>
                </a:cubicBezTo>
                <a:cubicBezTo>
                  <a:pt x="341313" y="57127"/>
                  <a:pt x="345282" y="38871"/>
                  <a:pt x="340519" y="29346"/>
                </a:cubicBezTo>
                <a:cubicBezTo>
                  <a:pt x="335756" y="19821"/>
                  <a:pt x="323057" y="15852"/>
                  <a:pt x="311944" y="12677"/>
                </a:cubicBezTo>
                <a:cubicBezTo>
                  <a:pt x="300831" y="9502"/>
                  <a:pt x="282575" y="8312"/>
                  <a:pt x="273844" y="10296"/>
                </a:cubicBezTo>
                <a:cubicBezTo>
                  <a:pt x="265113" y="12280"/>
                  <a:pt x="268287" y="20615"/>
                  <a:pt x="259556" y="24584"/>
                </a:cubicBezTo>
                <a:cubicBezTo>
                  <a:pt x="250825" y="28553"/>
                  <a:pt x="236140" y="33315"/>
                  <a:pt x="221456" y="34109"/>
                </a:cubicBezTo>
                <a:cubicBezTo>
                  <a:pt x="206772" y="34903"/>
                  <a:pt x="184944" y="33712"/>
                  <a:pt x="171450" y="29346"/>
                </a:cubicBezTo>
                <a:cubicBezTo>
                  <a:pt x="157956" y="24980"/>
                  <a:pt x="150813" y="12677"/>
                  <a:pt x="140494" y="7915"/>
                </a:cubicBezTo>
                <a:cubicBezTo>
                  <a:pt x="130175" y="3153"/>
                  <a:pt x="118665" y="1565"/>
                  <a:pt x="109537" y="771"/>
                </a:cubicBezTo>
                <a:cubicBezTo>
                  <a:pt x="100409" y="-23"/>
                  <a:pt x="93662" y="-1214"/>
                  <a:pt x="85725" y="3152"/>
                </a:cubicBezTo>
                <a:cubicBezTo>
                  <a:pt x="77788" y="7518"/>
                  <a:pt x="70643" y="19424"/>
                  <a:pt x="61912" y="26965"/>
                </a:cubicBezTo>
                <a:cubicBezTo>
                  <a:pt x="53181" y="34506"/>
                  <a:pt x="38496" y="40458"/>
                  <a:pt x="33337" y="48396"/>
                </a:cubicBezTo>
                <a:cubicBezTo>
                  <a:pt x="28178" y="56333"/>
                  <a:pt x="31353" y="63874"/>
                  <a:pt x="30956" y="74590"/>
                </a:cubicBezTo>
                <a:cubicBezTo>
                  <a:pt x="30559" y="85306"/>
                  <a:pt x="27781" y="100387"/>
                  <a:pt x="30956" y="112690"/>
                </a:cubicBezTo>
                <a:cubicBezTo>
                  <a:pt x="34131" y="124993"/>
                  <a:pt x="43656" y="137297"/>
                  <a:pt x="50006" y="148409"/>
                </a:cubicBezTo>
                <a:cubicBezTo>
                  <a:pt x="56356" y="159521"/>
                  <a:pt x="65087" y="168650"/>
                  <a:pt x="69056" y="179365"/>
                </a:cubicBezTo>
                <a:cubicBezTo>
                  <a:pt x="73025" y="190080"/>
                  <a:pt x="73422" y="204368"/>
                  <a:pt x="73819" y="212702"/>
                </a:cubicBezTo>
                <a:cubicBezTo>
                  <a:pt x="74216" y="221036"/>
                  <a:pt x="73818" y="223021"/>
                  <a:pt x="71437" y="229371"/>
                </a:cubicBezTo>
                <a:cubicBezTo>
                  <a:pt x="69056" y="235721"/>
                  <a:pt x="63103" y="241674"/>
                  <a:pt x="59531" y="250802"/>
                </a:cubicBezTo>
                <a:cubicBezTo>
                  <a:pt x="55959" y="259930"/>
                  <a:pt x="52784" y="272234"/>
                  <a:pt x="50006" y="284140"/>
                </a:cubicBezTo>
                <a:cubicBezTo>
                  <a:pt x="47228" y="296046"/>
                  <a:pt x="42068" y="310731"/>
                  <a:pt x="42862" y="322240"/>
                </a:cubicBezTo>
                <a:cubicBezTo>
                  <a:pt x="43656" y="333749"/>
                  <a:pt x="53975" y="343274"/>
                  <a:pt x="54769" y="353196"/>
                </a:cubicBezTo>
                <a:cubicBezTo>
                  <a:pt x="55563" y="363118"/>
                  <a:pt x="51991" y="370659"/>
                  <a:pt x="47625" y="381771"/>
                </a:cubicBezTo>
                <a:cubicBezTo>
                  <a:pt x="43259" y="392883"/>
                  <a:pt x="36512" y="406774"/>
                  <a:pt x="28575" y="419871"/>
                </a:cubicBezTo>
                <a:cubicBezTo>
                  <a:pt x="20638" y="432968"/>
                  <a:pt x="4762" y="454399"/>
                  <a:pt x="0" y="46035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2735269" y="2609412"/>
            <a:ext cx="590328" cy="552888"/>
          </a:xfrm>
          <a:custGeom>
            <a:avLst/>
            <a:gdLst>
              <a:gd name="connsiteX0" fmla="*/ 221457 w 590328"/>
              <a:gd name="connsiteY0" fmla="*/ 257613 h 552888"/>
              <a:gd name="connsiteX1" fmla="*/ 238125 w 590328"/>
              <a:gd name="connsiteY1" fmla="*/ 195701 h 552888"/>
              <a:gd name="connsiteX2" fmla="*/ 252413 w 590328"/>
              <a:gd name="connsiteY2" fmla="*/ 174269 h 552888"/>
              <a:gd name="connsiteX3" fmla="*/ 261938 w 590328"/>
              <a:gd name="connsiteY3" fmla="*/ 148076 h 552888"/>
              <a:gd name="connsiteX4" fmla="*/ 276225 w 590328"/>
              <a:gd name="connsiteY4" fmla="*/ 126644 h 552888"/>
              <a:gd name="connsiteX5" fmla="*/ 280988 w 590328"/>
              <a:gd name="connsiteY5" fmla="*/ 79019 h 552888"/>
              <a:gd name="connsiteX6" fmla="*/ 295275 w 590328"/>
              <a:gd name="connsiteY6" fmla="*/ 24251 h 552888"/>
              <a:gd name="connsiteX7" fmla="*/ 323850 w 590328"/>
              <a:gd name="connsiteY7" fmla="*/ 7582 h 552888"/>
              <a:gd name="connsiteX8" fmla="*/ 409575 w 590328"/>
              <a:gd name="connsiteY8" fmla="*/ 438 h 552888"/>
              <a:gd name="connsiteX9" fmla="*/ 471488 w 590328"/>
              <a:gd name="connsiteY9" fmla="*/ 19488 h 552888"/>
              <a:gd name="connsiteX10" fmla="*/ 495300 w 590328"/>
              <a:gd name="connsiteY10" fmla="*/ 81401 h 552888"/>
              <a:gd name="connsiteX11" fmla="*/ 533400 w 590328"/>
              <a:gd name="connsiteY11" fmla="*/ 88544 h 552888"/>
              <a:gd name="connsiteX12" fmla="*/ 588169 w 590328"/>
              <a:gd name="connsiteY12" fmla="*/ 81401 h 552888"/>
              <a:gd name="connsiteX13" fmla="*/ 576263 w 590328"/>
              <a:gd name="connsiteY13" fmla="*/ 117119 h 552888"/>
              <a:gd name="connsiteX14" fmla="*/ 547688 w 590328"/>
              <a:gd name="connsiteY14" fmla="*/ 155219 h 552888"/>
              <a:gd name="connsiteX15" fmla="*/ 554832 w 590328"/>
              <a:gd name="connsiteY15" fmla="*/ 224276 h 552888"/>
              <a:gd name="connsiteX16" fmla="*/ 523875 w 590328"/>
              <a:gd name="connsiteY16" fmla="*/ 248088 h 552888"/>
              <a:gd name="connsiteX17" fmla="*/ 485775 w 590328"/>
              <a:gd name="connsiteY17" fmla="*/ 269519 h 552888"/>
              <a:gd name="connsiteX18" fmla="*/ 445294 w 590328"/>
              <a:gd name="connsiteY18" fmla="*/ 290951 h 552888"/>
              <a:gd name="connsiteX19" fmla="*/ 421482 w 590328"/>
              <a:gd name="connsiteY19" fmla="*/ 360007 h 552888"/>
              <a:gd name="connsiteX20" fmla="*/ 395288 w 590328"/>
              <a:gd name="connsiteY20" fmla="*/ 405251 h 552888"/>
              <a:gd name="connsiteX21" fmla="*/ 359569 w 590328"/>
              <a:gd name="connsiteY21" fmla="*/ 410013 h 552888"/>
              <a:gd name="connsiteX22" fmla="*/ 309563 w 590328"/>
              <a:gd name="connsiteY22" fmla="*/ 407632 h 552888"/>
              <a:gd name="connsiteX23" fmla="*/ 266700 w 590328"/>
              <a:gd name="connsiteY23" fmla="*/ 426682 h 552888"/>
              <a:gd name="connsiteX24" fmla="*/ 200025 w 590328"/>
              <a:gd name="connsiteY24" fmla="*/ 450494 h 552888"/>
              <a:gd name="connsiteX25" fmla="*/ 126207 w 590328"/>
              <a:gd name="connsiteY25" fmla="*/ 450494 h 552888"/>
              <a:gd name="connsiteX26" fmla="*/ 73819 w 590328"/>
              <a:gd name="connsiteY26" fmla="*/ 460019 h 552888"/>
              <a:gd name="connsiteX27" fmla="*/ 57150 w 590328"/>
              <a:gd name="connsiteY27" fmla="*/ 483832 h 552888"/>
              <a:gd name="connsiteX28" fmla="*/ 45244 w 590328"/>
              <a:gd name="connsiteY28" fmla="*/ 529076 h 552888"/>
              <a:gd name="connsiteX29" fmla="*/ 0 w 590328"/>
              <a:gd name="connsiteY29" fmla="*/ 552888 h 552888"/>
              <a:gd name="connsiteX30" fmla="*/ 0 w 590328"/>
              <a:gd name="connsiteY30" fmla="*/ 552888 h 552888"/>
              <a:gd name="connsiteX0" fmla="*/ 221457 w 590328"/>
              <a:gd name="connsiteY0" fmla="*/ 257613 h 552888"/>
              <a:gd name="connsiteX1" fmla="*/ 238125 w 590328"/>
              <a:gd name="connsiteY1" fmla="*/ 195701 h 552888"/>
              <a:gd name="connsiteX2" fmla="*/ 252413 w 590328"/>
              <a:gd name="connsiteY2" fmla="*/ 174269 h 552888"/>
              <a:gd name="connsiteX3" fmla="*/ 261938 w 590328"/>
              <a:gd name="connsiteY3" fmla="*/ 148076 h 552888"/>
              <a:gd name="connsiteX4" fmla="*/ 276225 w 590328"/>
              <a:gd name="connsiteY4" fmla="*/ 126644 h 552888"/>
              <a:gd name="connsiteX5" fmla="*/ 280988 w 590328"/>
              <a:gd name="connsiteY5" fmla="*/ 79019 h 552888"/>
              <a:gd name="connsiteX6" fmla="*/ 295275 w 590328"/>
              <a:gd name="connsiteY6" fmla="*/ 24251 h 552888"/>
              <a:gd name="connsiteX7" fmla="*/ 323850 w 590328"/>
              <a:gd name="connsiteY7" fmla="*/ 7582 h 552888"/>
              <a:gd name="connsiteX8" fmla="*/ 409575 w 590328"/>
              <a:gd name="connsiteY8" fmla="*/ 438 h 552888"/>
              <a:gd name="connsiteX9" fmla="*/ 471488 w 590328"/>
              <a:gd name="connsiteY9" fmla="*/ 19488 h 552888"/>
              <a:gd name="connsiteX10" fmla="*/ 495300 w 590328"/>
              <a:gd name="connsiteY10" fmla="*/ 81401 h 552888"/>
              <a:gd name="connsiteX11" fmla="*/ 533400 w 590328"/>
              <a:gd name="connsiteY11" fmla="*/ 88544 h 552888"/>
              <a:gd name="connsiteX12" fmla="*/ 588169 w 590328"/>
              <a:gd name="connsiteY12" fmla="*/ 81401 h 552888"/>
              <a:gd name="connsiteX13" fmla="*/ 576263 w 590328"/>
              <a:gd name="connsiteY13" fmla="*/ 117119 h 552888"/>
              <a:gd name="connsiteX14" fmla="*/ 547688 w 590328"/>
              <a:gd name="connsiteY14" fmla="*/ 155219 h 552888"/>
              <a:gd name="connsiteX15" fmla="*/ 554832 w 590328"/>
              <a:gd name="connsiteY15" fmla="*/ 224276 h 552888"/>
              <a:gd name="connsiteX16" fmla="*/ 533400 w 590328"/>
              <a:gd name="connsiteY16" fmla="*/ 264757 h 552888"/>
              <a:gd name="connsiteX17" fmla="*/ 485775 w 590328"/>
              <a:gd name="connsiteY17" fmla="*/ 269519 h 552888"/>
              <a:gd name="connsiteX18" fmla="*/ 445294 w 590328"/>
              <a:gd name="connsiteY18" fmla="*/ 290951 h 552888"/>
              <a:gd name="connsiteX19" fmla="*/ 421482 w 590328"/>
              <a:gd name="connsiteY19" fmla="*/ 360007 h 552888"/>
              <a:gd name="connsiteX20" fmla="*/ 395288 w 590328"/>
              <a:gd name="connsiteY20" fmla="*/ 405251 h 552888"/>
              <a:gd name="connsiteX21" fmla="*/ 359569 w 590328"/>
              <a:gd name="connsiteY21" fmla="*/ 410013 h 552888"/>
              <a:gd name="connsiteX22" fmla="*/ 309563 w 590328"/>
              <a:gd name="connsiteY22" fmla="*/ 407632 h 552888"/>
              <a:gd name="connsiteX23" fmla="*/ 266700 w 590328"/>
              <a:gd name="connsiteY23" fmla="*/ 426682 h 552888"/>
              <a:gd name="connsiteX24" fmla="*/ 200025 w 590328"/>
              <a:gd name="connsiteY24" fmla="*/ 450494 h 552888"/>
              <a:gd name="connsiteX25" fmla="*/ 126207 w 590328"/>
              <a:gd name="connsiteY25" fmla="*/ 450494 h 552888"/>
              <a:gd name="connsiteX26" fmla="*/ 73819 w 590328"/>
              <a:gd name="connsiteY26" fmla="*/ 460019 h 552888"/>
              <a:gd name="connsiteX27" fmla="*/ 57150 w 590328"/>
              <a:gd name="connsiteY27" fmla="*/ 483832 h 552888"/>
              <a:gd name="connsiteX28" fmla="*/ 45244 w 590328"/>
              <a:gd name="connsiteY28" fmla="*/ 529076 h 552888"/>
              <a:gd name="connsiteX29" fmla="*/ 0 w 590328"/>
              <a:gd name="connsiteY29" fmla="*/ 552888 h 552888"/>
              <a:gd name="connsiteX30" fmla="*/ 0 w 590328"/>
              <a:gd name="connsiteY30" fmla="*/ 552888 h 55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90328" h="552888">
                <a:moveTo>
                  <a:pt x="221457" y="257613"/>
                </a:moveTo>
                <a:cubicBezTo>
                  <a:pt x="227211" y="233602"/>
                  <a:pt x="232966" y="209592"/>
                  <a:pt x="238125" y="195701"/>
                </a:cubicBezTo>
                <a:cubicBezTo>
                  <a:pt x="243284" y="181810"/>
                  <a:pt x="248444" y="182206"/>
                  <a:pt x="252413" y="174269"/>
                </a:cubicBezTo>
                <a:cubicBezTo>
                  <a:pt x="256382" y="166331"/>
                  <a:pt x="257969" y="156013"/>
                  <a:pt x="261938" y="148076"/>
                </a:cubicBezTo>
                <a:cubicBezTo>
                  <a:pt x="265907" y="140139"/>
                  <a:pt x="273050" y="138153"/>
                  <a:pt x="276225" y="126644"/>
                </a:cubicBezTo>
                <a:cubicBezTo>
                  <a:pt x="279400" y="115135"/>
                  <a:pt x="277813" y="96084"/>
                  <a:pt x="280988" y="79019"/>
                </a:cubicBezTo>
                <a:cubicBezTo>
                  <a:pt x="284163" y="61953"/>
                  <a:pt x="288131" y="36157"/>
                  <a:pt x="295275" y="24251"/>
                </a:cubicBezTo>
                <a:cubicBezTo>
                  <a:pt x="302419" y="12345"/>
                  <a:pt x="304800" y="11551"/>
                  <a:pt x="323850" y="7582"/>
                </a:cubicBezTo>
                <a:cubicBezTo>
                  <a:pt x="342900" y="3613"/>
                  <a:pt x="384969" y="-1546"/>
                  <a:pt x="409575" y="438"/>
                </a:cubicBezTo>
                <a:cubicBezTo>
                  <a:pt x="434181" y="2422"/>
                  <a:pt x="457201" y="5994"/>
                  <a:pt x="471488" y="19488"/>
                </a:cubicBezTo>
                <a:cubicBezTo>
                  <a:pt x="485775" y="32982"/>
                  <a:pt x="484981" y="69892"/>
                  <a:pt x="495300" y="81401"/>
                </a:cubicBezTo>
                <a:cubicBezTo>
                  <a:pt x="505619" y="92910"/>
                  <a:pt x="517922" y="88544"/>
                  <a:pt x="533400" y="88544"/>
                </a:cubicBezTo>
                <a:cubicBezTo>
                  <a:pt x="548878" y="88544"/>
                  <a:pt x="581025" y="76639"/>
                  <a:pt x="588169" y="81401"/>
                </a:cubicBezTo>
                <a:cubicBezTo>
                  <a:pt x="595313" y="86163"/>
                  <a:pt x="583010" y="104816"/>
                  <a:pt x="576263" y="117119"/>
                </a:cubicBezTo>
                <a:cubicBezTo>
                  <a:pt x="569516" y="129422"/>
                  <a:pt x="551260" y="137360"/>
                  <a:pt x="547688" y="155219"/>
                </a:cubicBezTo>
                <a:cubicBezTo>
                  <a:pt x="544116" y="173078"/>
                  <a:pt x="557213" y="206020"/>
                  <a:pt x="554832" y="224276"/>
                </a:cubicBezTo>
                <a:cubicBezTo>
                  <a:pt x="552451" y="242532"/>
                  <a:pt x="544910" y="257216"/>
                  <a:pt x="533400" y="264757"/>
                </a:cubicBezTo>
                <a:cubicBezTo>
                  <a:pt x="521891" y="272297"/>
                  <a:pt x="500459" y="265153"/>
                  <a:pt x="485775" y="269519"/>
                </a:cubicBezTo>
                <a:cubicBezTo>
                  <a:pt x="471091" y="273885"/>
                  <a:pt x="456009" y="275870"/>
                  <a:pt x="445294" y="290951"/>
                </a:cubicBezTo>
                <a:cubicBezTo>
                  <a:pt x="434579" y="306032"/>
                  <a:pt x="429816" y="340957"/>
                  <a:pt x="421482" y="360007"/>
                </a:cubicBezTo>
                <a:cubicBezTo>
                  <a:pt x="413148" y="379057"/>
                  <a:pt x="405607" y="396917"/>
                  <a:pt x="395288" y="405251"/>
                </a:cubicBezTo>
                <a:cubicBezTo>
                  <a:pt x="384969" y="413585"/>
                  <a:pt x="373856" y="409616"/>
                  <a:pt x="359569" y="410013"/>
                </a:cubicBezTo>
                <a:cubicBezTo>
                  <a:pt x="345282" y="410410"/>
                  <a:pt x="325041" y="404854"/>
                  <a:pt x="309563" y="407632"/>
                </a:cubicBezTo>
                <a:cubicBezTo>
                  <a:pt x="294085" y="410410"/>
                  <a:pt x="284956" y="419538"/>
                  <a:pt x="266700" y="426682"/>
                </a:cubicBezTo>
                <a:cubicBezTo>
                  <a:pt x="248444" y="433826"/>
                  <a:pt x="223441" y="446525"/>
                  <a:pt x="200025" y="450494"/>
                </a:cubicBezTo>
                <a:cubicBezTo>
                  <a:pt x="176609" y="454463"/>
                  <a:pt x="147241" y="448907"/>
                  <a:pt x="126207" y="450494"/>
                </a:cubicBezTo>
                <a:cubicBezTo>
                  <a:pt x="105173" y="452081"/>
                  <a:pt x="85328" y="454463"/>
                  <a:pt x="73819" y="460019"/>
                </a:cubicBezTo>
                <a:cubicBezTo>
                  <a:pt x="62310" y="465575"/>
                  <a:pt x="61913" y="472322"/>
                  <a:pt x="57150" y="483832"/>
                </a:cubicBezTo>
                <a:cubicBezTo>
                  <a:pt x="52387" y="495342"/>
                  <a:pt x="54769" y="517567"/>
                  <a:pt x="45244" y="529076"/>
                </a:cubicBezTo>
                <a:cubicBezTo>
                  <a:pt x="35719" y="540585"/>
                  <a:pt x="0" y="552888"/>
                  <a:pt x="0" y="552888"/>
                </a:cubicBezTo>
                <a:lnTo>
                  <a:pt x="0" y="55288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1208888" y="2093110"/>
            <a:ext cx="954881" cy="400089"/>
          </a:xfrm>
          <a:custGeom>
            <a:avLst/>
            <a:gdLst>
              <a:gd name="connsiteX0" fmla="*/ 0 w 954881"/>
              <a:gd name="connsiteY0" fmla="*/ 178603 h 400089"/>
              <a:gd name="connsiteX1" fmla="*/ 54769 w 954881"/>
              <a:gd name="connsiteY1" fmla="*/ 142884 h 400089"/>
              <a:gd name="connsiteX2" fmla="*/ 85725 w 954881"/>
              <a:gd name="connsiteY2" fmla="*/ 138121 h 400089"/>
              <a:gd name="connsiteX3" fmla="*/ 150019 w 954881"/>
              <a:gd name="connsiteY3" fmla="*/ 126215 h 400089"/>
              <a:gd name="connsiteX4" fmla="*/ 166688 w 954881"/>
              <a:gd name="connsiteY4" fmla="*/ 102403 h 400089"/>
              <a:gd name="connsiteX5" fmla="*/ 204788 w 954881"/>
              <a:gd name="connsiteY5" fmla="*/ 102403 h 400089"/>
              <a:gd name="connsiteX6" fmla="*/ 238125 w 954881"/>
              <a:gd name="connsiteY6" fmla="*/ 69065 h 400089"/>
              <a:gd name="connsiteX7" fmla="*/ 257175 w 954881"/>
              <a:gd name="connsiteY7" fmla="*/ 23821 h 400089"/>
              <a:gd name="connsiteX8" fmla="*/ 273844 w 954881"/>
              <a:gd name="connsiteY8" fmla="*/ 9 h 400089"/>
              <a:gd name="connsiteX9" fmla="*/ 297656 w 954881"/>
              <a:gd name="connsiteY9" fmla="*/ 26203 h 400089"/>
              <a:gd name="connsiteX10" fmla="*/ 314325 w 954881"/>
              <a:gd name="connsiteY10" fmla="*/ 47634 h 400089"/>
              <a:gd name="connsiteX11" fmla="*/ 383381 w 954881"/>
              <a:gd name="connsiteY11" fmla="*/ 59540 h 400089"/>
              <a:gd name="connsiteX12" fmla="*/ 411956 w 954881"/>
              <a:gd name="connsiteY12" fmla="*/ 71446 h 400089"/>
              <a:gd name="connsiteX13" fmla="*/ 433388 w 954881"/>
              <a:gd name="connsiteY13" fmla="*/ 119071 h 400089"/>
              <a:gd name="connsiteX14" fmla="*/ 447675 w 954881"/>
              <a:gd name="connsiteY14" fmla="*/ 150028 h 400089"/>
              <a:gd name="connsiteX15" fmla="*/ 490538 w 954881"/>
              <a:gd name="connsiteY15" fmla="*/ 164315 h 400089"/>
              <a:gd name="connsiteX16" fmla="*/ 521494 w 954881"/>
              <a:gd name="connsiteY16" fmla="*/ 188128 h 400089"/>
              <a:gd name="connsiteX17" fmla="*/ 521494 w 954881"/>
              <a:gd name="connsiteY17" fmla="*/ 219084 h 400089"/>
              <a:gd name="connsiteX18" fmla="*/ 500063 w 954881"/>
              <a:gd name="connsiteY18" fmla="*/ 264328 h 400089"/>
              <a:gd name="connsiteX19" fmla="*/ 483394 w 954881"/>
              <a:gd name="connsiteY19" fmla="*/ 304809 h 400089"/>
              <a:gd name="connsiteX20" fmla="*/ 500063 w 954881"/>
              <a:gd name="connsiteY20" fmla="*/ 347671 h 400089"/>
              <a:gd name="connsiteX21" fmla="*/ 516731 w 954881"/>
              <a:gd name="connsiteY21" fmla="*/ 383390 h 400089"/>
              <a:gd name="connsiteX22" fmla="*/ 542925 w 954881"/>
              <a:gd name="connsiteY22" fmla="*/ 378628 h 400089"/>
              <a:gd name="connsiteX23" fmla="*/ 566738 w 954881"/>
              <a:gd name="connsiteY23" fmla="*/ 352434 h 400089"/>
              <a:gd name="connsiteX24" fmla="*/ 602456 w 954881"/>
              <a:gd name="connsiteY24" fmla="*/ 338146 h 400089"/>
              <a:gd name="connsiteX25" fmla="*/ 619125 w 954881"/>
              <a:gd name="connsiteY25" fmla="*/ 373865 h 400089"/>
              <a:gd name="connsiteX26" fmla="*/ 631031 w 954881"/>
              <a:gd name="connsiteY26" fmla="*/ 400059 h 400089"/>
              <a:gd name="connsiteX27" fmla="*/ 652463 w 954881"/>
              <a:gd name="connsiteY27" fmla="*/ 378628 h 400089"/>
              <a:gd name="connsiteX28" fmla="*/ 671513 w 954881"/>
              <a:gd name="connsiteY28" fmla="*/ 354815 h 400089"/>
              <a:gd name="connsiteX29" fmla="*/ 721519 w 954881"/>
              <a:gd name="connsiteY29" fmla="*/ 340528 h 400089"/>
              <a:gd name="connsiteX30" fmla="*/ 762000 w 954881"/>
              <a:gd name="connsiteY30" fmla="*/ 342909 h 400089"/>
              <a:gd name="connsiteX31" fmla="*/ 788194 w 954881"/>
              <a:gd name="connsiteY31" fmla="*/ 326240 h 400089"/>
              <a:gd name="connsiteX32" fmla="*/ 812006 w 954881"/>
              <a:gd name="connsiteY32" fmla="*/ 333384 h 400089"/>
              <a:gd name="connsiteX33" fmla="*/ 878681 w 954881"/>
              <a:gd name="connsiteY33" fmla="*/ 366721 h 400089"/>
              <a:gd name="connsiteX34" fmla="*/ 921544 w 954881"/>
              <a:gd name="connsiteY34" fmla="*/ 371484 h 400089"/>
              <a:gd name="connsiteX35" fmla="*/ 954881 w 954881"/>
              <a:gd name="connsiteY35" fmla="*/ 373865 h 400089"/>
              <a:gd name="connsiteX36" fmla="*/ 954881 w 954881"/>
              <a:gd name="connsiteY36" fmla="*/ 373865 h 40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54881" h="400089">
                <a:moveTo>
                  <a:pt x="0" y="178603"/>
                </a:moveTo>
                <a:cubicBezTo>
                  <a:pt x="20241" y="164117"/>
                  <a:pt x="40482" y="149631"/>
                  <a:pt x="54769" y="142884"/>
                </a:cubicBezTo>
                <a:cubicBezTo>
                  <a:pt x="69056" y="136137"/>
                  <a:pt x="69850" y="140899"/>
                  <a:pt x="85725" y="138121"/>
                </a:cubicBezTo>
                <a:cubicBezTo>
                  <a:pt x="101600" y="135343"/>
                  <a:pt x="136525" y="132168"/>
                  <a:pt x="150019" y="126215"/>
                </a:cubicBezTo>
                <a:cubicBezTo>
                  <a:pt x="163513" y="120262"/>
                  <a:pt x="157560" y="106372"/>
                  <a:pt x="166688" y="102403"/>
                </a:cubicBezTo>
                <a:cubicBezTo>
                  <a:pt x="175816" y="98434"/>
                  <a:pt x="192882" y="107959"/>
                  <a:pt x="204788" y="102403"/>
                </a:cubicBezTo>
                <a:cubicBezTo>
                  <a:pt x="216694" y="96847"/>
                  <a:pt x="229394" y="82162"/>
                  <a:pt x="238125" y="69065"/>
                </a:cubicBezTo>
                <a:cubicBezTo>
                  <a:pt x="246856" y="55968"/>
                  <a:pt x="251222" y="35330"/>
                  <a:pt x="257175" y="23821"/>
                </a:cubicBezTo>
                <a:cubicBezTo>
                  <a:pt x="263128" y="12312"/>
                  <a:pt x="267097" y="-388"/>
                  <a:pt x="273844" y="9"/>
                </a:cubicBezTo>
                <a:cubicBezTo>
                  <a:pt x="280591" y="406"/>
                  <a:pt x="290909" y="18265"/>
                  <a:pt x="297656" y="26203"/>
                </a:cubicBezTo>
                <a:cubicBezTo>
                  <a:pt x="304403" y="34140"/>
                  <a:pt x="300038" y="42078"/>
                  <a:pt x="314325" y="47634"/>
                </a:cubicBezTo>
                <a:cubicBezTo>
                  <a:pt x="328613" y="53190"/>
                  <a:pt x="367109" y="55571"/>
                  <a:pt x="383381" y="59540"/>
                </a:cubicBezTo>
                <a:cubicBezTo>
                  <a:pt x="399653" y="63509"/>
                  <a:pt x="403622" y="61524"/>
                  <a:pt x="411956" y="71446"/>
                </a:cubicBezTo>
                <a:cubicBezTo>
                  <a:pt x="420291" y="81368"/>
                  <a:pt x="427435" y="105974"/>
                  <a:pt x="433388" y="119071"/>
                </a:cubicBezTo>
                <a:cubicBezTo>
                  <a:pt x="439341" y="132168"/>
                  <a:pt x="438150" y="142487"/>
                  <a:pt x="447675" y="150028"/>
                </a:cubicBezTo>
                <a:cubicBezTo>
                  <a:pt x="457200" y="157569"/>
                  <a:pt x="478235" y="157965"/>
                  <a:pt x="490538" y="164315"/>
                </a:cubicBezTo>
                <a:cubicBezTo>
                  <a:pt x="502841" y="170665"/>
                  <a:pt x="516335" y="179000"/>
                  <a:pt x="521494" y="188128"/>
                </a:cubicBezTo>
                <a:cubicBezTo>
                  <a:pt x="526653" y="197256"/>
                  <a:pt x="525066" y="206384"/>
                  <a:pt x="521494" y="219084"/>
                </a:cubicBezTo>
                <a:cubicBezTo>
                  <a:pt x="517922" y="231784"/>
                  <a:pt x="506413" y="250040"/>
                  <a:pt x="500063" y="264328"/>
                </a:cubicBezTo>
                <a:cubicBezTo>
                  <a:pt x="493713" y="278616"/>
                  <a:pt x="483394" y="290919"/>
                  <a:pt x="483394" y="304809"/>
                </a:cubicBezTo>
                <a:cubicBezTo>
                  <a:pt x="483394" y="318699"/>
                  <a:pt x="494507" y="334574"/>
                  <a:pt x="500063" y="347671"/>
                </a:cubicBezTo>
                <a:cubicBezTo>
                  <a:pt x="505619" y="360768"/>
                  <a:pt x="509587" y="378231"/>
                  <a:pt x="516731" y="383390"/>
                </a:cubicBezTo>
                <a:cubicBezTo>
                  <a:pt x="523875" y="388549"/>
                  <a:pt x="534591" y="383787"/>
                  <a:pt x="542925" y="378628"/>
                </a:cubicBezTo>
                <a:cubicBezTo>
                  <a:pt x="551259" y="373469"/>
                  <a:pt x="556816" y="359181"/>
                  <a:pt x="566738" y="352434"/>
                </a:cubicBezTo>
                <a:cubicBezTo>
                  <a:pt x="576660" y="345687"/>
                  <a:pt x="593725" y="334574"/>
                  <a:pt x="602456" y="338146"/>
                </a:cubicBezTo>
                <a:cubicBezTo>
                  <a:pt x="611187" y="341718"/>
                  <a:pt x="614363" y="363546"/>
                  <a:pt x="619125" y="373865"/>
                </a:cubicBezTo>
                <a:cubicBezTo>
                  <a:pt x="623887" y="384184"/>
                  <a:pt x="625475" y="399265"/>
                  <a:pt x="631031" y="400059"/>
                </a:cubicBezTo>
                <a:cubicBezTo>
                  <a:pt x="636587" y="400853"/>
                  <a:pt x="645716" y="386169"/>
                  <a:pt x="652463" y="378628"/>
                </a:cubicBezTo>
                <a:cubicBezTo>
                  <a:pt x="659210" y="371087"/>
                  <a:pt x="660004" y="361165"/>
                  <a:pt x="671513" y="354815"/>
                </a:cubicBezTo>
                <a:cubicBezTo>
                  <a:pt x="683022" y="348465"/>
                  <a:pt x="706438" y="342512"/>
                  <a:pt x="721519" y="340528"/>
                </a:cubicBezTo>
                <a:cubicBezTo>
                  <a:pt x="736600" y="338544"/>
                  <a:pt x="750888" y="345290"/>
                  <a:pt x="762000" y="342909"/>
                </a:cubicBezTo>
                <a:cubicBezTo>
                  <a:pt x="773112" y="340528"/>
                  <a:pt x="779860" y="327827"/>
                  <a:pt x="788194" y="326240"/>
                </a:cubicBezTo>
                <a:cubicBezTo>
                  <a:pt x="796528" y="324653"/>
                  <a:pt x="796925" y="326637"/>
                  <a:pt x="812006" y="333384"/>
                </a:cubicBezTo>
                <a:cubicBezTo>
                  <a:pt x="827087" y="340131"/>
                  <a:pt x="860425" y="360371"/>
                  <a:pt x="878681" y="366721"/>
                </a:cubicBezTo>
                <a:cubicBezTo>
                  <a:pt x="896937" y="373071"/>
                  <a:pt x="908844" y="370293"/>
                  <a:pt x="921544" y="371484"/>
                </a:cubicBezTo>
                <a:cubicBezTo>
                  <a:pt x="934244" y="372675"/>
                  <a:pt x="954881" y="373865"/>
                  <a:pt x="954881" y="373865"/>
                </a:cubicBezTo>
                <a:lnTo>
                  <a:pt x="954881" y="37386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4107946" y="2288256"/>
            <a:ext cx="522798" cy="931194"/>
          </a:xfrm>
          <a:custGeom>
            <a:avLst/>
            <a:gdLst>
              <a:gd name="connsiteX0" fmla="*/ 522798 w 522798"/>
              <a:gd name="connsiteY0" fmla="*/ 83469 h 931194"/>
              <a:gd name="connsiteX1" fmla="*/ 468030 w 522798"/>
              <a:gd name="connsiteY1" fmla="*/ 71563 h 931194"/>
              <a:gd name="connsiteX2" fmla="*/ 432311 w 522798"/>
              <a:gd name="connsiteY2" fmla="*/ 50132 h 931194"/>
              <a:gd name="connsiteX3" fmla="*/ 398973 w 522798"/>
              <a:gd name="connsiteY3" fmla="*/ 19175 h 931194"/>
              <a:gd name="connsiteX4" fmla="*/ 360873 w 522798"/>
              <a:gd name="connsiteY4" fmla="*/ 125 h 931194"/>
              <a:gd name="connsiteX5" fmla="*/ 313248 w 522798"/>
              <a:gd name="connsiteY5" fmla="*/ 12032 h 931194"/>
              <a:gd name="connsiteX6" fmla="*/ 279911 w 522798"/>
              <a:gd name="connsiteY6" fmla="*/ 33463 h 931194"/>
              <a:gd name="connsiteX7" fmla="*/ 277530 w 522798"/>
              <a:gd name="connsiteY7" fmla="*/ 64419 h 931194"/>
              <a:gd name="connsiteX8" fmla="*/ 263242 w 522798"/>
              <a:gd name="connsiteY8" fmla="*/ 97757 h 931194"/>
              <a:gd name="connsiteX9" fmla="*/ 220380 w 522798"/>
              <a:gd name="connsiteY9" fmla="*/ 140619 h 931194"/>
              <a:gd name="connsiteX10" fmla="*/ 189423 w 522798"/>
              <a:gd name="connsiteY10" fmla="*/ 162050 h 931194"/>
              <a:gd name="connsiteX11" fmla="*/ 179898 w 522798"/>
              <a:gd name="connsiteY11" fmla="*/ 185863 h 931194"/>
              <a:gd name="connsiteX12" fmla="*/ 167992 w 522798"/>
              <a:gd name="connsiteY12" fmla="*/ 240632 h 931194"/>
              <a:gd name="connsiteX13" fmla="*/ 170373 w 522798"/>
              <a:gd name="connsiteY13" fmla="*/ 250157 h 931194"/>
              <a:gd name="connsiteX14" fmla="*/ 156086 w 522798"/>
              <a:gd name="connsiteY14" fmla="*/ 269207 h 931194"/>
              <a:gd name="connsiteX15" fmla="*/ 151323 w 522798"/>
              <a:gd name="connsiteY15" fmla="*/ 300163 h 931194"/>
              <a:gd name="connsiteX16" fmla="*/ 141798 w 522798"/>
              <a:gd name="connsiteY16" fmla="*/ 333500 h 931194"/>
              <a:gd name="connsiteX17" fmla="*/ 125130 w 522798"/>
              <a:gd name="connsiteY17" fmla="*/ 347788 h 931194"/>
              <a:gd name="connsiteX18" fmla="*/ 115605 w 522798"/>
              <a:gd name="connsiteY18" fmla="*/ 378744 h 931194"/>
              <a:gd name="connsiteX19" fmla="*/ 96555 w 522798"/>
              <a:gd name="connsiteY19" fmla="*/ 385888 h 931194"/>
              <a:gd name="connsiteX20" fmla="*/ 87030 w 522798"/>
              <a:gd name="connsiteY20" fmla="*/ 400175 h 931194"/>
              <a:gd name="connsiteX21" fmla="*/ 67980 w 522798"/>
              <a:gd name="connsiteY21" fmla="*/ 423988 h 931194"/>
              <a:gd name="connsiteX22" fmla="*/ 51311 w 522798"/>
              <a:gd name="connsiteY22" fmla="*/ 428750 h 931194"/>
              <a:gd name="connsiteX23" fmla="*/ 8448 w 522798"/>
              <a:gd name="connsiteY23" fmla="*/ 469232 h 931194"/>
              <a:gd name="connsiteX24" fmla="*/ 3686 w 522798"/>
              <a:gd name="connsiteY24" fmla="*/ 473994 h 931194"/>
              <a:gd name="connsiteX25" fmla="*/ 1305 w 522798"/>
              <a:gd name="connsiteY25" fmla="*/ 521619 h 931194"/>
              <a:gd name="connsiteX26" fmla="*/ 25117 w 522798"/>
              <a:gd name="connsiteY26" fmla="*/ 595438 h 931194"/>
              <a:gd name="connsiteX27" fmla="*/ 56073 w 522798"/>
              <a:gd name="connsiteY27" fmla="*/ 650207 h 931194"/>
              <a:gd name="connsiteX28" fmla="*/ 72742 w 522798"/>
              <a:gd name="connsiteY28" fmla="*/ 690688 h 931194"/>
              <a:gd name="connsiteX29" fmla="*/ 56073 w 522798"/>
              <a:gd name="connsiteY29" fmla="*/ 716882 h 931194"/>
              <a:gd name="connsiteX30" fmla="*/ 65598 w 522798"/>
              <a:gd name="connsiteY30" fmla="*/ 783557 h 931194"/>
              <a:gd name="connsiteX31" fmla="*/ 79886 w 522798"/>
              <a:gd name="connsiteY31" fmla="*/ 816894 h 931194"/>
              <a:gd name="connsiteX32" fmla="*/ 75123 w 522798"/>
              <a:gd name="connsiteY32" fmla="*/ 857375 h 931194"/>
              <a:gd name="connsiteX33" fmla="*/ 101317 w 522798"/>
              <a:gd name="connsiteY33" fmla="*/ 897857 h 931194"/>
              <a:gd name="connsiteX34" fmla="*/ 134655 w 522798"/>
              <a:gd name="connsiteY34" fmla="*/ 931194 h 931194"/>
              <a:gd name="connsiteX35" fmla="*/ 134655 w 522798"/>
              <a:gd name="connsiteY35" fmla="*/ 931194 h 93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22798" h="931194">
                <a:moveTo>
                  <a:pt x="522798" y="83469"/>
                </a:moveTo>
                <a:cubicBezTo>
                  <a:pt x="502954" y="80294"/>
                  <a:pt x="483111" y="77119"/>
                  <a:pt x="468030" y="71563"/>
                </a:cubicBezTo>
                <a:cubicBezTo>
                  <a:pt x="452949" y="66007"/>
                  <a:pt x="443820" y="58863"/>
                  <a:pt x="432311" y="50132"/>
                </a:cubicBezTo>
                <a:cubicBezTo>
                  <a:pt x="420802" y="41401"/>
                  <a:pt x="410879" y="27509"/>
                  <a:pt x="398973" y="19175"/>
                </a:cubicBezTo>
                <a:cubicBezTo>
                  <a:pt x="387067" y="10840"/>
                  <a:pt x="375160" y="1315"/>
                  <a:pt x="360873" y="125"/>
                </a:cubicBezTo>
                <a:cubicBezTo>
                  <a:pt x="346586" y="-1065"/>
                  <a:pt x="326742" y="6476"/>
                  <a:pt x="313248" y="12032"/>
                </a:cubicBezTo>
                <a:cubicBezTo>
                  <a:pt x="299754" y="17588"/>
                  <a:pt x="285864" y="24732"/>
                  <a:pt x="279911" y="33463"/>
                </a:cubicBezTo>
                <a:cubicBezTo>
                  <a:pt x="273958" y="42194"/>
                  <a:pt x="280308" y="53703"/>
                  <a:pt x="277530" y="64419"/>
                </a:cubicBezTo>
                <a:cubicBezTo>
                  <a:pt x="274752" y="75135"/>
                  <a:pt x="272767" y="85057"/>
                  <a:pt x="263242" y="97757"/>
                </a:cubicBezTo>
                <a:cubicBezTo>
                  <a:pt x="253717" y="110457"/>
                  <a:pt x="232683" y="129904"/>
                  <a:pt x="220380" y="140619"/>
                </a:cubicBezTo>
                <a:cubicBezTo>
                  <a:pt x="208077" y="151334"/>
                  <a:pt x="196170" y="154509"/>
                  <a:pt x="189423" y="162050"/>
                </a:cubicBezTo>
                <a:cubicBezTo>
                  <a:pt x="182676" y="169591"/>
                  <a:pt x="183470" y="172766"/>
                  <a:pt x="179898" y="185863"/>
                </a:cubicBezTo>
                <a:cubicBezTo>
                  <a:pt x="176326" y="198960"/>
                  <a:pt x="169579" y="229916"/>
                  <a:pt x="167992" y="240632"/>
                </a:cubicBezTo>
                <a:cubicBezTo>
                  <a:pt x="166405" y="251348"/>
                  <a:pt x="172357" y="245395"/>
                  <a:pt x="170373" y="250157"/>
                </a:cubicBezTo>
                <a:cubicBezTo>
                  <a:pt x="168389" y="254920"/>
                  <a:pt x="159261" y="260873"/>
                  <a:pt x="156086" y="269207"/>
                </a:cubicBezTo>
                <a:cubicBezTo>
                  <a:pt x="152911" y="277541"/>
                  <a:pt x="153704" y="289448"/>
                  <a:pt x="151323" y="300163"/>
                </a:cubicBezTo>
                <a:cubicBezTo>
                  <a:pt x="148942" y="310878"/>
                  <a:pt x="146163" y="325563"/>
                  <a:pt x="141798" y="333500"/>
                </a:cubicBezTo>
                <a:cubicBezTo>
                  <a:pt x="137433" y="341437"/>
                  <a:pt x="129495" y="340247"/>
                  <a:pt x="125130" y="347788"/>
                </a:cubicBezTo>
                <a:cubicBezTo>
                  <a:pt x="120765" y="355329"/>
                  <a:pt x="120367" y="372394"/>
                  <a:pt x="115605" y="378744"/>
                </a:cubicBezTo>
                <a:cubicBezTo>
                  <a:pt x="110843" y="385094"/>
                  <a:pt x="101317" y="382316"/>
                  <a:pt x="96555" y="385888"/>
                </a:cubicBezTo>
                <a:cubicBezTo>
                  <a:pt x="91793" y="389460"/>
                  <a:pt x="91792" y="393825"/>
                  <a:pt x="87030" y="400175"/>
                </a:cubicBezTo>
                <a:cubicBezTo>
                  <a:pt x="82268" y="406525"/>
                  <a:pt x="73933" y="419226"/>
                  <a:pt x="67980" y="423988"/>
                </a:cubicBezTo>
                <a:cubicBezTo>
                  <a:pt x="62027" y="428750"/>
                  <a:pt x="61233" y="421209"/>
                  <a:pt x="51311" y="428750"/>
                </a:cubicBezTo>
                <a:cubicBezTo>
                  <a:pt x="41389" y="436291"/>
                  <a:pt x="16385" y="461691"/>
                  <a:pt x="8448" y="469232"/>
                </a:cubicBezTo>
                <a:cubicBezTo>
                  <a:pt x="511" y="476773"/>
                  <a:pt x="4876" y="465263"/>
                  <a:pt x="3686" y="473994"/>
                </a:cubicBezTo>
                <a:cubicBezTo>
                  <a:pt x="2496" y="482725"/>
                  <a:pt x="-2267" y="501378"/>
                  <a:pt x="1305" y="521619"/>
                </a:cubicBezTo>
                <a:cubicBezTo>
                  <a:pt x="4877" y="541860"/>
                  <a:pt x="15989" y="574007"/>
                  <a:pt x="25117" y="595438"/>
                </a:cubicBezTo>
                <a:cubicBezTo>
                  <a:pt x="34245" y="616869"/>
                  <a:pt x="48136" y="634332"/>
                  <a:pt x="56073" y="650207"/>
                </a:cubicBezTo>
                <a:cubicBezTo>
                  <a:pt x="64010" y="666082"/>
                  <a:pt x="72742" y="679576"/>
                  <a:pt x="72742" y="690688"/>
                </a:cubicBezTo>
                <a:cubicBezTo>
                  <a:pt x="72742" y="701800"/>
                  <a:pt x="57264" y="701404"/>
                  <a:pt x="56073" y="716882"/>
                </a:cubicBezTo>
                <a:cubicBezTo>
                  <a:pt x="54882" y="732360"/>
                  <a:pt x="61629" y="766888"/>
                  <a:pt x="65598" y="783557"/>
                </a:cubicBezTo>
                <a:cubicBezTo>
                  <a:pt x="69567" y="800226"/>
                  <a:pt x="78299" y="804591"/>
                  <a:pt x="79886" y="816894"/>
                </a:cubicBezTo>
                <a:cubicBezTo>
                  <a:pt x="81473" y="829197"/>
                  <a:pt x="71551" y="843881"/>
                  <a:pt x="75123" y="857375"/>
                </a:cubicBezTo>
                <a:cubicBezTo>
                  <a:pt x="78695" y="870869"/>
                  <a:pt x="91395" y="885554"/>
                  <a:pt x="101317" y="897857"/>
                </a:cubicBezTo>
                <a:cubicBezTo>
                  <a:pt x="111239" y="910160"/>
                  <a:pt x="134655" y="931194"/>
                  <a:pt x="134655" y="931194"/>
                </a:cubicBezTo>
                <a:lnTo>
                  <a:pt x="134655" y="93119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3765903" y="3207544"/>
            <a:ext cx="481482" cy="877423"/>
          </a:xfrm>
          <a:custGeom>
            <a:avLst/>
            <a:gdLst>
              <a:gd name="connsiteX0" fmla="*/ 471935 w 481482"/>
              <a:gd name="connsiteY0" fmla="*/ 0 h 877423"/>
              <a:gd name="connsiteX1" fmla="*/ 481460 w 481482"/>
              <a:gd name="connsiteY1" fmla="*/ 64294 h 877423"/>
              <a:gd name="connsiteX2" fmla="*/ 469554 w 481482"/>
              <a:gd name="connsiteY2" fmla="*/ 71437 h 877423"/>
              <a:gd name="connsiteX3" fmla="*/ 460029 w 481482"/>
              <a:gd name="connsiteY3" fmla="*/ 92869 h 877423"/>
              <a:gd name="connsiteX4" fmla="*/ 448123 w 481482"/>
              <a:gd name="connsiteY4" fmla="*/ 109537 h 877423"/>
              <a:gd name="connsiteX5" fmla="*/ 436216 w 481482"/>
              <a:gd name="connsiteY5" fmla="*/ 126206 h 877423"/>
              <a:gd name="connsiteX6" fmla="*/ 436216 w 481482"/>
              <a:gd name="connsiteY6" fmla="*/ 145256 h 877423"/>
              <a:gd name="connsiteX7" fmla="*/ 426691 w 481482"/>
              <a:gd name="connsiteY7" fmla="*/ 169069 h 877423"/>
              <a:gd name="connsiteX8" fmla="*/ 407641 w 481482"/>
              <a:gd name="connsiteY8" fmla="*/ 178594 h 877423"/>
              <a:gd name="connsiteX9" fmla="*/ 369541 w 481482"/>
              <a:gd name="connsiteY9" fmla="*/ 195262 h 877423"/>
              <a:gd name="connsiteX10" fmla="*/ 333823 w 481482"/>
              <a:gd name="connsiteY10" fmla="*/ 197644 h 877423"/>
              <a:gd name="connsiteX11" fmla="*/ 319535 w 481482"/>
              <a:gd name="connsiteY11" fmla="*/ 223837 h 877423"/>
              <a:gd name="connsiteX12" fmla="*/ 312391 w 481482"/>
              <a:gd name="connsiteY12" fmla="*/ 242887 h 877423"/>
              <a:gd name="connsiteX13" fmla="*/ 288579 w 481482"/>
              <a:gd name="connsiteY13" fmla="*/ 261937 h 877423"/>
              <a:gd name="connsiteX14" fmla="*/ 279054 w 481482"/>
              <a:gd name="connsiteY14" fmla="*/ 273844 h 877423"/>
              <a:gd name="connsiteX15" fmla="*/ 257623 w 481482"/>
              <a:gd name="connsiteY15" fmla="*/ 280987 h 877423"/>
              <a:gd name="connsiteX16" fmla="*/ 245716 w 481482"/>
              <a:gd name="connsiteY16" fmla="*/ 316706 h 877423"/>
              <a:gd name="connsiteX17" fmla="*/ 226666 w 481482"/>
              <a:gd name="connsiteY17" fmla="*/ 333375 h 877423"/>
              <a:gd name="connsiteX18" fmla="*/ 193329 w 481482"/>
              <a:gd name="connsiteY18" fmla="*/ 333375 h 877423"/>
              <a:gd name="connsiteX19" fmla="*/ 188566 w 481482"/>
              <a:gd name="connsiteY19" fmla="*/ 354806 h 877423"/>
              <a:gd name="connsiteX20" fmla="*/ 205235 w 481482"/>
              <a:gd name="connsiteY20" fmla="*/ 390525 h 877423"/>
              <a:gd name="connsiteX21" fmla="*/ 233810 w 481482"/>
              <a:gd name="connsiteY21" fmla="*/ 419100 h 877423"/>
              <a:gd name="connsiteX22" fmla="*/ 274291 w 481482"/>
              <a:gd name="connsiteY22" fmla="*/ 442912 h 877423"/>
              <a:gd name="connsiteX23" fmla="*/ 307629 w 481482"/>
              <a:gd name="connsiteY23" fmla="*/ 464344 h 877423"/>
              <a:gd name="connsiteX24" fmla="*/ 326679 w 481482"/>
              <a:gd name="connsiteY24" fmla="*/ 481012 h 877423"/>
              <a:gd name="connsiteX25" fmla="*/ 312391 w 481482"/>
              <a:gd name="connsiteY25" fmla="*/ 514350 h 877423"/>
              <a:gd name="connsiteX26" fmla="*/ 305248 w 481482"/>
              <a:gd name="connsiteY26" fmla="*/ 545306 h 877423"/>
              <a:gd name="connsiteX27" fmla="*/ 293341 w 481482"/>
              <a:gd name="connsiteY27" fmla="*/ 581025 h 877423"/>
              <a:gd name="connsiteX28" fmla="*/ 281435 w 481482"/>
              <a:gd name="connsiteY28" fmla="*/ 635794 h 877423"/>
              <a:gd name="connsiteX29" fmla="*/ 264766 w 481482"/>
              <a:gd name="connsiteY29" fmla="*/ 661987 h 877423"/>
              <a:gd name="connsiteX30" fmla="*/ 255241 w 481482"/>
              <a:gd name="connsiteY30" fmla="*/ 695325 h 877423"/>
              <a:gd name="connsiteX31" fmla="*/ 245716 w 481482"/>
              <a:gd name="connsiteY31" fmla="*/ 728662 h 877423"/>
              <a:gd name="connsiteX32" fmla="*/ 219523 w 481482"/>
              <a:gd name="connsiteY32" fmla="*/ 735806 h 877423"/>
              <a:gd name="connsiteX33" fmla="*/ 148085 w 481482"/>
              <a:gd name="connsiteY33" fmla="*/ 726281 h 877423"/>
              <a:gd name="connsiteX34" fmla="*/ 126654 w 481482"/>
              <a:gd name="connsiteY34" fmla="*/ 723900 h 877423"/>
              <a:gd name="connsiteX35" fmla="*/ 102841 w 481482"/>
              <a:gd name="connsiteY35" fmla="*/ 742950 h 877423"/>
              <a:gd name="connsiteX36" fmla="*/ 50454 w 481482"/>
              <a:gd name="connsiteY36" fmla="*/ 819150 h 877423"/>
              <a:gd name="connsiteX37" fmla="*/ 5210 w 481482"/>
              <a:gd name="connsiteY37" fmla="*/ 871537 h 877423"/>
              <a:gd name="connsiteX38" fmla="*/ 2829 w 481482"/>
              <a:gd name="connsiteY38" fmla="*/ 873919 h 8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81482" h="877423">
                <a:moveTo>
                  <a:pt x="471935" y="0"/>
                </a:moveTo>
                <a:cubicBezTo>
                  <a:pt x="476896" y="26194"/>
                  <a:pt x="481857" y="52388"/>
                  <a:pt x="481460" y="64294"/>
                </a:cubicBezTo>
                <a:cubicBezTo>
                  <a:pt x="481063" y="76200"/>
                  <a:pt x="473126" y="66675"/>
                  <a:pt x="469554" y="71437"/>
                </a:cubicBezTo>
                <a:cubicBezTo>
                  <a:pt x="465982" y="76199"/>
                  <a:pt x="463601" y="86519"/>
                  <a:pt x="460029" y="92869"/>
                </a:cubicBezTo>
                <a:cubicBezTo>
                  <a:pt x="456457" y="99219"/>
                  <a:pt x="448123" y="109537"/>
                  <a:pt x="448123" y="109537"/>
                </a:cubicBezTo>
                <a:cubicBezTo>
                  <a:pt x="444154" y="115093"/>
                  <a:pt x="438200" y="120253"/>
                  <a:pt x="436216" y="126206"/>
                </a:cubicBezTo>
                <a:cubicBezTo>
                  <a:pt x="434231" y="132159"/>
                  <a:pt x="437803" y="138112"/>
                  <a:pt x="436216" y="145256"/>
                </a:cubicBezTo>
                <a:cubicBezTo>
                  <a:pt x="434628" y="152400"/>
                  <a:pt x="431453" y="163513"/>
                  <a:pt x="426691" y="169069"/>
                </a:cubicBezTo>
                <a:cubicBezTo>
                  <a:pt x="421928" y="174625"/>
                  <a:pt x="417166" y="174229"/>
                  <a:pt x="407641" y="178594"/>
                </a:cubicBezTo>
                <a:cubicBezTo>
                  <a:pt x="398116" y="182960"/>
                  <a:pt x="381844" y="192087"/>
                  <a:pt x="369541" y="195262"/>
                </a:cubicBezTo>
                <a:cubicBezTo>
                  <a:pt x="357238" y="198437"/>
                  <a:pt x="342157" y="192882"/>
                  <a:pt x="333823" y="197644"/>
                </a:cubicBezTo>
                <a:cubicBezTo>
                  <a:pt x="325489" y="202406"/>
                  <a:pt x="323107" y="216297"/>
                  <a:pt x="319535" y="223837"/>
                </a:cubicBezTo>
                <a:cubicBezTo>
                  <a:pt x="315963" y="231378"/>
                  <a:pt x="317550" y="236537"/>
                  <a:pt x="312391" y="242887"/>
                </a:cubicBezTo>
                <a:cubicBezTo>
                  <a:pt x="307232" y="249237"/>
                  <a:pt x="294135" y="256778"/>
                  <a:pt x="288579" y="261937"/>
                </a:cubicBezTo>
                <a:cubicBezTo>
                  <a:pt x="283023" y="267096"/>
                  <a:pt x="284213" y="270669"/>
                  <a:pt x="279054" y="273844"/>
                </a:cubicBezTo>
                <a:cubicBezTo>
                  <a:pt x="273895" y="277019"/>
                  <a:pt x="263179" y="273843"/>
                  <a:pt x="257623" y="280987"/>
                </a:cubicBezTo>
                <a:cubicBezTo>
                  <a:pt x="252067" y="288131"/>
                  <a:pt x="250875" y="307975"/>
                  <a:pt x="245716" y="316706"/>
                </a:cubicBezTo>
                <a:cubicBezTo>
                  <a:pt x="240557" y="325437"/>
                  <a:pt x="235397" y="330597"/>
                  <a:pt x="226666" y="333375"/>
                </a:cubicBezTo>
                <a:cubicBezTo>
                  <a:pt x="217935" y="336153"/>
                  <a:pt x="199679" y="329803"/>
                  <a:pt x="193329" y="333375"/>
                </a:cubicBezTo>
                <a:cubicBezTo>
                  <a:pt x="186979" y="336947"/>
                  <a:pt x="186582" y="345281"/>
                  <a:pt x="188566" y="354806"/>
                </a:cubicBezTo>
                <a:cubicBezTo>
                  <a:pt x="190550" y="364331"/>
                  <a:pt x="197694" y="379809"/>
                  <a:pt x="205235" y="390525"/>
                </a:cubicBezTo>
                <a:cubicBezTo>
                  <a:pt x="212776" y="401241"/>
                  <a:pt x="222301" y="410369"/>
                  <a:pt x="233810" y="419100"/>
                </a:cubicBezTo>
                <a:cubicBezTo>
                  <a:pt x="245319" y="427831"/>
                  <a:pt x="261988" y="435371"/>
                  <a:pt x="274291" y="442912"/>
                </a:cubicBezTo>
                <a:cubicBezTo>
                  <a:pt x="286594" y="450453"/>
                  <a:pt x="298898" y="457994"/>
                  <a:pt x="307629" y="464344"/>
                </a:cubicBezTo>
                <a:cubicBezTo>
                  <a:pt x="316360" y="470694"/>
                  <a:pt x="325885" y="472678"/>
                  <a:pt x="326679" y="481012"/>
                </a:cubicBezTo>
                <a:cubicBezTo>
                  <a:pt x="327473" y="489346"/>
                  <a:pt x="315963" y="503634"/>
                  <a:pt x="312391" y="514350"/>
                </a:cubicBezTo>
                <a:cubicBezTo>
                  <a:pt x="308819" y="525066"/>
                  <a:pt x="308423" y="534193"/>
                  <a:pt x="305248" y="545306"/>
                </a:cubicBezTo>
                <a:cubicBezTo>
                  <a:pt x="302073" y="556419"/>
                  <a:pt x="297310" y="565944"/>
                  <a:pt x="293341" y="581025"/>
                </a:cubicBezTo>
                <a:cubicBezTo>
                  <a:pt x="289372" y="596106"/>
                  <a:pt x="286198" y="622300"/>
                  <a:pt x="281435" y="635794"/>
                </a:cubicBezTo>
                <a:cubicBezTo>
                  <a:pt x="276672" y="649288"/>
                  <a:pt x="269132" y="652065"/>
                  <a:pt x="264766" y="661987"/>
                </a:cubicBezTo>
                <a:cubicBezTo>
                  <a:pt x="260400" y="671909"/>
                  <a:pt x="255241" y="695325"/>
                  <a:pt x="255241" y="695325"/>
                </a:cubicBezTo>
                <a:cubicBezTo>
                  <a:pt x="252066" y="706438"/>
                  <a:pt x="251669" y="721915"/>
                  <a:pt x="245716" y="728662"/>
                </a:cubicBezTo>
                <a:cubicBezTo>
                  <a:pt x="239763" y="735409"/>
                  <a:pt x="235795" y="736203"/>
                  <a:pt x="219523" y="735806"/>
                </a:cubicBezTo>
                <a:cubicBezTo>
                  <a:pt x="203251" y="735409"/>
                  <a:pt x="163563" y="728265"/>
                  <a:pt x="148085" y="726281"/>
                </a:cubicBezTo>
                <a:cubicBezTo>
                  <a:pt x="132607" y="724297"/>
                  <a:pt x="134195" y="721122"/>
                  <a:pt x="126654" y="723900"/>
                </a:cubicBezTo>
                <a:cubicBezTo>
                  <a:pt x="119113" y="726678"/>
                  <a:pt x="115541" y="727075"/>
                  <a:pt x="102841" y="742950"/>
                </a:cubicBezTo>
                <a:cubicBezTo>
                  <a:pt x="90141" y="758825"/>
                  <a:pt x="66726" y="797719"/>
                  <a:pt x="50454" y="819150"/>
                </a:cubicBezTo>
                <a:cubicBezTo>
                  <a:pt x="34182" y="840581"/>
                  <a:pt x="13148" y="862409"/>
                  <a:pt x="5210" y="871537"/>
                </a:cubicBezTo>
                <a:cubicBezTo>
                  <a:pt x="-2728" y="880665"/>
                  <a:pt x="50" y="877292"/>
                  <a:pt x="2829" y="87391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3265632" y="4086225"/>
            <a:ext cx="496053" cy="595313"/>
          </a:xfrm>
          <a:custGeom>
            <a:avLst/>
            <a:gdLst>
              <a:gd name="connsiteX0" fmla="*/ 324506 w 496053"/>
              <a:gd name="connsiteY0" fmla="*/ 595313 h 595313"/>
              <a:gd name="connsiteX1" fmla="*/ 291169 w 496053"/>
              <a:gd name="connsiteY1" fmla="*/ 538163 h 595313"/>
              <a:gd name="connsiteX2" fmla="*/ 279262 w 496053"/>
              <a:gd name="connsiteY2" fmla="*/ 488156 h 595313"/>
              <a:gd name="connsiteX3" fmla="*/ 269737 w 496053"/>
              <a:gd name="connsiteY3" fmla="*/ 461963 h 595313"/>
              <a:gd name="connsiteX4" fmla="*/ 238781 w 496053"/>
              <a:gd name="connsiteY4" fmla="*/ 428625 h 595313"/>
              <a:gd name="connsiteX5" fmla="*/ 212587 w 496053"/>
              <a:gd name="connsiteY5" fmla="*/ 423863 h 595313"/>
              <a:gd name="connsiteX6" fmla="*/ 174487 w 496053"/>
              <a:gd name="connsiteY6" fmla="*/ 423863 h 595313"/>
              <a:gd name="connsiteX7" fmla="*/ 131625 w 496053"/>
              <a:gd name="connsiteY7" fmla="*/ 411956 h 595313"/>
              <a:gd name="connsiteX8" fmla="*/ 103050 w 496053"/>
              <a:gd name="connsiteY8" fmla="*/ 411956 h 595313"/>
              <a:gd name="connsiteX9" fmla="*/ 81619 w 496053"/>
              <a:gd name="connsiteY9" fmla="*/ 438150 h 595313"/>
              <a:gd name="connsiteX10" fmla="*/ 50662 w 496053"/>
              <a:gd name="connsiteY10" fmla="*/ 440531 h 595313"/>
              <a:gd name="connsiteX11" fmla="*/ 24469 w 496053"/>
              <a:gd name="connsiteY11" fmla="*/ 438150 h 595313"/>
              <a:gd name="connsiteX12" fmla="*/ 5419 w 496053"/>
              <a:gd name="connsiteY12" fmla="*/ 431006 h 595313"/>
              <a:gd name="connsiteX13" fmla="*/ 656 w 496053"/>
              <a:gd name="connsiteY13" fmla="*/ 416719 h 595313"/>
              <a:gd name="connsiteX14" fmla="*/ 17325 w 496053"/>
              <a:gd name="connsiteY14" fmla="*/ 381000 h 595313"/>
              <a:gd name="connsiteX15" fmla="*/ 31612 w 496053"/>
              <a:gd name="connsiteY15" fmla="*/ 359569 h 595313"/>
              <a:gd name="connsiteX16" fmla="*/ 36375 w 496053"/>
              <a:gd name="connsiteY16" fmla="*/ 319088 h 595313"/>
              <a:gd name="connsiteX17" fmla="*/ 36375 w 496053"/>
              <a:gd name="connsiteY17" fmla="*/ 292894 h 595313"/>
              <a:gd name="connsiteX18" fmla="*/ 48281 w 496053"/>
              <a:gd name="connsiteY18" fmla="*/ 264319 h 595313"/>
              <a:gd name="connsiteX19" fmla="*/ 67331 w 496053"/>
              <a:gd name="connsiteY19" fmla="*/ 264319 h 595313"/>
              <a:gd name="connsiteX20" fmla="*/ 98287 w 496053"/>
              <a:gd name="connsiteY20" fmla="*/ 278606 h 595313"/>
              <a:gd name="connsiteX21" fmla="*/ 119719 w 496053"/>
              <a:gd name="connsiteY21" fmla="*/ 257175 h 595313"/>
              <a:gd name="connsiteX22" fmla="*/ 131625 w 496053"/>
              <a:gd name="connsiteY22" fmla="*/ 204788 h 595313"/>
              <a:gd name="connsiteX23" fmla="*/ 131625 w 496053"/>
              <a:gd name="connsiteY23" fmla="*/ 171450 h 595313"/>
              <a:gd name="connsiteX24" fmla="*/ 157819 w 496053"/>
              <a:gd name="connsiteY24" fmla="*/ 142875 h 595313"/>
              <a:gd name="connsiteX25" fmla="*/ 219731 w 496053"/>
              <a:gd name="connsiteY25" fmla="*/ 123825 h 595313"/>
              <a:gd name="connsiteX26" fmla="*/ 307837 w 496053"/>
              <a:gd name="connsiteY26" fmla="*/ 76200 h 595313"/>
              <a:gd name="connsiteX27" fmla="*/ 355462 w 496053"/>
              <a:gd name="connsiteY27" fmla="*/ 47625 h 595313"/>
              <a:gd name="connsiteX28" fmla="*/ 395944 w 496053"/>
              <a:gd name="connsiteY28" fmla="*/ 30956 h 595313"/>
              <a:gd name="connsiteX29" fmla="*/ 431662 w 496053"/>
              <a:gd name="connsiteY29" fmla="*/ 30956 h 595313"/>
              <a:gd name="connsiteX30" fmla="*/ 460237 w 496053"/>
              <a:gd name="connsiteY30" fmla="*/ 30956 h 595313"/>
              <a:gd name="connsiteX31" fmla="*/ 491194 w 496053"/>
              <a:gd name="connsiteY31" fmla="*/ 7144 h 595313"/>
              <a:gd name="connsiteX32" fmla="*/ 495956 w 496053"/>
              <a:gd name="connsiteY32" fmla="*/ 0 h 595313"/>
              <a:gd name="connsiteX33" fmla="*/ 495956 w 496053"/>
              <a:gd name="connsiteY33" fmla="*/ 0 h 59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96053" h="595313">
                <a:moveTo>
                  <a:pt x="324506" y="595313"/>
                </a:moveTo>
                <a:cubicBezTo>
                  <a:pt x="311608" y="575667"/>
                  <a:pt x="298710" y="556022"/>
                  <a:pt x="291169" y="538163"/>
                </a:cubicBezTo>
                <a:cubicBezTo>
                  <a:pt x="283628" y="520303"/>
                  <a:pt x="282834" y="500856"/>
                  <a:pt x="279262" y="488156"/>
                </a:cubicBezTo>
                <a:cubicBezTo>
                  <a:pt x="275690" y="475456"/>
                  <a:pt x="276484" y="471885"/>
                  <a:pt x="269737" y="461963"/>
                </a:cubicBezTo>
                <a:cubicBezTo>
                  <a:pt x="262990" y="452041"/>
                  <a:pt x="248306" y="434975"/>
                  <a:pt x="238781" y="428625"/>
                </a:cubicBezTo>
                <a:cubicBezTo>
                  <a:pt x="229256" y="422275"/>
                  <a:pt x="223303" y="424657"/>
                  <a:pt x="212587" y="423863"/>
                </a:cubicBezTo>
                <a:cubicBezTo>
                  <a:pt x="201871" y="423069"/>
                  <a:pt x="187981" y="425847"/>
                  <a:pt x="174487" y="423863"/>
                </a:cubicBezTo>
                <a:cubicBezTo>
                  <a:pt x="160993" y="421879"/>
                  <a:pt x="143531" y="413940"/>
                  <a:pt x="131625" y="411956"/>
                </a:cubicBezTo>
                <a:cubicBezTo>
                  <a:pt x="119719" y="409971"/>
                  <a:pt x="111384" y="407590"/>
                  <a:pt x="103050" y="411956"/>
                </a:cubicBezTo>
                <a:cubicBezTo>
                  <a:pt x="94716" y="416322"/>
                  <a:pt x="90350" y="433388"/>
                  <a:pt x="81619" y="438150"/>
                </a:cubicBezTo>
                <a:cubicBezTo>
                  <a:pt x="72888" y="442912"/>
                  <a:pt x="60187" y="440531"/>
                  <a:pt x="50662" y="440531"/>
                </a:cubicBezTo>
                <a:cubicBezTo>
                  <a:pt x="41137" y="440531"/>
                  <a:pt x="32010" y="439738"/>
                  <a:pt x="24469" y="438150"/>
                </a:cubicBezTo>
                <a:cubicBezTo>
                  <a:pt x="16928" y="436562"/>
                  <a:pt x="9388" y="434578"/>
                  <a:pt x="5419" y="431006"/>
                </a:cubicBezTo>
                <a:cubicBezTo>
                  <a:pt x="1450" y="427434"/>
                  <a:pt x="-1328" y="425053"/>
                  <a:pt x="656" y="416719"/>
                </a:cubicBezTo>
                <a:cubicBezTo>
                  <a:pt x="2640" y="408385"/>
                  <a:pt x="12166" y="390525"/>
                  <a:pt x="17325" y="381000"/>
                </a:cubicBezTo>
                <a:cubicBezTo>
                  <a:pt x="22484" y="371475"/>
                  <a:pt x="28437" y="369888"/>
                  <a:pt x="31612" y="359569"/>
                </a:cubicBezTo>
                <a:cubicBezTo>
                  <a:pt x="34787" y="349250"/>
                  <a:pt x="35581" y="330200"/>
                  <a:pt x="36375" y="319088"/>
                </a:cubicBezTo>
                <a:cubicBezTo>
                  <a:pt x="37169" y="307976"/>
                  <a:pt x="34391" y="302022"/>
                  <a:pt x="36375" y="292894"/>
                </a:cubicBezTo>
                <a:cubicBezTo>
                  <a:pt x="38359" y="283766"/>
                  <a:pt x="43122" y="269081"/>
                  <a:pt x="48281" y="264319"/>
                </a:cubicBezTo>
                <a:cubicBezTo>
                  <a:pt x="53440" y="259556"/>
                  <a:pt x="58997" y="261938"/>
                  <a:pt x="67331" y="264319"/>
                </a:cubicBezTo>
                <a:cubicBezTo>
                  <a:pt x="75665" y="266700"/>
                  <a:pt x="89556" y="279797"/>
                  <a:pt x="98287" y="278606"/>
                </a:cubicBezTo>
                <a:cubicBezTo>
                  <a:pt x="107018" y="277415"/>
                  <a:pt x="114163" y="269478"/>
                  <a:pt x="119719" y="257175"/>
                </a:cubicBezTo>
                <a:cubicBezTo>
                  <a:pt x="125275" y="244872"/>
                  <a:pt x="129641" y="219075"/>
                  <a:pt x="131625" y="204788"/>
                </a:cubicBezTo>
                <a:cubicBezTo>
                  <a:pt x="133609" y="190501"/>
                  <a:pt x="127259" y="181769"/>
                  <a:pt x="131625" y="171450"/>
                </a:cubicBezTo>
                <a:cubicBezTo>
                  <a:pt x="135991" y="161131"/>
                  <a:pt x="143135" y="150812"/>
                  <a:pt x="157819" y="142875"/>
                </a:cubicBezTo>
                <a:cubicBezTo>
                  <a:pt x="172503" y="134937"/>
                  <a:pt x="194728" y="134938"/>
                  <a:pt x="219731" y="123825"/>
                </a:cubicBezTo>
                <a:cubicBezTo>
                  <a:pt x="244734" y="112712"/>
                  <a:pt x="285215" y="88900"/>
                  <a:pt x="307837" y="76200"/>
                </a:cubicBezTo>
                <a:cubicBezTo>
                  <a:pt x="330459" y="63500"/>
                  <a:pt x="340778" y="55166"/>
                  <a:pt x="355462" y="47625"/>
                </a:cubicBezTo>
                <a:cubicBezTo>
                  <a:pt x="370146" y="40084"/>
                  <a:pt x="383244" y="33734"/>
                  <a:pt x="395944" y="30956"/>
                </a:cubicBezTo>
                <a:cubicBezTo>
                  <a:pt x="408644" y="28178"/>
                  <a:pt x="431662" y="30956"/>
                  <a:pt x="431662" y="30956"/>
                </a:cubicBezTo>
                <a:cubicBezTo>
                  <a:pt x="442377" y="30956"/>
                  <a:pt x="450315" y="34925"/>
                  <a:pt x="460237" y="30956"/>
                </a:cubicBezTo>
                <a:cubicBezTo>
                  <a:pt x="470159" y="26987"/>
                  <a:pt x="485241" y="12303"/>
                  <a:pt x="491194" y="7144"/>
                </a:cubicBezTo>
                <a:cubicBezTo>
                  <a:pt x="497147" y="1985"/>
                  <a:pt x="495956" y="0"/>
                  <a:pt x="495956" y="0"/>
                </a:cubicBezTo>
                <a:lnTo>
                  <a:pt x="495956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2880526" y="3571875"/>
            <a:ext cx="1071562" cy="631031"/>
          </a:xfrm>
          <a:custGeom>
            <a:avLst/>
            <a:gdLst>
              <a:gd name="connsiteX0" fmla="*/ 0 w 1071562"/>
              <a:gd name="connsiteY0" fmla="*/ 631031 h 631031"/>
              <a:gd name="connsiteX1" fmla="*/ 40481 w 1071562"/>
              <a:gd name="connsiteY1" fmla="*/ 573881 h 631031"/>
              <a:gd name="connsiteX2" fmla="*/ 54768 w 1071562"/>
              <a:gd name="connsiteY2" fmla="*/ 545306 h 631031"/>
              <a:gd name="connsiteX3" fmla="*/ 76200 w 1071562"/>
              <a:gd name="connsiteY3" fmla="*/ 514350 h 631031"/>
              <a:gd name="connsiteX4" fmla="*/ 104775 w 1071562"/>
              <a:gd name="connsiteY4" fmla="*/ 502444 h 631031"/>
              <a:gd name="connsiteX5" fmla="*/ 138112 w 1071562"/>
              <a:gd name="connsiteY5" fmla="*/ 511969 h 631031"/>
              <a:gd name="connsiteX6" fmla="*/ 159543 w 1071562"/>
              <a:gd name="connsiteY6" fmla="*/ 516731 h 631031"/>
              <a:gd name="connsiteX7" fmla="*/ 207168 w 1071562"/>
              <a:gd name="connsiteY7" fmla="*/ 521494 h 631031"/>
              <a:gd name="connsiteX8" fmla="*/ 278606 w 1071562"/>
              <a:gd name="connsiteY8" fmla="*/ 526256 h 631031"/>
              <a:gd name="connsiteX9" fmla="*/ 328612 w 1071562"/>
              <a:gd name="connsiteY9" fmla="*/ 497681 h 631031"/>
              <a:gd name="connsiteX10" fmla="*/ 369093 w 1071562"/>
              <a:gd name="connsiteY10" fmla="*/ 481013 h 631031"/>
              <a:gd name="connsiteX11" fmla="*/ 395287 w 1071562"/>
              <a:gd name="connsiteY11" fmla="*/ 428625 h 631031"/>
              <a:gd name="connsiteX12" fmla="*/ 426243 w 1071562"/>
              <a:gd name="connsiteY12" fmla="*/ 383381 h 631031"/>
              <a:gd name="connsiteX13" fmla="*/ 469106 w 1071562"/>
              <a:gd name="connsiteY13" fmla="*/ 369094 h 631031"/>
              <a:gd name="connsiteX14" fmla="*/ 516731 w 1071562"/>
              <a:gd name="connsiteY14" fmla="*/ 376238 h 631031"/>
              <a:gd name="connsiteX15" fmla="*/ 566737 w 1071562"/>
              <a:gd name="connsiteY15" fmla="*/ 352425 h 631031"/>
              <a:gd name="connsiteX16" fmla="*/ 578643 w 1071562"/>
              <a:gd name="connsiteY16" fmla="*/ 326231 h 631031"/>
              <a:gd name="connsiteX17" fmla="*/ 600075 w 1071562"/>
              <a:gd name="connsiteY17" fmla="*/ 300038 h 631031"/>
              <a:gd name="connsiteX18" fmla="*/ 631031 w 1071562"/>
              <a:gd name="connsiteY18" fmla="*/ 276225 h 631031"/>
              <a:gd name="connsiteX19" fmla="*/ 673893 w 1071562"/>
              <a:gd name="connsiteY19" fmla="*/ 247650 h 631031"/>
              <a:gd name="connsiteX20" fmla="*/ 695325 w 1071562"/>
              <a:gd name="connsiteY20" fmla="*/ 233363 h 631031"/>
              <a:gd name="connsiteX21" fmla="*/ 716756 w 1071562"/>
              <a:gd name="connsiteY21" fmla="*/ 197644 h 631031"/>
              <a:gd name="connsiteX22" fmla="*/ 776287 w 1071562"/>
              <a:gd name="connsiteY22" fmla="*/ 180975 h 631031"/>
              <a:gd name="connsiteX23" fmla="*/ 819150 w 1071562"/>
              <a:gd name="connsiteY23" fmla="*/ 145256 h 631031"/>
              <a:gd name="connsiteX24" fmla="*/ 864393 w 1071562"/>
              <a:gd name="connsiteY24" fmla="*/ 107156 h 631031"/>
              <a:gd name="connsiteX25" fmla="*/ 907256 w 1071562"/>
              <a:gd name="connsiteY25" fmla="*/ 76200 h 631031"/>
              <a:gd name="connsiteX26" fmla="*/ 938212 w 1071562"/>
              <a:gd name="connsiteY26" fmla="*/ 54769 h 631031"/>
              <a:gd name="connsiteX27" fmla="*/ 947737 w 1071562"/>
              <a:gd name="connsiteY27" fmla="*/ 11906 h 631031"/>
              <a:gd name="connsiteX28" fmla="*/ 983456 w 1071562"/>
              <a:gd name="connsiteY28" fmla="*/ 11906 h 631031"/>
              <a:gd name="connsiteX29" fmla="*/ 1026318 w 1071562"/>
              <a:gd name="connsiteY29" fmla="*/ 26194 h 631031"/>
              <a:gd name="connsiteX30" fmla="*/ 1052512 w 1071562"/>
              <a:gd name="connsiteY30" fmla="*/ 4763 h 631031"/>
              <a:gd name="connsiteX31" fmla="*/ 1071562 w 1071562"/>
              <a:gd name="connsiteY31" fmla="*/ 0 h 631031"/>
              <a:gd name="connsiteX32" fmla="*/ 1071562 w 1071562"/>
              <a:gd name="connsiteY32" fmla="*/ 0 h 63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1562" h="631031">
                <a:moveTo>
                  <a:pt x="0" y="631031"/>
                </a:moveTo>
                <a:cubicBezTo>
                  <a:pt x="15676" y="609599"/>
                  <a:pt x="31353" y="588168"/>
                  <a:pt x="40481" y="573881"/>
                </a:cubicBezTo>
                <a:cubicBezTo>
                  <a:pt x="49609" y="559593"/>
                  <a:pt x="48815" y="555228"/>
                  <a:pt x="54768" y="545306"/>
                </a:cubicBezTo>
                <a:cubicBezTo>
                  <a:pt x="60721" y="535384"/>
                  <a:pt x="67866" y="521494"/>
                  <a:pt x="76200" y="514350"/>
                </a:cubicBezTo>
                <a:cubicBezTo>
                  <a:pt x="84534" y="507206"/>
                  <a:pt x="94456" y="502841"/>
                  <a:pt x="104775" y="502444"/>
                </a:cubicBezTo>
                <a:cubicBezTo>
                  <a:pt x="115094" y="502047"/>
                  <a:pt x="128984" y="509588"/>
                  <a:pt x="138112" y="511969"/>
                </a:cubicBezTo>
                <a:cubicBezTo>
                  <a:pt x="147240" y="514350"/>
                  <a:pt x="148034" y="515144"/>
                  <a:pt x="159543" y="516731"/>
                </a:cubicBezTo>
                <a:cubicBezTo>
                  <a:pt x="171052" y="518318"/>
                  <a:pt x="187324" y="519906"/>
                  <a:pt x="207168" y="521494"/>
                </a:cubicBezTo>
                <a:cubicBezTo>
                  <a:pt x="227012" y="523081"/>
                  <a:pt x="258365" y="530225"/>
                  <a:pt x="278606" y="526256"/>
                </a:cubicBezTo>
                <a:cubicBezTo>
                  <a:pt x="298847" y="522287"/>
                  <a:pt x="313531" y="505221"/>
                  <a:pt x="328612" y="497681"/>
                </a:cubicBezTo>
                <a:cubicBezTo>
                  <a:pt x="343693" y="490140"/>
                  <a:pt x="357981" y="492522"/>
                  <a:pt x="369093" y="481013"/>
                </a:cubicBezTo>
                <a:cubicBezTo>
                  <a:pt x="380205" y="469504"/>
                  <a:pt x="385762" y="444897"/>
                  <a:pt x="395287" y="428625"/>
                </a:cubicBezTo>
                <a:cubicBezTo>
                  <a:pt x="404812" y="412353"/>
                  <a:pt x="413940" y="393303"/>
                  <a:pt x="426243" y="383381"/>
                </a:cubicBezTo>
                <a:cubicBezTo>
                  <a:pt x="438546" y="373459"/>
                  <a:pt x="454025" y="370284"/>
                  <a:pt x="469106" y="369094"/>
                </a:cubicBezTo>
                <a:cubicBezTo>
                  <a:pt x="484187" y="367904"/>
                  <a:pt x="500459" y="379016"/>
                  <a:pt x="516731" y="376238"/>
                </a:cubicBezTo>
                <a:cubicBezTo>
                  <a:pt x="533003" y="373460"/>
                  <a:pt x="556418" y="360759"/>
                  <a:pt x="566737" y="352425"/>
                </a:cubicBezTo>
                <a:cubicBezTo>
                  <a:pt x="577056" y="344091"/>
                  <a:pt x="573087" y="334962"/>
                  <a:pt x="578643" y="326231"/>
                </a:cubicBezTo>
                <a:cubicBezTo>
                  <a:pt x="584199" y="317500"/>
                  <a:pt x="591344" y="308372"/>
                  <a:pt x="600075" y="300038"/>
                </a:cubicBezTo>
                <a:cubicBezTo>
                  <a:pt x="608806" y="291704"/>
                  <a:pt x="618728" y="284956"/>
                  <a:pt x="631031" y="276225"/>
                </a:cubicBezTo>
                <a:cubicBezTo>
                  <a:pt x="643334" y="267494"/>
                  <a:pt x="673893" y="247650"/>
                  <a:pt x="673893" y="247650"/>
                </a:cubicBezTo>
                <a:cubicBezTo>
                  <a:pt x="684609" y="240506"/>
                  <a:pt x="688181" y="241697"/>
                  <a:pt x="695325" y="233363"/>
                </a:cubicBezTo>
                <a:cubicBezTo>
                  <a:pt x="702469" y="225029"/>
                  <a:pt x="703262" y="206375"/>
                  <a:pt x="716756" y="197644"/>
                </a:cubicBezTo>
                <a:cubicBezTo>
                  <a:pt x="730250" y="188913"/>
                  <a:pt x="759221" y="189706"/>
                  <a:pt x="776287" y="180975"/>
                </a:cubicBezTo>
                <a:cubicBezTo>
                  <a:pt x="793353" y="172244"/>
                  <a:pt x="819150" y="145256"/>
                  <a:pt x="819150" y="145256"/>
                </a:cubicBezTo>
                <a:cubicBezTo>
                  <a:pt x="833834" y="132953"/>
                  <a:pt x="849709" y="118665"/>
                  <a:pt x="864393" y="107156"/>
                </a:cubicBezTo>
                <a:cubicBezTo>
                  <a:pt x="879077" y="95647"/>
                  <a:pt x="894953" y="84931"/>
                  <a:pt x="907256" y="76200"/>
                </a:cubicBezTo>
                <a:cubicBezTo>
                  <a:pt x="919559" y="67469"/>
                  <a:pt x="931465" y="65485"/>
                  <a:pt x="938212" y="54769"/>
                </a:cubicBezTo>
                <a:cubicBezTo>
                  <a:pt x="944959" y="44053"/>
                  <a:pt x="940196" y="19050"/>
                  <a:pt x="947737" y="11906"/>
                </a:cubicBezTo>
                <a:cubicBezTo>
                  <a:pt x="955278" y="4762"/>
                  <a:pt x="970359" y="9525"/>
                  <a:pt x="983456" y="11906"/>
                </a:cubicBezTo>
                <a:cubicBezTo>
                  <a:pt x="996553" y="14287"/>
                  <a:pt x="1014809" y="27384"/>
                  <a:pt x="1026318" y="26194"/>
                </a:cubicBezTo>
                <a:cubicBezTo>
                  <a:pt x="1037827" y="25004"/>
                  <a:pt x="1044971" y="9129"/>
                  <a:pt x="1052512" y="4763"/>
                </a:cubicBezTo>
                <a:cubicBezTo>
                  <a:pt x="1060053" y="397"/>
                  <a:pt x="1071562" y="0"/>
                  <a:pt x="1071562" y="0"/>
                </a:cubicBezTo>
                <a:lnTo>
                  <a:pt x="1071562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3620036" y="2693194"/>
            <a:ext cx="205846" cy="888206"/>
          </a:xfrm>
          <a:custGeom>
            <a:avLst/>
            <a:gdLst>
              <a:gd name="connsiteX0" fmla="*/ 43921 w 205846"/>
              <a:gd name="connsiteY0" fmla="*/ 0 h 888206"/>
              <a:gd name="connsiteX1" fmla="*/ 55827 w 205846"/>
              <a:gd name="connsiteY1" fmla="*/ 64294 h 888206"/>
              <a:gd name="connsiteX2" fmla="*/ 46302 w 205846"/>
              <a:gd name="connsiteY2" fmla="*/ 104775 h 888206"/>
              <a:gd name="connsiteX3" fmla="*/ 34396 w 205846"/>
              <a:gd name="connsiteY3" fmla="*/ 142875 h 888206"/>
              <a:gd name="connsiteX4" fmla="*/ 10583 w 205846"/>
              <a:gd name="connsiteY4" fmla="*/ 164306 h 888206"/>
              <a:gd name="connsiteX5" fmla="*/ 1058 w 205846"/>
              <a:gd name="connsiteY5" fmla="*/ 192881 h 888206"/>
              <a:gd name="connsiteX6" fmla="*/ 1058 w 205846"/>
              <a:gd name="connsiteY6" fmla="*/ 226219 h 888206"/>
              <a:gd name="connsiteX7" fmla="*/ 1058 w 205846"/>
              <a:gd name="connsiteY7" fmla="*/ 257175 h 888206"/>
              <a:gd name="connsiteX8" fmla="*/ 1058 w 205846"/>
              <a:gd name="connsiteY8" fmla="*/ 292894 h 888206"/>
              <a:gd name="connsiteX9" fmla="*/ 15346 w 205846"/>
              <a:gd name="connsiteY9" fmla="*/ 338137 h 888206"/>
              <a:gd name="connsiteX10" fmla="*/ 8202 w 205846"/>
              <a:gd name="connsiteY10" fmla="*/ 388144 h 888206"/>
              <a:gd name="connsiteX11" fmla="*/ 22490 w 205846"/>
              <a:gd name="connsiteY11" fmla="*/ 414337 h 888206"/>
              <a:gd name="connsiteX12" fmla="*/ 65352 w 205846"/>
              <a:gd name="connsiteY12" fmla="*/ 419100 h 888206"/>
              <a:gd name="connsiteX13" fmla="*/ 74877 w 205846"/>
              <a:gd name="connsiteY13" fmla="*/ 435769 h 888206"/>
              <a:gd name="connsiteX14" fmla="*/ 72496 w 205846"/>
              <a:gd name="connsiteY14" fmla="*/ 471487 h 888206"/>
              <a:gd name="connsiteX15" fmla="*/ 82021 w 205846"/>
              <a:gd name="connsiteY15" fmla="*/ 528637 h 888206"/>
              <a:gd name="connsiteX16" fmla="*/ 65352 w 205846"/>
              <a:gd name="connsiteY16" fmla="*/ 550069 h 888206"/>
              <a:gd name="connsiteX17" fmla="*/ 65352 w 205846"/>
              <a:gd name="connsiteY17" fmla="*/ 585787 h 888206"/>
              <a:gd name="connsiteX18" fmla="*/ 82021 w 205846"/>
              <a:gd name="connsiteY18" fmla="*/ 607219 h 888206"/>
              <a:gd name="connsiteX19" fmla="*/ 79640 w 205846"/>
              <a:gd name="connsiteY19" fmla="*/ 650081 h 888206"/>
              <a:gd name="connsiteX20" fmla="*/ 79640 w 205846"/>
              <a:gd name="connsiteY20" fmla="*/ 690562 h 888206"/>
              <a:gd name="connsiteX21" fmla="*/ 86783 w 205846"/>
              <a:gd name="connsiteY21" fmla="*/ 716756 h 888206"/>
              <a:gd name="connsiteX22" fmla="*/ 110596 w 205846"/>
              <a:gd name="connsiteY22" fmla="*/ 742950 h 888206"/>
              <a:gd name="connsiteX23" fmla="*/ 120121 w 205846"/>
              <a:gd name="connsiteY23" fmla="*/ 781050 h 888206"/>
              <a:gd name="connsiteX24" fmla="*/ 120121 w 205846"/>
              <a:gd name="connsiteY24" fmla="*/ 807244 h 888206"/>
              <a:gd name="connsiteX25" fmla="*/ 129646 w 205846"/>
              <a:gd name="connsiteY25" fmla="*/ 831056 h 888206"/>
              <a:gd name="connsiteX26" fmla="*/ 143933 w 205846"/>
              <a:gd name="connsiteY26" fmla="*/ 845344 h 888206"/>
              <a:gd name="connsiteX27" fmla="*/ 170127 w 205846"/>
              <a:gd name="connsiteY27" fmla="*/ 854869 h 888206"/>
              <a:gd name="connsiteX28" fmla="*/ 174890 w 205846"/>
              <a:gd name="connsiteY28" fmla="*/ 878681 h 888206"/>
              <a:gd name="connsiteX29" fmla="*/ 205846 w 205846"/>
              <a:gd name="connsiteY29" fmla="*/ 888206 h 888206"/>
              <a:gd name="connsiteX30" fmla="*/ 205846 w 205846"/>
              <a:gd name="connsiteY30" fmla="*/ 888206 h 88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05846" h="888206">
                <a:moveTo>
                  <a:pt x="43921" y="0"/>
                </a:moveTo>
                <a:cubicBezTo>
                  <a:pt x="49675" y="23416"/>
                  <a:pt x="55430" y="46832"/>
                  <a:pt x="55827" y="64294"/>
                </a:cubicBezTo>
                <a:cubicBezTo>
                  <a:pt x="56224" y="81756"/>
                  <a:pt x="49874" y="91678"/>
                  <a:pt x="46302" y="104775"/>
                </a:cubicBezTo>
                <a:cubicBezTo>
                  <a:pt x="42730" y="117872"/>
                  <a:pt x="40349" y="132953"/>
                  <a:pt x="34396" y="142875"/>
                </a:cubicBezTo>
                <a:cubicBezTo>
                  <a:pt x="28443" y="152797"/>
                  <a:pt x="16139" y="155972"/>
                  <a:pt x="10583" y="164306"/>
                </a:cubicBezTo>
                <a:cubicBezTo>
                  <a:pt x="5027" y="172640"/>
                  <a:pt x="2645" y="182562"/>
                  <a:pt x="1058" y="192881"/>
                </a:cubicBezTo>
                <a:cubicBezTo>
                  <a:pt x="-530" y="203200"/>
                  <a:pt x="1058" y="226219"/>
                  <a:pt x="1058" y="226219"/>
                </a:cubicBezTo>
                <a:lnTo>
                  <a:pt x="1058" y="257175"/>
                </a:lnTo>
                <a:cubicBezTo>
                  <a:pt x="1058" y="268287"/>
                  <a:pt x="-1323" y="279400"/>
                  <a:pt x="1058" y="292894"/>
                </a:cubicBezTo>
                <a:cubicBezTo>
                  <a:pt x="3439" y="306388"/>
                  <a:pt x="14155" y="322262"/>
                  <a:pt x="15346" y="338137"/>
                </a:cubicBezTo>
                <a:cubicBezTo>
                  <a:pt x="16537" y="354012"/>
                  <a:pt x="7011" y="375444"/>
                  <a:pt x="8202" y="388144"/>
                </a:cubicBezTo>
                <a:cubicBezTo>
                  <a:pt x="9393" y="400844"/>
                  <a:pt x="12965" y="409178"/>
                  <a:pt x="22490" y="414337"/>
                </a:cubicBezTo>
                <a:cubicBezTo>
                  <a:pt x="32015" y="419496"/>
                  <a:pt x="56621" y="415528"/>
                  <a:pt x="65352" y="419100"/>
                </a:cubicBezTo>
                <a:cubicBezTo>
                  <a:pt x="74083" y="422672"/>
                  <a:pt x="73686" y="427038"/>
                  <a:pt x="74877" y="435769"/>
                </a:cubicBezTo>
                <a:cubicBezTo>
                  <a:pt x="76068" y="444500"/>
                  <a:pt x="71305" y="456009"/>
                  <a:pt x="72496" y="471487"/>
                </a:cubicBezTo>
                <a:cubicBezTo>
                  <a:pt x="73687" y="486965"/>
                  <a:pt x="83212" y="515540"/>
                  <a:pt x="82021" y="528637"/>
                </a:cubicBezTo>
                <a:cubicBezTo>
                  <a:pt x="80830" y="541734"/>
                  <a:pt x="68130" y="540544"/>
                  <a:pt x="65352" y="550069"/>
                </a:cubicBezTo>
                <a:cubicBezTo>
                  <a:pt x="62574" y="559594"/>
                  <a:pt x="62574" y="576262"/>
                  <a:pt x="65352" y="585787"/>
                </a:cubicBezTo>
                <a:cubicBezTo>
                  <a:pt x="68130" y="595312"/>
                  <a:pt x="79640" y="596503"/>
                  <a:pt x="82021" y="607219"/>
                </a:cubicBezTo>
                <a:cubicBezTo>
                  <a:pt x="84402" y="617935"/>
                  <a:pt x="80037" y="636191"/>
                  <a:pt x="79640" y="650081"/>
                </a:cubicBezTo>
                <a:cubicBezTo>
                  <a:pt x="79243" y="663971"/>
                  <a:pt x="78450" y="679450"/>
                  <a:pt x="79640" y="690562"/>
                </a:cubicBezTo>
                <a:cubicBezTo>
                  <a:pt x="80831" y="701675"/>
                  <a:pt x="81624" y="708025"/>
                  <a:pt x="86783" y="716756"/>
                </a:cubicBezTo>
                <a:cubicBezTo>
                  <a:pt x="91942" y="725487"/>
                  <a:pt x="105040" y="732234"/>
                  <a:pt x="110596" y="742950"/>
                </a:cubicBezTo>
                <a:cubicBezTo>
                  <a:pt x="116152" y="753666"/>
                  <a:pt x="118534" y="770334"/>
                  <a:pt x="120121" y="781050"/>
                </a:cubicBezTo>
                <a:cubicBezTo>
                  <a:pt x="121708" y="791766"/>
                  <a:pt x="118534" y="798910"/>
                  <a:pt x="120121" y="807244"/>
                </a:cubicBezTo>
                <a:cubicBezTo>
                  <a:pt x="121708" y="815578"/>
                  <a:pt x="125677" y="824706"/>
                  <a:pt x="129646" y="831056"/>
                </a:cubicBezTo>
                <a:cubicBezTo>
                  <a:pt x="133615" y="837406"/>
                  <a:pt x="137186" y="841375"/>
                  <a:pt x="143933" y="845344"/>
                </a:cubicBezTo>
                <a:cubicBezTo>
                  <a:pt x="150680" y="849313"/>
                  <a:pt x="164968" y="849313"/>
                  <a:pt x="170127" y="854869"/>
                </a:cubicBezTo>
                <a:cubicBezTo>
                  <a:pt x="175286" y="860425"/>
                  <a:pt x="168937" y="873125"/>
                  <a:pt x="174890" y="878681"/>
                </a:cubicBezTo>
                <a:cubicBezTo>
                  <a:pt x="180843" y="884237"/>
                  <a:pt x="205846" y="888206"/>
                  <a:pt x="205846" y="888206"/>
                </a:cubicBezTo>
                <a:lnTo>
                  <a:pt x="205846" y="888206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олилиния 42"/>
          <p:cNvSpPr/>
          <p:nvPr/>
        </p:nvSpPr>
        <p:spPr>
          <a:xfrm>
            <a:off x="3528226" y="2864644"/>
            <a:ext cx="107156" cy="290976"/>
          </a:xfrm>
          <a:custGeom>
            <a:avLst/>
            <a:gdLst>
              <a:gd name="connsiteX0" fmla="*/ 0 w 107156"/>
              <a:gd name="connsiteY0" fmla="*/ 0 h 290976"/>
              <a:gd name="connsiteX1" fmla="*/ 47625 w 107156"/>
              <a:gd name="connsiteY1" fmla="*/ 40481 h 290976"/>
              <a:gd name="connsiteX2" fmla="*/ 52387 w 107156"/>
              <a:gd name="connsiteY2" fmla="*/ 47625 h 290976"/>
              <a:gd name="connsiteX3" fmla="*/ 40481 w 107156"/>
              <a:gd name="connsiteY3" fmla="*/ 104775 h 290976"/>
              <a:gd name="connsiteX4" fmla="*/ 11906 w 107156"/>
              <a:gd name="connsiteY4" fmla="*/ 157162 h 290976"/>
              <a:gd name="connsiteX5" fmla="*/ 11906 w 107156"/>
              <a:gd name="connsiteY5" fmla="*/ 214312 h 290976"/>
              <a:gd name="connsiteX6" fmla="*/ 14287 w 107156"/>
              <a:gd name="connsiteY6" fmla="*/ 242887 h 290976"/>
              <a:gd name="connsiteX7" fmla="*/ 23812 w 107156"/>
              <a:gd name="connsiteY7" fmla="*/ 269081 h 290976"/>
              <a:gd name="connsiteX8" fmla="*/ 50006 w 107156"/>
              <a:gd name="connsiteY8" fmla="*/ 288131 h 290976"/>
              <a:gd name="connsiteX9" fmla="*/ 80962 w 107156"/>
              <a:gd name="connsiteY9" fmla="*/ 288131 h 290976"/>
              <a:gd name="connsiteX10" fmla="*/ 92868 w 107156"/>
              <a:gd name="connsiteY10" fmla="*/ 261937 h 290976"/>
              <a:gd name="connsiteX11" fmla="*/ 107156 w 107156"/>
              <a:gd name="connsiteY11" fmla="*/ 247650 h 290976"/>
              <a:gd name="connsiteX12" fmla="*/ 107156 w 107156"/>
              <a:gd name="connsiteY12" fmla="*/ 247650 h 290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156" h="290976">
                <a:moveTo>
                  <a:pt x="0" y="0"/>
                </a:moveTo>
                <a:cubicBezTo>
                  <a:pt x="19447" y="16272"/>
                  <a:pt x="38894" y="32544"/>
                  <a:pt x="47625" y="40481"/>
                </a:cubicBezTo>
                <a:cubicBezTo>
                  <a:pt x="56356" y="48418"/>
                  <a:pt x="53578" y="36910"/>
                  <a:pt x="52387" y="47625"/>
                </a:cubicBezTo>
                <a:cubicBezTo>
                  <a:pt x="51196" y="58340"/>
                  <a:pt x="47228" y="86519"/>
                  <a:pt x="40481" y="104775"/>
                </a:cubicBezTo>
                <a:cubicBezTo>
                  <a:pt x="33734" y="123031"/>
                  <a:pt x="16668" y="138906"/>
                  <a:pt x="11906" y="157162"/>
                </a:cubicBezTo>
                <a:cubicBezTo>
                  <a:pt x="7144" y="175418"/>
                  <a:pt x="11509" y="200025"/>
                  <a:pt x="11906" y="214312"/>
                </a:cubicBezTo>
                <a:cubicBezTo>
                  <a:pt x="12303" y="228599"/>
                  <a:pt x="12303" y="233759"/>
                  <a:pt x="14287" y="242887"/>
                </a:cubicBezTo>
                <a:cubicBezTo>
                  <a:pt x="16271" y="252015"/>
                  <a:pt x="17859" y="261540"/>
                  <a:pt x="23812" y="269081"/>
                </a:cubicBezTo>
                <a:cubicBezTo>
                  <a:pt x="29765" y="276622"/>
                  <a:pt x="40481" y="284956"/>
                  <a:pt x="50006" y="288131"/>
                </a:cubicBezTo>
                <a:cubicBezTo>
                  <a:pt x="59531" y="291306"/>
                  <a:pt x="73818" y="292497"/>
                  <a:pt x="80962" y="288131"/>
                </a:cubicBezTo>
                <a:cubicBezTo>
                  <a:pt x="88106" y="283765"/>
                  <a:pt x="88502" y="268684"/>
                  <a:pt x="92868" y="261937"/>
                </a:cubicBezTo>
                <a:cubicBezTo>
                  <a:pt x="97234" y="255190"/>
                  <a:pt x="107156" y="247650"/>
                  <a:pt x="107156" y="247650"/>
                </a:cubicBezTo>
                <a:lnTo>
                  <a:pt x="107156" y="24765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4092582" y="3681413"/>
            <a:ext cx="255710" cy="1131093"/>
          </a:xfrm>
          <a:custGeom>
            <a:avLst/>
            <a:gdLst>
              <a:gd name="connsiteX0" fmla="*/ 0 w 255710"/>
              <a:gd name="connsiteY0" fmla="*/ 0 h 1131093"/>
              <a:gd name="connsiteX1" fmla="*/ 23812 w 255710"/>
              <a:gd name="connsiteY1" fmla="*/ 52387 h 1131093"/>
              <a:gd name="connsiteX2" fmla="*/ 38100 w 255710"/>
              <a:gd name="connsiteY2" fmla="*/ 73818 h 1131093"/>
              <a:gd name="connsiteX3" fmla="*/ 97631 w 255710"/>
              <a:gd name="connsiteY3" fmla="*/ 102393 h 1131093"/>
              <a:gd name="connsiteX4" fmla="*/ 128587 w 255710"/>
              <a:gd name="connsiteY4" fmla="*/ 130968 h 1131093"/>
              <a:gd name="connsiteX5" fmla="*/ 166687 w 255710"/>
              <a:gd name="connsiteY5" fmla="*/ 159543 h 1131093"/>
              <a:gd name="connsiteX6" fmla="*/ 195262 w 255710"/>
              <a:gd name="connsiteY6" fmla="*/ 200025 h 1131093"/>
              <a:gd name="connsiteX7" fmla="*/ 214312 w 255710"/>
              <a:gd name="connsiteY7" fmla="*/ 230981 h 1131093"/>
              <a:gd name="connsiteX8" fmla="*/ 233362 w 255710"/>
              <a:gd name="connsiteY8" fmla="*/ 264318 h 1131093"/>
              <a:gd name="connsiteX9" fmla="*/ 245269 w 255710"/>
              <a:gd name="connsiteY9" fmla="*/ 285750 h 1131093"/>
              <a:gd name="connsiteX10" fmla="*/ 254794 w 255710"/>
              <a:gd name="connsiteY10" fmla="*/ 319087 h 1131093"/>
              <a:gd name="connsiteX11" fmla="*/ 254794 w 255710"/>
              <a:gd name="connsiteY11" fmla="*/ 354806 h 1131093"/>
              <a:gd name="connsiteX12" fmla="*/ 250031 w 255710"/>
              <a:gd name="connsiteY12" fmla="*/ 395287 h 1131093"/>
              <a:gd name="connsiteX13" fmla="*/ 233362 w 255710"/>
              <a:gd name="connsiteY13" fmla="*/ 414337 h 1131093"/>
              <a:gd name="connsiteX14" fmla="*/ 226219 w 255710"/>
              <a:gd name="connsiteY14" fmla="*/ 431006 h 1131093"/>
              <a:gd name="connsiteX15" fmla="*/ 178594 w 255710"/>
              <a:gd name="connsiteY15" fmla="*/ 461962 h 1131093"/>
              <a:gd name="connsiteX16" fmla="*/ 159544 w 255710"/>
              <a:gd name="connsiteY16" fmla="*/ 488156 h 1131093"/>
              <a:gd name="connsiteX17" fmla="*/ 102394 w 255710"/>
              <a:gd name="connsiteY17" fmla="*/ 483393 h 1131093"/>
              <a:gd name="connsiteX18" fmla="*/ 71437 w 255710"/>
              <a:gd name="connsiteY18" fmla="*/ 483393 h 1131093"/>
              <a:gd name="connsiteX19" fmla="*/ 47625 w 255710"/>
              <a:gd name="connsiteY19" fmla="*/ 509587 h 1131093"/>
              <a:gd name="connsiteX20" fmla="*/ 35719 w 255710"/>
              <a:gd name="connsiteY20" fmla="*/ 554831 h 1131093"/>
              <a:gd name="connsiteX21" fmla="*/ 30956 w 255710"/>
              <a:gd name="connsiteY21" fmla="*/ 590550 h 1131093"/>
              <a:gd name="connsiteX22" fmla="*/ 73819 w 255710"/>
              <a:gd name="connsiteY22" fmla="*/ 635793 h 1131093"/>
              <a:gd name="connsiteX23" fmla="*/ 104775 w 255710"/>
              <a:gd name="connsiteY23" fmla="*/ 671512 h 1131093"/>
              <a:gd name="connsiteX24" fmla="*/ 119062 w 255710"/>
              <a:gd name="connsiteY24" fmla="*/ 721518 h 1131093"/>
              <a:gd name="connsiteX25" fmla="*/ 114300 w 255710"/>
              <a:gd name="connsiteY25" fmla="*/ 766762 h 1131093"/>
              <a:gd name="connsiteX26" fmla="*/ 109537 w 255710"/>
              <a:gd name="connsiteY26" fmla="*/ 812006 h 1131093"/>
              <a:gd name="connsiteX27" fmla="*/ 128587 w 255710"/>
              <a:gd name="connsiteY27" fmla="*/ 821531 h 1131093"/>
              <a:gd name="connsiteX28" fmla="*/ 130969 w 255710"/>
              <a:gd name="connsiteY28" fmla="*/ 876300 h 1131093"/>
              <a:gd name="connsiteX29" fmla="*/ 145256 w 255710"/>
              <a:gd name="connsiteY29" fmla="*/ 912018 h 1131093"/>
              <a:gd name="connsiteX30" fmla="*/ 185737 w 255710"/>
              <a:gd name="connsiteY30" fmla="*/ 971550 h 1131093"/>
              <a:gd name="connsiteX31" fmla="*/ 197644 w 255710"/>
              <a:gd name="connsiteY31" fmla="*/ 1028700 h 1131093"/>
              <a:gd name="connsiteX32" fmla="*/ 214312 w 255710"/>
              <a:gd name="connsiteY32" fmla="*/ 1085850 h 1131093"/>
              <a:gd name="connsiteX33" fmla="*/ 190500 w 255710"/>
              <a:gd name="connsiteY33" fmla="*/ 1131093 h 1131093"/>
              <a:gd name="connsiteX34" fmla="*/ 190500 w 255710"/>
              <a:gd name="connsiteY34" fmla="*/ 1131093 h 1131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5710" h="1131093">
                <a:moveTo>
                  <a:pt x="0" y="0"/>
                </a:moveTo>
                <a:cubicBezTo>
                  <a:pt x="8731" y="20042"/>
                  <a:pt x="17462" y="40084"/>
                  <a:pt x="23812" y="52387"/>
                </a:cubicBezTo>
                <a:cubicBezTo>
                  <a:pt x="30162" y="64690"/>
                  <a:pt x="25797" y="65484"/>
                  <a:pt x="38100" y="73818"/>
                </a:cubicBezTo>
                <a:cubicBezTo>
                  <a:pt x="50403" y="82152"/>
                  <a:pt x="82550" y="92868"/>
                  <a:pt x="97631" y="102393"/>
                </a:cubicBezTo>
                <a:cubicBezTo>
                  <a:pt x="112712" y="111918"/>
                  <a:pt x="117078" y="121443"/>
                  <a:pt x="128587" y="130968"/>
                </a:cubicBezTo>
                <a:cubicBezTo>
                  <a:pt x="140096" y="140493"/>
                  <a:pt x="155575" y="148034"/>
                  <a:pt x="166687" y="159543"/>
                </a:cubicBezTo>
                <a:cubicBezTo>
                  <a:pt x="177799" y="171052"/>
                  <a:pt x="187325" y="188119"/>
                  <a:pt x="195262" y="200025"/>
                </a:cubicBezTo>
                <a:cubicBezTo>
                  <a:pt x="203199" y="211931"/>
                  <a:pt x="207962" y="220266"/>
                  <a:pt x="214312" y="230981"/>
                </a:cubicBezTo>
                <a:cubicBezTo>
                  <a:pt x="220662" y="241696"/>
                  <a:pt x="228203" y="255190"/>
                  <a:pt x="233362" y="264318"/>
                </a:cubicBezTo>
                <a:cubicBezTo>
                  <a:pt x="238522" y="273446"/>
                  <a:pt x="241697" y="276622"/>
                  <a:pt x="245269" y="285750"/>
                </a:cubicBezTo>
                <a:cubicBezTo>
                  <a:pt x="248841" y="294878"/>
                  <a:pt x="253207" y="307578"/>
                  <a:pt x="254794" y="319087"/>
                </a:cubicBezTo>
                <a:cubicBezTo>
                  <a:pt x="256381" y="330596"/>
                  <a:pt x="255588" y="342106"/>
                  <a:pt x="254794" y="354806"/>
                </a:cubicBezTo>
                <a:cubicBezTo>
                  <a:pt x="254000" y="367506"/>
                  <a:pt x="253603" y="385365"/>
                  <a:pt x="250031" y="395287"/>
                </a:cubicBezTo>
                <a:cubicBezTo>
                  <a:pt x="246459" y="405209"/>
                  <a:pt x="237331" y="408384"/>
                  <a:pt x="233362" y="414337"/>
                </a:cubicBezTo>
                <a:cubicBezTo>
                  <a:pt x="229393" y="420290"/>
                  <a:pt x="235347" y="423068"/>
                  <a:pt x="226219" y="431006"/>
                </a:cubicBezTo>
                <a:cubicBezTo>
                  <a:pt x="217091" y="438944"/>
                  <a:pt x="189707" y="452437"/>
                  <a:pt x="178594" y="461962"/>
                </a:cubicBezTo>
                <a:cubicBezTo>
                  <a:pt x="167482" y="471487"/>
                  <a:pt x="172244" y="484584"/>
                  <a:pt x="159544" y="488156"/>
                </a:cubicBezTo>
                <a:cubicBezTo>
                  <a:pt x="146844" y="491728"/>
                  <a:pt x="117078" y="484187"/>
                  <a:pt x="102394" y="483393"/>
                </a:cubicBezTo>
                <a:cubicBezTo>
                  <a:pt x="87710" y="482599"/>
                  <a:pt x="80565" y="479027"/>
                  <a:pt x="71437" y="483393"/>
                </a:cubicBezTo>
                <a:cubicBezTo>
                  <a:pt x="62309" y="487759"/>
                  <a:pt x="53578" y="497681"/>
                  <a:pt x="47625" y="509587"/>
                </a:cubicBezTo>
                <a:cubicBezTo>
                  <a:pt x="41672" y="521493"/>
                  <a:pt x="38497" y="541337"/>
                  <a:pt x="35719" y="554831"/>
                </a:cubicBezTo>
                <a:cubicBezTo>
                  <a:pt x="32941" y="568325"/>
                  <a:pt x="24606" y="577056"/>
                  <a:pt x="30956" y="590550"/>
                </a:cubicBezTo>
                <a:cubicBezTo>
                  <a:pt x="37306" y="604044"/>
                  <a:pt x="61516" y="622299"/>
                  <a:pt x="73819" y="635793"/>
                </a:cubicBezTo>
                <a:cubicBezTo>
                  <a:pt x="86122" y="649287"/>
                  <a:pt x="97235" y="657225"/>
                  <a:pt x="104775" y="671512"/>
                </a:cubicBezTo>
                <a:cubicBezTo>
                  <a:pt x="112315" y="685799"/>
                  <a:pt x="117475" y="705643"/>
                  <a:pt x="119062" y="721518"/>
                </a:cubicBezTo>
                <a:cubicBezTo>
                  <a:pt x="120650" y="737393"/>
                  <a:pt x="114300" y="766762"/>
                  <a:pt x="114300" y="766762"/>
                </a:cubicBezTo>
                <a:cubicBezTo>
                  <a:pt x="112713" y="781843"/>
                  <a:pt x="107156" y="802878"/>
                  <a:pt x="109537" y="812006"/>
                </a:cubicBezTo>
                <a:cubicBezTo>
                  <a:pt x="111918" y="821134"/>
                  <a:pt x="125015" y="810815"/>
                  <a:pt x="128587" y="821531"/>
                </a:cubicBezTo>
                <a:cubicBezTo>
                  <a:pt x="132159" y="832247"/>
                  <a:pt x="128191" y="861219"/>
                  <a:pt x="130969" y="876300"/>
                </a:cubicBezTo>
                <a:cubicBezTo>
                  <a:pt x="133747" y="891381"/>
                  <a:pt x="136128" y="896143"/>
                  <a:pt x="145256" y="912018"/>
                </a:cubicBezTo>
                <a:cubicBezTo>
                  <a:pt x="154384" y="927893"/>
                  <a:pt x="177006" y="952103"/>
                  <a:pt x="185737" y="971550"/>
                </a:cubicBezTo>
                <a:cubicBezTo>
                  <a:pt x="194468" y="990997"/>
                  <a:pt x="192882" y="1009650"/>
                  <a:pt x="197644" y="1028700"/>
                </a:cubicBezTo>
                <a:cubicBezTo>
                  <a:pt x="202406" y="1047750"/>
                  <a:pt x="215503" y="1068785"/>
                  <a:pt x="214312" y="1085850"/>
                </a:cubicBezTo>
                <a:cubicBezTo>
                  <a:pt x="213121" y="1102915"/>
                  <a:pt x="190500" y="1131093"/>
                  <a:pt x="190500" y="1131093"/>
                </a:cubicBezTo>
                <a:lnTo>
                  <a:pt x="190500" y="1131093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>
            <a:off x="4285463" y="4810125"/>
            <a:ext cx="185738" cy="340519"/>
          </a:xfrm>
          <a:custGeom>
            <a:avLst/>
            <a:gdLst>
              <a:gd name="connsiteX0" fmla="*/ 0 w 185738"/>
              <a:gd name="connsiteY0" fmla="*/ 0 h 340519"/>
              <a:gd name="connsiteX1" fmla="*/ 19050 w 185738"/>
              <a:gd name="connsiteY1" fmla="*/ 61913 h 340519"/>
              <a:gd name="connsiteX2" fmla="*/ 19050 w 185738"/>
              <a:gd name="connsiteY2" fmla="*/ 95250 h 340519"/>
              <a:gd name="connsiteX3" fmla="*/ 40481 w 185738"/>
              <a:gd name="connsiteY3" fmla="*/ 121444 h 340519"/>
              <a:gd name="connsiteX4" fmla="*/ 42863 w 185738"/>
              <a:gd name="connsiteY4" fmla="*/ 152400 h 340519"/>
              <a:gd name="connsiteX5" fmla="*/ 45244 w 185738"/>
              <a:gd name="connsiteY5" fmla="*/ 190500 h 340519"/>
              <a:gd name="connsiteX6" fmla="*/ 64294 w 185738"/>
              <a:gd name="connsiteY6" fmla="*/ 204788 h 340519"/>
              <a:gd name="connsiteX7" fmla="*/ 83344 w 185738"/>
              <a:gd name="connsiteY7" fmla="*/ 250031 h 340519"/>
              <a:gd name="connsiteX8" fmla="*/ 90488 w 185738"/>
              <a:gd name="connsiteY8" fmla="*/ 273844 h 340519"/>
              <a:gd name="connsiteX9" fmla="*/ 104775 w 185738"/>
              <a:gd name="connsiteY9" fmla="*/ 290513 h 340519"/>
              <a:gd name="connsiteX10" fmla="*/ 133350 w 185738"/>
              <a:gd name="connsiteY10" fmla="*/ 302419 h 340519"/>
              <a:gd name="connsiteX11" fmla="*/ 185738 w 185738"/>
              <a:gd name="connsiteY11" fmla="*/ 340519 h 340519"/>
              <a:gd name="connsiteX12" fmla="*/ 185738 w 185738"/>
              <a:gd name="connsiteY12" fmla="*/ 340519 h 340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5738" h="340519">
                <a:moveTo>
                  <a:pt x="0" y="0"/>
                </a:moveTo>
                <a:cubicBezTo>
                  <a:pt x="7937" y="23019"/>
                  <a:pt x="15875" y="46038"/>
                  <a:pt x="19050" y="61913"/>
                </a:cubicBezTo>
                <a:cubicBezTo>
                  <a:pt x="22225" y="77788"/>
                  <a:pt x="15478" y="85328"/>
                  <a:pt x="19050" y="95250"/>
                </a:cubicBezTo>
                <a:cubicBezTo>
                  <a:pt x="22622" y="105172"/>
                  <a:pt x="36512" y="111919"/>
                  <a:pt x="40481" y="121444"/>
                </a:cubicBezTo>
                <a:cubicBezTo>
                  <a:pt x="44450" y="130969"/>
                  <a:pt x="42069" y="140891"/>
                  <a:pt x="42863" y="152400"/>
                </a:cubicBezTo>
                <a:cubicBezTo>
                  <a:pt x="43657" y="163909"/>
                  <a:pt x="41672" y="181769"/>
                  <a:pt x="45244" y="190500"/>
                </a:cubicBezTo>
                <a:cubicBezTo>
                  <a:pt x="48816" y="199231"/>
                  <a:pt x="57944" y="194866"/>
                  <a:pt x="64294" y="204788"/>
                </a:cubicBezTo>
                <a:cubicBezTo>
                  <a:pt x="70644" y="214710"/>
                  <a:pt x="78978" y="238522"/>
                  <a:pt x="83344" y="250031"/>
                </a:cubicBezTo>
                <a:cubicBezTo>
                  <a:pt x="87710" y="261540"/>
                  <a:pt x="86916" y="267097"/>
                  <a:pt x="90488" y="273844"/>
                </a:cubicBezTo>
                <a:cubicBezTo>
                  <a:pt x="94060" y="280591"/>
                  <a:pt x="97631" y="285751"/>
                  <a:pt x="104775" y="290513"/>
                </a:cubicBezTo>
                <a:cubicBezTo>
                  <a:pt x="111919" y="295275"/>
                  <a:pt x="119856" y="294085"/>
                  <a:pt x="133350" y="302419"/>
                </a:cubicBezTo>
                <a:cubicBezTo>
                  <a:pt x="146844" y="310753"/>
                  <a:pt x="185738" y="340519"/>
                  <a:pt x="185738" y="340519"/>
                </a:cubicBezTo>
                <a:lnTo>
                  <a:pt x="185738" y="34051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олилиния 45"/>
          <p:cNvSpPr/>
          <p:nvPr/>
        </p:nvSpPr>
        <p:spPr>
          <a:xfrm>
            <a:off x="4777452" y="3914775"/>
            <a:ext cx="384311" cy="1216819"/>
          </a:xfrm>
          <a:custGeom>
            <a:avLst/>
            <a:gdLst>
              <a:gd name="connsiteX0" fmla="*/ 329542 w 384311"/>
              <a:gd name="connsiteY0" fmla="*/ 1216819 h 1216819"/>
              <a:gd name="connsiteX1" fmla="*/ 339067 w 384311"/>
              <a:gd name="connsiteY1" fmla="*/ 1166813 h 1216819"/>
              <a:gd name="connsiteX2" fmla="*/ 358117 w 384311"/>
              <a:gd name="connsiteY2" fmla="*/ 1119188 h 1216819"/>
              <a:gd name="connsiteX3" fmla="*/ 348592 w 384311"/>
              <a:gd name="connsiteY3" fmla="*/ 1090613 h 1216819"/>
              <a:gd name="connsiteX4" fmla="*/ 274774 w 384311"/>
              <a:gd name="connsiteY4" fmla="*/ 1076325 h 1216819"/>
              <a:gd name="connsiteX5" fmla="*/ 258105 w 384311"/>
              <a:gd name="connsiteY5" fmla="*/ 1057275 h 1216819"/>
              <a:gd name="connsiteX6" fmla="*/ 200955 w 384311"/>
              <a:gd name="connsiteY6" fmla="*/ 1064419 h 1216819"/>
              <a:gd name="connsiteX7" fmla="*/ 169999 w 384311"/>
              <a:gd name="connsiteY7" fmla="*/ 1052513 h 1216819"/>
              <a:gd name="connsiteX8" fmla="*/ 162855 w 384311"/>
              <a:gd name="connsiteY8" fmla="*/ 1019175 h 1216819"/>
              <a:gd name="connsiteX9" fmla="*/ 162855 w 384311"/>
              <a:gd name="connsiteY9" fmla="*/ 981075 h 1216819"/>
              <a:gd name="connsiteX10" fmla="*/ 174761 w 384311"/>
              <a:gd name="connsiteY10" fmla="*/ 959644 h 1216819"/>
              <a:gd name="connsiteX11" fmla="*/ 200955 w 384311"/>
              <a:gd name="connsiteY11" fmla="*/ 926306 h 1216819"/>
              <a:gd name="connsiteX12" fmla="*/ 193811 w 384311"/>
              <a:gd name="connsiteY12" fmla="*/ 902494 h 1216819"/>
              <a:gd name="connsiteX13" fmla="*/ 162855 w 384311"/>
              <a:gd name="connsiteY13" fmla="*/ 876300 h 1216819"/>
              <a:gd name="connsiteX14" fmla="*/ 136661 w 384311"/>
              <a:gd name="connsiteY14" fmla="*/ 850106 h 1216819"/>
              <a:gd name="connsiteX15" fmla="*/ 105705 w 384311"/>
              <a:gd name="connsiteY15" fmla="*/ 859631 h 1216819"/>
              <a:gd name="connsiteX16" fmla="*/ 91417 w 384311"/>
              <a:gd name="connsiteY16" fmla="*/ 828675 h 1216819"/>
              <a:gd name="connsiteX17" fmla="*/ 55699 w 384311"/>
              <a:gd name="connsiteY17" fmla="*/ 790575 h 1216819"/>
              <a:gd name="connsiteX18" fmla="*/ 17599 w 384311"/>
              <a:gd name="connsiteY18" fmla="*/ 766763 h 1216819"/>
              <a:gd name="connsiteX19" fmla="*/ 930 w 384311"/>
              <a:gd name="connsiteY19" fmla="*/ 740569 h 1216819"/>
              <a:gd name="connsiteX20" fmla="*/ 43792 w 384311"/>
              <a:gd name="connsiteY20" fmla="*/ 697706 h 1216819"/>
              <a:gd name="connsiteX21" fmla="*/ 141424 w 384311"/>
              <a:gd name="connsiteY21" fmla="*/ 661988 h 1216819"/>
              <a:gd name="connsiteX22" fmla="*/ 184286 w 384311"/>
              <a:gd name="connsiteY22" fmla="*/ 647700 h 1216819"/>
              <a:gd name="connsiteX23" fmla="*/ 186667 w 384311"/>
              <a:gd name="connsiteY23" fmla="*/ 592931 h 1216819"/>
              <a:gd name="connsiteX24" fmla="*/ 198574 w 384311"/>
              <a:gd name="connsiteY24" fmla="*/ 557213 h 1216819"/>
              <a:gd name="connsiteX25" fmla="*/ 215242 w 384311"/>
              <a:gd name="connsiteY25" fmla="*/ 542925 h 1216819"/>
              <a:gd name="connsiteX26" fmla="*/ 255724 w 384311"/>
              <a:gd name="connsiteY26" fmla="*/ 533400 h 1216819"/>
              <a:gd name="connsiteX27" fmla="*/ 274774 w 384311"/>
              <a:gd name="connsiteY27" fmla="*/ 528638 h 1216819"/>
              <a:gd name="connsiteX28" fmla="*/ 293824 w 384311"/>
              <a:gd name="connsiteY28" fmla="*/ 488156 h 1216819"/>
              <a:gd name="connsiteX29" fmla="*/ 315255 w 384311"/>
              <a:gd name="connsiteY29" fmla="*/ 428625 h 1216819"/>
              <a:gd name="connsiteX30" fmla="*/ 365261 w 384311"/>
              <a:gd name="connsiteY30" fmla="*/ 371475 h 1216819"/>
              <a:gd name="connsiteX31" fmla="*/ 384311 w 384311"/>
              <a:gd name="connsiteY31" fmla="*/ 330994 h 1216819"/>
              <a:gd name="connsiteX32" fmla="*/ 384311 w 384311"/>
              <a:gd name="connsiteY32" fmla="*/ 285750 h 1216819"/>
              <a:gd name="connsiteX33" fmla="*/ 365261 w 384311"/>
              <a:gd name="connsiteY33" fmla="*/ 252413 h 1216819"/>
              <a:gd name="connsiteX34" fmla="*/ 365261 w 384311"/>
              <a:gd name="connsiteY34" fmla="*/ 209550 h 1216819"/>
              <a:gd name="connsiteX35" fmla="*/ 358117 w 384311"/>
              <a:gd name="connsiteY35" fmla="*/ 185738 h 1216819"/>
              <a:gd name="connsiteX36" fmla="*/ 336686 w 384311"/>
              <a:gd name="connsiteY36" fmla="*/ 171450 h 1216819"/>
              <a:gd name="connsiteX37" fmla="*/ 327161 w 384311"/>
              <a:gd name="connsiteY37" fmla="*/ 128588 h 1216819"/>
              <a:gd name="connsiteX38" fmla="*/ 315255 w 384311"/>
              <a:gd name="connsiteY38" fmla="*/ 97631 h 1216819"/>
              <a:gd name="connsiteX39" fmla="*/ 315255 w 384311"/>
              <a:gd name="connsiteY39" fmla="*/ 78581 h 1216819"/>
              <a:gd name="connsiteX40" fmla="*/ 289061 w 384311"/>
              <a:gd name="connsiteY40" fmla="*/ 64294 h 1216819"/>
              <a:gd name="connsiteX41" fmla="*/ 262867 w 384311"/>
              <a:gd name="connsiteY41" fmla="*/ 42863 h 1216819"/>
              <a:gd name="connsiteX42" fmla="*/ 236674 w 384311"/>
              <a:gd name="connsiteY42" fmla="*/ 21431 h 1216819"/>
              <a:gd name="connsiteX43" fmla="*/ 227149 w 384311"/>
              <a:gd name="connsiteY43" fmla="*/ 0 h 1216819"/>
              <a:gd name="connsiteX44" fmla="*/ 227149 w 384311"/>
              <a:gd name="connsiteY44" fmla="*/ 0 h 1216819"/>
              <a:gd name="connsiteX0" fmla="*/ 329542 w 384311"/>
              <a:gd name="connsiteY0" fmla="*/ 1216819 h 1216819"/>
              <a:gd name="connsiteX1" fmla="*/ 339067 w 384311"/>
              <a:gd name="connsiteY1" fmla="*/ 1166813 h 1216819"/>
              <a:gd name="connsiteX2" fmla="*/ 358117 w 384311"/>
              <a:gd name="connsiteY2" fmla="*/ 1119188 h 1216819"/>
              <a:gd name="connsiteX3" fmla="*/ 348592 w 384311"/>
              <a:gd name="connsiteY3" fmla="*/ 1090613 h 1216819"/>
              <a:gd name="connsiteX4" fmla="*/ 274774 w 384311"/>
              <a:gd name="connsiteY4" fmla="*/ 1076325 h 1216819"/>
              <a:gd name="connsiteX5" fmla="*/ 258105 w 384311"/>
              <a:gd name="connsiteY5" fmla="*/ 1057275 h 1216819"/>
              <a:gd name="connsiteX6" fmla="*/ 200955 w 384311"/>
              <a:gd name="connsiteY6" fmla="*/ 1064419 h 1216819"/>
              <a:gd name="connsiteX7" fmla="*/ 169999 w 384311"/>
              <a:gd name="connsiteY7" fmla="*/ 1052513 h 1216819"/>
              <a:gd name="connsiteX8" fmla="*/ 162855 w 384311"/>
              <a:gd name="connsiteY8" fmla="*/ 1019175 h 1216819"/>
              <a:gd name="connsiteX9" fmla="*/ 162855 w 384311"/>
              <a:gd name="connsiteY9" fmla="*/ 981075 h 1216819"/>
              <a:gd name="connsiteX10" fmla="*/ 174761 w 384311"/>
              <a:gd name="connsiteY10" fmla="*/ 959644 h 1216819"/>
              <a:gd name="connsiteX11" fmla="*/ 200955 w 384311"/>
              <a:gd name="connsiteY11" fmla="*/ 926306 h 1216819"/>
              <a:gd name="connsiteX12" fmla="*/ 193811 w 384311"/>
              <a:gd name="connsiteY12" fmla="*/ 902494 h 1216819"/>
              <a:gd name="connsiteX13" fmla="*/ 162855 w 384311"/>
              <a:gd name="connsiteY13" fmla="*/ 876300 h 1216819"/>
              <a:gd name="connsiteX14" fmla="*/ 136661 w 384311"/>
              <a:gd name="connsiteY14" fmla="*/ 850106 h 1216819"/>
              <a:gd name="connsiteX15" fmla="*/ 105705 w 384311"/>
              <a:gd name="connsiteY15" fmla="*/ 859631 h 1216819"/>
              <a:gd name="connsiteX16" fmla="*/ 91417 w 384311"/>
              <a:gd name="connsiteY16" fmla="*/ 828675 h 1216819"/>
              <a:gd name="connsiteX17" fmla="*/ 55699 w 384311"/>
              <a:gd name="connsiteY17" fmla="*/ 790575 h 1216819"/>
              <a:gd name="connsiteX18" fmla="*/ 17599 w 384311"/>
              <a:gd name="connsiteY18" fmla="*/ 766763 h 1216819"/>
              <a:gd name="connsiteX19" fmla="*/ 930 w 384311"/>
              <a:gd name="connsiteY19" fmla="*/ 740569 h 1216819"/>
              <a:gd name="connsiteX20" fmla="*/ 43792 w 384311"/>
              <a:gd name="connsiteY20" fmla="*/ 697706 h 1216819"/>
              <a:gd name="connsiteX21" fmla="*/ 141424 w 384311"/>
              <a:gd name="connsiteY21" fmla="*/ 661988 h 1216819"/>
              <a:gd name="connsiteX22" fmla="*/ 184286 w 384311"/>
              <a:gd name="connsiteY22" fmla="*/ 647700 h 1216819"/>
              <a:gd name="connsiteX23" fmla="*/ 186667 w 384311"/>
              <a:gd name="connsiteY23" fmla="*/ 592931 h 1216819"/>
              <a:gd name="connsiteX24" fmla="*/ 198574 w 384311"/>
              <a:gd name="connsiteY24" fmla="*/ 557213 h 1216819"/>
              <a:gd name="connsiteX25" fmla="*/ 215242 w 384311"/>
              <a:gd name="connsiteY25" fmla="*/ 542925 h 1216819"/>
              <a:gd name="connsiteX26" fmla="*/ 255724 w 384311"/>
              <a:gd name="connsiteY26" fmla="*/ 533400 h 1216819"/>
              <a:gd name="connsiteX27" fmla="*/ 274774 w 384311"/>
              <a:gd name="connsiteY27" fmla="*/ 528638 h 1216819"/>
              <a:gd name="connsiteX28" fmla="*/ 293824 w 384311"/>
              <a:gd name="connsiteY28" fmla="*/ 488156 h 1216819"/>
              <a:gd name="connsiteX29" fmla="*/ 327162 w 384311"/>
              <a:gd name="connsiteY29" fmla="*/ 431006 h 1216819"/>
              <a:gd name="connsiteX30" fmla="*/ 365261 w 384311"/>
              <a:gd name="connsiteY30" fmla="*/ 371475 h 1216819"/>
              <a:gd name="connsiteX31" fmla="*/ 384311 w 384311"/>
              <a:gd name="connsiteY31" fmla="*/ 330994 h 1216819"/>
              <a:gd name="connsiteX32" fmla="*/ 384311 w 384311"/>
              <a:gd name="connsiteY32" fmla="*/ 285750 h 1216819"/>
              <a:gd name="connsiteX33" fmla="*/ 365261 w 384311"/>
              <a:gd name="connsiteY33" fmla="*/ 252413 h 1216819"/>
              <a:gd name="connsiteX34" fmla="*/ 365261 w 384311"/>
              <a:gd name="connsiteY34" fmla="*/ 209550 h 1216819"/>
              <a:gd name="connsiteX35" fmla="*/ 358117 w 384311"/>
              <a:gd name="connsiteY35" fmla="*/ 185738 h 1216819"/>
              <a:gd name="connsiteX36" fmla="*/ 336686 w 384311"/>
              <a:gd name="connsiteY36" fmla="*/ 171450 h 1216819"/>
              <a:gd name="connsiteX37" fmla="*/ 327161 w 384311"/>
              <a:gd name="connsiteY37" fmla="*/ 128588 h 1216819"/>
              <a:gd name="connsiteX38" fmla="*/ 315255 w 384311"/>
              <a:gd name="connsiteY38" fmla="*/ 97631 h 1216819"/>
              <a:gd name="connsiteX39" fmla="*/ 315255 w 384311"/>
              <a:gd name="connsiteY39" fmla="*/ 78581 h 1216819"/>
              <a:gd name="connsiteX40" fmla="*/ 289061 w 384311"/>
              <a:gd name="connsiteY40" fmla="*/ 64294 h 1216819"/>
              <a:gd name="connsiteX41" fmla="*/ 262867 w 384311"/>
              <a:gd name="connsiteY41" fmla="*/ 42863 h 1216819"/>
              <a:gd name="connsiteX42" fmla="*/ 236674 w 384311"/>
              <a:gd name="connsiteY42" fmla="*/ 21431 h 1216819"/>
              <a:gd name="connsiteX43" fmla="*/ 227149 w 384311"/>
              <a:gd name="connsiteY43" fmla="*/ 0 h 1216819"/>
              <a:gd name="connsiteX44" fmla="*/ 227149 w 384311"/>
              <a:gd name="connsiteY44" fmla="*/ 0 h 1216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84311" h="1216819">
                <a:moveTo>
                  <a:pt x="329542" y="1216819"/>
                </a:moveTo>
                <a:cubicBezTo>
                  <a:pt x="331923" y="1199952"/>
                  <a:pt x="334305" y="1183085"/>
                  <a:pt x="339067" y="1166813"/>
                </a:cubicBezTo>
                <a:cubicBezTo>
                  <a:pt x="343829" y="1150541"/>
                  <a:pt x="356530" y="1131888"/>
                  <a:pt x="358117" y="1119188"/>
                </a:cubicBezTo>
                <a:cubicBezTo>
                  <a:pt x="359704" y="1106488"/>
                  <a:pt x="362483" y="1097757"/>
                  <a:pt x="348592" y="1090613"/>
                </a:cubicBezTo>
                <a:cubicBezTo>
                  <a:pt x="334702" y="1083469"/>
                  <a:pt x="289855" y="1081881"/>
                  <a:pt x="274774" y="1076325"/>
                </a:cubicBezTo>
                <a:cubicBezTo>
                  <a:pt x="259693" y="1070769"/>
                  <a:pt x="270408" y="1059259"/>
                  <a:pt x="258105" y="1057275"/>
                </a:cubicBezTo>
                <a:cubicBezTo>
                  <a:pt x="245802" y="1055291"/>
                  <a:pt x="215639" y="1065213"/>
                  <a:pt x="200955" y="1064419"/>
                </a:cubicBezTo>
                <a:cubicBezTo>
                  <a:pt x="186271" y="1063625"/>
                  <a:pt x="176349" y="1060054"/>
                  <a:pt x="169999" y="1052513"/>
                </a:cubicBezTo>
                <a:cubicBezTo>
                  <a:pt x="163649" y="1044972"/>
                  <a:pt x="164046" y="1031081"/>
                  <a:pt x="162855" y="1019175"/>
                </a:cubicBezTo>
                <a:cubicBezTo>
                  <a:pt x="161664" y="1007269"/>
                  <a:pt x="160871" y="990997"/>
                  <a:pt x="162855" y="981075"/>
                </a:cubicBezTo>
                <a:cubicBezTo>
                  <a:pt x="164839" y="971153"/>
                  <a:pt x="168411" y="968772"/>
                  <a:pt x="174761" y="959644"/>
                </a:cubicBezTo>
                <a:cubicBezTo>
                  <a:pt x="181111" y="950516"/>
                  <a:pt x="197780" y="935831"/>
                  <a:pt x="200955" y="926306"/>
                </a:cubicBezTo>
                <a:cubicBezTo>
                  <a:pt x="204130" y="916781"/>
                  <a:pt x="200161" y="910828"/>
                  <a:pt x="193811" y="902494"/>
                </a:cubicBezTo>
                <a:cubicBezTo>
                  <a:pt x="187461" y="894160"/>
                  <a:pt x="172380" y="885031"/>
                  <a:pt x="162855" y="876300"/>
                </a:cubicBezTo>
                <a:cubicBezTo>
                  <a:pt x="153330" y="867569"/>
                  <a:pt x="146186" y="852884"/>
                  <a:pt x="136661" y="850106"/>
                </a:cubicBezTo>
                <a:cubicBezTo>
                  <a:pt x="127136" y="847328"/>
                  <a:pt x="113246" y="863203"/>
                  <a:pt x="105705" y="859631"/>
                </a:cubicBezTo>
                <a:cubicBezTo>
                  <a:pt x="98164" y="856059"/>
                  <a:pt x="99751" y="840184"/>
                  <a:pt x="91417" y="828675"/>
                </a:cubicBezTo>
                <a:cubicBezTo>
                  <a:pt x="83083" y="817166"/>
                  <a:pt x="68002" y="800894"/>
                  <a:pt x="55699" y="790575"/>
                </a:cubicBezTo>
                <a:cubicBezTo>
                  <a:pt x="43396" y="780256"/>
                  <a:pt x="26727" y="775097"/>
                  <a:pt x="17599" y="766763"/>
                </a:cubicBezTo>
                <a:cubicBezTo>
                  <a:pt x="8471" y="758429"/>
                  <a:pt x="-3435" y="752078"/>
                  <a:pt x="930" y="740569"/>
                </a:cubicBezTo>
                <a:cubicBezTo>
                  <a:pt x="5295" y="729060"/>
                  <a:pt x="20376" y="710803"/>
                  <a:pt x="43792" y="697706"/>
                </a:cubicBezTo>
                <a:cubicBezTo>
                  <a:pt x="67208" y="684609"/>
                  <a:pt x="118008" y="670322"/>
                  <a:pt x="141424" y="661988"/>
                </a:cubicBezTo>
                <a:cubicBezTo>
                  <a:pt x="164840" y="653654"/>
                  <a:pt x="176745" y="659209"/>
                  <a:pt x="184286" y="647700"/>
                </a:cubicBezTo>
                <a:cubicBezTo>
                  <a:pt x="191826" y="636190"/>
                  <a:pt x="184286" y="608012"/>
                  <a:pt x="186667" y="592931"/>
                </a:cubicBezTo>
                <a:cubicBezTo>
                  <a:pt x="189048" y="577850"/>
                  <a:pt x="193812" y="565547"/>
                  <a:pt x="198574" y="557213"/>
                </a:cubicBezTo>
                <a:cubicBezTo>
                  <a:pt x="203336" y="548879"/>
                  <a:pt x="205717" y="546894"/>
                  <a:pt x="215242" y="542925"/>
                </a:cubicBezTo>
                <a:cubicBezTo>
                  <a:pt x="224767" y="538956"/>
                  <a:pt x="245802" y="535781"/>
                  <a:pt x="255724" y="533400"/>
                </a:cubicBezTo>
                <a:cubicBezTo>
                  <a:pt x="265646" y="531019"/>
                  <a:pt x="268424" y="536179"/>
                  <a:pt x="274774" y="528638"/>
                </a:cubicBezTo>
                <a:cubicBezTo>
                  <a:pt x="281124" y="521097"/>
                  <a:pt x="285093" y="504428"/>
                  <a:pt x="293824" y="488156"/>
                </a:cubicBezTo>
                <a:cubicBezTo>
                  <a:pt x="302555" y="471884"/>
                  <a:pt x="315256" y="450453"/>
                  <a:pt x="327162" y="431006"/>
                </a:cubicBezTo>
                <a:cubicBezTo>
                  <a:pt x="339068" y="411559"/>
                  <a:pt x="355736" y="388144"/>
                  <a:pt x="365261" y="371475"/>
                </a:cubicBezTo>
                <a:cubicBezTo>
                  <a:pt x="374786" y="354806"/>
                  <a:pt x="381136" y="345281"/>
                  <a:pt x="384311" y="330994"/>
                </a:cubicBezTo>
                <a:cubicBezTo>
                  <a:pt x="387486" y="316707"/>
                  <a:pt x="387486" y="298847"/>
                  <a:pt x="384311" y="285750"/>
                </a:cubicBezTo>
                <a:cubicBezTo>
                  <a:pt x="381136" y="272653"/>
                  <a:pt x="368436" y="265113"/>
                  <a:pt x="365261" y="252413"/>
                </a:cubicBezTo>
                <a:cubicBezTo>
                  <a:pt x="362086" y="239713"/>
                  <a:pt x="366452" y="220662"/>
                  <a:pt x="365261" y="209550"/>
                </a:cubicBezTo>
                <a:cubicBezTo>
                  <a:pt x="364070" y="198437"/>
                  <a:pt x="362879" y="192088"/>
                  <a:pt x="358117" y="185738"/>
                </a:cubicBezTo>
                <a:cubicBezTo>
                  <a:pt x="353355" y="179388"/>
                  <a:pt x="341845" y="180975"/>
                  <a:pt x="336686" y="171450"/>
                </a:cubicBezTo>
                <a:cubicBezTo>
                  <a:pt x="331527" y="161925"/>
                  <a:pt x="330733" y="140891"/>
                  <a:pt x="327161" y="128588"/>
                </a:cubicBezTo>
                <a:cubicBezTo>
                  <a:pt x="323589" y="116285"/>
                  <a:pt x="317239" y="105965"/>
                  <a:pt x="315255" y="97631"/>
                </a:cubicBezTo>
                <a:cubicBezTo>
                  <a:pt x="313271" y="89297"/>
                  <a:pt x="319621" y="84137"/>
                  <a:pt x="315255" y="78581"/>
                </a:cubicBezTo>
                <a:cubicBezTo>
                  <a:pt x="310889" y="73025"/>
                  <a:pt x="297792" y="70247"/>
                  <a:pt x="289061" y="64294"/>
                </a:cubicBezTo>
                <a:cubicBezTo>
                  <a:pt x="280330" y="58341"/>
                  <a:pt x="262867" y="42863"/>
                  <a:pt x="262867" y="42863"/>
                </a:cubicBezTo>
                <a:cubicBezTo>
                  <a:pt x="254136" y="35719"/>
                  <a:pt x="242627" y="28575"/>
                  <a:pt x="236674" y="21431"/>
                </a:cubicBezTo>
                <a:cubicBezTo>
                  <a:pt x="230721" y="14287"/>
                  <a:pt x="227149" y="0"/>
                  <a:pt x="227149" y="0"/>
                </a:cubicBezTo>
                <a:lnTo>
                  <a:pt x="227149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5116518" y="4996917"/>
            <a:ext cx="92869" cy="144202"/>
          </a:xfrm>
          <a:custGeom>
            <a:avLst/>
            <a:gdLst>
              <a:gd name="connsiteX0" fmla="*/ 83344 w 83344"/>
              <a:gd name="connsiteY0" fmla="*/ 144109 h 144109"/>
              <a:gd name="connsiteX1" fmla="*/ 69057 w 83344"/>
              <a:gd name="connsiteY1" fmla="*/ 58384 h 144109"/>
              <a:gd name="connsiteX2" fmla="*/ 66675 w 83344"/>
              <a:gd name="connsiteY2" fmla="*/ 34571 h 144109"/>
              <a:gd name="connsiteX3" fmla="*/ 38100 w 83344"/>
              <a:gd name="connsiteY3" fmla="*/ 17903 h 144109"/>
              <a:gd name="connsiteX4" fmla="*/ 11907 w 83344"/>
              <a:gd name="connsiteY4" fmla="*/ 1234 h 144109"/>
              <a:gd name="connsiteX5" fmla="*/ 0 w 83344"/>
              <a:gd name="connsiteY5" fmla="*/ 1234 h 144109"/>
              <a:gd name="connsiteX6" fmla="*/ 0 w 83344"/>
              <a:gd name="connsiteY6" fmla="*/ 1234 h 144109"/>
              <a:gd name="connsiteX0" fmla="*/ 92869 w 92869"/>
              <a:gd name="connsiteY0" fmla="*/ 144202 h 144202"/>
              <a:gd name="connsiteX1" fmla="*/ 78582 w 92869"/>
              <a:gd name="connsiteY1" fmla="*/ 58477 h 144202"/>
              <a:gd name="connsiteX2" fmla="*/ 76200 w 92869"/>
              <a:gd name="connsiteY2" fmla="*/ 34664 h 144202"/>
              <a:gd name="connsiteX3" fmla="*/ 47625 w 92869"/>
              <a:gd name="connsiteY3" fmla="*/ 17996 h 144202"/>
              <a:gd name="connsiteX4" fmla="*/ 21432 w 92869"/>
              <a:gd name="connsiteY4" fmla="*/ 1327 h 144202"/>
              <a:gd name="connsiteX5" fmla="*/ 9525 w 92869"/>
              <a:gd name="connsiteY5" fmla="*/ 1327 h 144202"/>
              <a:gd name="connsiteX6" fmla="*/ 0 w 92869"/>
              <a:gd name="connsiteY6" fmla="*/ 3708 h 144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869" h="144202">
                <a:moveTo>
                  <a:pt x="92869" y="144202"/>
                </a:moveTo>
                <a:cubicBezTo>
                  <a:pt x="87114" y="110467"/>
                  <a:pt x="81360" y="76733"/>
                  <a:pt x="78582" y="58477"/>
                </a:cubicBezTo>
                <a:cubicBezTo>
                  <a:pt x="75804" y="40221"/>
                  <a:pt x="81359" y="41411"/>
                  <a:pt x="76200" y="34664"/>
                </a:cubicBezTo>
                <a:cubicBezTo>
                  <a:pt x="71040" y="27917"/>
                  <a:pt x="56753" y="23552"/>
                  <a:pt x="47625" y="17996"/>
                </a:cubicBezTo>
                <a:cubicBezTo>
                  <a:pt x="38497" y="12440"/>
                  <a:pt x="27782" y="4105"/>
                  <a:pt x="21432" y="1327"/>
                </a:cubicBezTo>
                <a:cubicBezTo>
                  <a:pt x="15082" y="-1451"/>
                  <a:pt x="13097" y="930"/>
                  <a:pt x="9525" y="1327"/>
                </a:cubicBezTo>
                <a:cubicBezTo>
                  <a:pt x="5953" y="1724"/>
                  <a:pt x="3175" y="2914"/>
                  <a:pt x="0" y="370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47"/>
          <p:cNvSpPr/>
          <p:nvPr/>
        </p:nvSpPr>
        <p:spPr>
          <a:xfrm>
            <a:off x="4214026" y="3173407"/>
            <a:ext cx="802529" cy="748512"/>
          </a:xfrm>
          <a:custGeom>
            <a:avLst/>
            <a:gdLst>
              <a:gd name="connsiteX0" fmla="*/ 0 w 802524"/>
              <a:gd name="connsiteY0" fmla="*/ 7944 h 734225"/>
              <a:gd name="connsiteX1" fmla="*/ 85725 w 802524"/>
              <a:gd name="connsiteY1" fmla="*/ 800 h 734225"/>
              <a:gd name="connsiteX2" fmla="*/ 116681 w 802524"/>
              <a:gd name="connsiteY2" fmla="*/ 24613 h 734225"/>
              <a:gd name="connsiteX3" fmla="*/ 152400 w 802524"/>
              <a:gd name="connsiteY3" fmla="*/ 36519 h 734225"/>
              <a:gd name="connsiteX4" fmla="*/ 161925 w 802524"/>
              <a:gd name="connsiteY4" fmla="*/ 57950 h 734225"/>
              <a:gd name="connsiteX5" fmla="*/ 185737 w 802524"/>
              <a:gd name="connsiteY5" fmla="*/ 77000 h 734225"/>
              <a:gd name="connsiteX6" fmla="*/ 238125 w 802524"/>
              <a:gd name="connsiteY6" fmla="*/ 77000 h 734225"/>
              <a:gd name="connsiteX7" fmla="*/ 285750 w 802524"/>
              <a:gd name="connsiteY7" fmla="*/ 88907 h 734225"/>
              <a:gd name="connsiteX8" fmla="*/ 335756 w 802524"/>
              <a:gd name="connsiteY8" fmla="*/ 134150 h 734225"/>
              <a:gd name="connsiteX9" fmla="*/ 369093 w 802524"/>
              <a:gd name="connsiteY9" fmla="*/ 143675 h 734225"/>
              <a:gd name="connsiteX10" fmla="*/ 416718 w 802524"/>
              <a:gd name="connsiteY10" fmla="*/ 141294 h 734225"/>
              <a:gd name="connsiteX11" fmla="*/ 433387 w 802524"/>
              <a:gd name="connsiteY11" fmla="*/ 177013 h 734225"/>
              <a:gd name="connsiteX12" fmla="*/ 481012 w 802524"/>
              <a:gd name="connsiteY12" fmla="*/ 250832 h 734225"/>
              <a:gd name="connsiteX13" fmla="*/ 514350 w 802524"/>
              <a:gd name="connsiteY13" fmla="*/ 269882 h 734225"/>
              <a:gd name="connsiteX14" fmla="*/ 535781 w 802524"/>
              <a:gd name="connsiteY14" fmla="*/ 296075 h 734225"/>
              <a:gd name="connsiteX15" fmla="*/ 559593 w 802524"/>
              <a:gd name="connsiteY15" fmla="*/ 341319 h 734225"/>
              <a:gd name="connsiteX16" fmla="*/ 592931 w 802524"/>
              <a:gd name="connsiteY16" fmla="*/ 362750 h 734225"/>
              <a:gd name="connsiteX17" fmla="*/ 614362 w 802524"/>
              <a:gd name="connsiteY17" fmla="*/ 393707 h 734225"/>
              <a:gd name="connsiteX18" fmla="*/ 621506 w 802524"/>
              <a:gd name="connsiteY18" fmla="*/ 429425 h 734225"/>
              <a:gd name="connsiteX19" fmla="*/ 645318 w 802524"/>
              <a:gd name="connsiteY19" fmla="*/ 450857 h 734225"/>
              <a:gd name="connsiteX20" fmla="*/ 645318 w 802524"/>
              <a:gd name="connsiteY20" fmla="*/ 486575 h 734225"/>
              <a:gd name="connsiteX21" fmla="*/ 659606 w 802524"/>
              <a:gd name="connsiteY21" fmla="*/ 531819 h 734225"/>
              <a:gd name="connsiteX22" fmla="*/ 685800 w 802524"/>
              <a:gd name="connsiteY22" fmla="*/ 579444 h 734225"/>
              <a:gd name="connsiteX23" fmla="*/ 716756 w 802524"/>
              <a:gd name="connsiteY23" fmla="*/ 603257 h 734225"/>
              <a:gd name="connsiteX24" fmla="*/ 733425 w 802524"/>
              <a:gd name="connsiteY24" fmla="*/ 619925 h 734225"/>
              <a:gd name="connsiteX25" fmla="*/ 745331 w 802524"/>
              <a:gd name="connsiteY25" fmla="*/ 650882 h 734225"/>
              <a:gd name="connsiteX26" fmla="*/ 773906 w 802524"/>
              <a:gd name="connsiteY26" fmla="*/ 662788 h 734225"/>
              <a:gd name="connsiteX27" fmla="*/ 788193 w 802524"/>
              <a:gd name="connsiteY27" fmla="*/ 679457 h 734225"/>
              <a:gd name="connsiteX28" fmla="*/ 802481 w 802524"/>
              <a:gd name="connsiteY28" fmla="*/ 708032 h 734225"/>
              <a:gd name="connsiteX29" fmla="*/ 792956 w 802524"/>
              <a:gd name="connsiteY29" fmla="*/ 734225 h 734225"/>
              <a:gd name="connsiteX30" fmla="*/ 792956 w 802524"/>
              <a:gd name="connsiteY30" fmla="*/ 734225 h 734225"/>
              <a:gd name="connsiteX0" fmla="*/ 0 w 802529"/>
              <a:gd name="connsiteY0" fmla="*/ 7944 h 748512"/>
              <a:gd name="connsiteX1" fmla="*/ 85725 w 802529"/>
              <a:gd name="connsiteY1" fmla="*/ 800 h 748512"/>
              <a:gd name="connsiteX2" fmla="*/ 116681 w 802529"/>
              <a:gd name="connsiteY2" fmla="*/ 24613 h 748512"/>
              <a:gd name="connsiteX3" fmla="*/ 152400 w 802529"/>
              <a:gd name="connsiteY3" fmla="*/ 36519 h 748512"/>
              <a:gd name="connsiteX4" fmla="*/ 161925 w 802529"/>
              <a:gd name="connsiteY4" fmla="*/ 57950 h 748512"/>
              <a:gd name="connsiteX5" fmla="*/ 185737 w 802529"/>
              <a:gd name="connsiteY5" fmla="*/ 77000 h 748512"/>
              <a:gd name="connsiteX6" fmla="*/ 238125 w 802529"/>
              <a:gd name="connsiteY6" fmla="*/ 77000 h 748512"/>
              <a:gd name="connsiteX7" fmla="*/ 285750 w 802529"/>
              <a:gd name="connsiteY7" fmla="*/ 88907 h 748512"/>
              <a:gd name="connsiteX8" fmla="*/ 335756 w 802529"/>
              <a:gd name="connsiteY8" fmla="*/ 134150 h 748512"/>
              <a:gd name="connsiteX9" fmla="*/ 369093 w 802529"/>
              <a:gd name="connsiteY9" fmla="*/ 143675 h 748512"/>
              <a:gd name="connsiteX10" fmla="*/ 416718 w 802529"/>
              <a:gd name="connsiteY10" fmla="*/ 141294 h 748512"/>
              <a:gd name="connsiteX11" fmla="*/ 433387 w 802529"/>
              <a:gd name="connsiteY11" fmla="*/ 177013 h 748512"/>
              <a:gd name="connsiteX12" fmla="*/ 481012 w 802529"/>
              <a:gd name="connsiteY12" fmla="*/ 250832 h 748512"/>
              <a:gd name="connsiteX13" fmla="*/ 514350 w 802529"/>
              <a:gd name="connsiteY13" fmla="*/ 269882 h 748512"/>
              <a:gd name="connsiteX14" fmla="*/ 535781 w 802529"/>
              <a:gd name="connsiteY14" fmla="*/ 296075 h 748512"/>
              <a:gd name="connsiteX15" fmla="*/ 559593 w 802529"/>
              <a:gd name="connsiteY15" fmla="*/ 341319 h 748512"/>
              <a:gd name="connsiteX16" fmla="*/ 592931 w 802529"/>
              <a:gd name="connsiteY16" fmla="*/ 362750 h 748512"/>
              <a:gd name="connsiteX17" fmla="*/ 614362 w 802529"/>
              <a:gd name="connsiteY17" fmla="*/ 393707 h 748512"/>
              <a:gd name="connsiteX18" fmla="*/ 621506 w 802529"/>
              <a:gd name="connsiteY18" fmla="*/ 429425 h 748512"/>
              <a:gd name="connsiteX19" fmla="*/ 645318 w 802529"/>
              <a:gd name="connsiteY19" fmla="*/ 450857 h 748512"/>
              <a:gd name="connsiteX20" fmla="*/ 645318 w 802529"/>
              <a:gd name="connsiteY20" fmla="*/ 486575 h 748512"/>
              <a:gd name="connsiteX21" fmla="*/ 659606 w 802529"/>
              <a:gd name="connsiteY21" fmla="*/ 531819 h 748512"/>
              <a:gd name="connsiteX22" fmla="*/ 685800 w 802529"/>
              <a:gd name="connsiteY22" fmla="*/ 579444 h 748512"/>
              <a:gd name="connsiteX23" fmla="*/ 716756 w 802529"/>
              <a:gd name="connsiteY23" fmla="*/ 603257 h 748512"/>
              <a:gd name="connsiteX24" fmla="*/ 733425 w 802529"/>
              <a:gd name="connsiteY24" fmla="*/ 619925 h 748512"/>
              <a:gd name="connsiteX25" fmla="*/ 745331 w 802529"/>
              <a:gd name="connsiteY25" fmla="*/ 650882 h 748512"/>
              <a:gd name="connsiteX26" fmla="*/ 773906 w 802529"/>
              <a:gd name="connsiteY26" fmla="*/ 662788 h 748512"/>
              <a:gd name="connsiteX27" fmla="*/ 788193 w 802529"/>
              <a:gd name="connsiteY27" fmla="*/ 679457 h 748512"/>
              <a:gd name="connsiteX28" fmla="*/ 802481 w 802529"/>
              <a:gd name="connsiteY28" fmla="*/ 708032 h 748512"/>
              <a:gd name="connsiteX29" fmla="*/ 792956 w 802529"/>
              <a:gd name="connsiteY29" fmla="*/ 734225 h 748512"/>
              <a:gd name="connsiteX30" fmla="*/ 795337 w 802529"/>
              <a:gd name="connsiteY30" fmla="*/ 748512 h 74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02529" h="748512">
                <a:moveTo>
                  <a:pt x="0" y="7944"/>
                </a:moveTo>
                <a:cubicBezTo>
                  <a:pt x="33139" y="2983"/>
                  <a:pt x="66278" y="-1978"/>
                  <a:pt x="85725" y="800"/>
                </a:cubicBezTo>
                <a:cubicBezTo>
                  <a:pt x="105172" y="3578"/>
                  <a:pt x="105569" y="18660"/>
                  <a:pt x="116681" y="24613"/>
                </a:cubicBezTo>
                <a:cubicBezTo>
                  <a:pt x="127793" y="30566"/>
                  <a:pt x="144859" y="30963"/>
                  <a:pt x="152400" y="36519"/>
                </a:cubicBezTo>
                <a:cubicBezTo>
                  <a:pt x="159941" y="42075"/>
                  <a:pt x="156369" y="51203"/>
                  <a:pt x="161925" y="57950"/>
                </a:cubicBezTo>
                <a:cubicBezTo>
                  <a:pt x="167481" y="64697"/>
                  <a:pt x="173037" y="73825"/>
                  <a:pt x="185737" y="77000"/>
                </a:cubicBezTo>
                <a:cubicBezTo>
                  <a:pt x="198437" y="80175"/>
                  <a:pt x="221456" y="75015"/>
                  <a:pt x="238125" y="77000"/>
                </a:cubicBezTo>
                <a:cubicBezTo>
                  <a:pt x="254794" y="78985"/>
                  <a:pt x="269478" y="79382"/>
                  <a:pt x="285750" y="88907"/>
                </a:cubicBezTo>
                <a:cubicBezTo>
                  <a:pt x="302022" y="98432"/>
                  <a:pt x="321866" y="125022"/>
                  <a:pt x="335756" y="134150"/>
                </a:cubicBezTo>
                <a:cubicBezTo>
                  <a:pt x="349647" y="143278"/>
                  <a:pt x="355599" y="142484"/>
                  <a:pt x="369093" y="143675"/>
                </a:cubicBezTo>
                <a:cubicBezTo>
                  <a:pt x="382587" y="144866"/>
                  <a:pt x="406002" y="135738"/>
                  <a:pt x="416718" y="141294"/>
                </a:cubicBezTo>
                <a:cubicBezTo>
                  <a:pt x="427434" y="146850"/>
                  <a:pt x="422671" y="158757"/>
                  <a:pt x="433387" y="177013"/>
                </a:cubicBezTo>
                <a:cubicBezTo>
                  <a:pt x="444103" y="195269"/>
                  <a:pt x="467518" y="235354"/>
                  <a:pt x="481012" y="250832"/>
                </a:cubicBezTo>
                <a:cubicBezTo>
                  <a:pt x="494506" y="266310"/>
                  <a:pt x="505222" y="262342"/>
                  <a:pt x="514350" y="269882"/>
                </a:cubicBezTo>
                <a:cubicBezTo>
                  <a:pt x="523478" y="277422"/>
                  <a:pt x="528241" y="284169"/>
                  <a:pt x="535781" y="296075"/>
                </a:cubicBezTo>
                <a:cubicBezTo>
                  <a:pt x="543321" y="307981"/>
                  <a:pt x="550068" y="330207"/>
                  <a:pt x="559593" y="341319"/>
                </a:cubicBezTo>
                <a:cubicBezTo>
                  <a:pt x="569118" y="352432"/>
                  <a:pt x="583803" y="354019"/>
                  <a:pt x="592931" y="362750"/>
                </a:cubicBezTo>
                <a:cubicBezTo>
                  <a:pt x="602059" y="371481"/>
                  <a:pt x="609600" y="382595"/>
                  <a:pt x="614362" y="393707"/>
                </a:cubicBezTo>
                <a:cubicBezTo>
                  <a:pt x="619124" y="404819"/>
                  <a:pt x="616347" y="419900"/>
                  <a:pt x="621506" y="429425"/>
                </a:cubicBezTo>
                <a:cubicBezTo>
                  <a:pt x="626665" y="438950"/>
                  <a:pt x="641349" y="441332"/>
                  <a:pt x="645318" y="450857"/>
                </a:cubicBezTo>
                <a:cubicBezTo>
                  <a:pt x="649287" y="460382"/>
                  <a:pt x="642937" y="473081"/>
                  <a:pt x="645318" y="486575"/>
                </a:cubicBezTo>
                <a:cubicBezTo>
                  <a:pt x="647699" y="500069"/>
                  <a:pt x="652859" y="516341"/>
                  <a:pt x="659606" y="531819"/>
                </a:cubicBezTo>
                <a:cubicBezTo>
                  <a:pt x="666353" y="547297"/>
                  <a:pt x="676275" y="567538"/>
                  <a:pt x="685800" y="579444"/>
                </a:cubicBezTo>
                <a:cubicBezTo>
                  <a:pt x="695325" y="591350"/>
                  <a:pt x="708819" y="596510"/>
                  <a:pt x="716756" y="603257"/>
                </a:cubicBezTo>
                <a:cubicBezTo>
                  <a:pt x="724694" y="610004"/>
                  <a:pt x="728663" y="611988"/>
                  <a:pt x="733425" y="619925"/>
                </a:cubicBezTo>
                <a:cubicBezTo>
                  <a:pt x="738188" y="627863"/>
                  <a:pt x="738584" y="643738"/>
                  <a:pt x="745331" y="650882"/>
                </a:cubicBezTo>
                <a:cubicBezTo>
                  <a:pt x="752078" y="658026"/>
                  <a:pt x="766762" y="658026"/>
                  <a:pt x="773906" y="662788"/>
                </a:cubicBezTo>
                <a:cubicBezTo>
                  <a:pt x="781050" y="667550"/>
                  <a:pt x="783431" y="671916"/>
                  <a:pt x="788193" y="679457"/>
                </a:cubicBezTo>
                <a:cubicBezTo>
                  <a:pt x="792955" y="686998"/>
                  <a:pt x="801687" y="698904"/>
                  <a:pt x="802481" y="708032"/>
                </a:cubicBezTo>
                <a:cubicBezTo>
                  <a:pt x="803275" y="717160"/>
                  <a:pt x="794147" y="727478"/>
                  <a:pt x="792956" y="734225"/>
                </a:cubicBezTo>
                <a:cubicBezTo>
                  <a:pt x="791765" y="740972"/>
                  <a:pt x="794543" y="743750"/>
                  <a:pt x="795337" y="74851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2571101" y="1995686"/>
            <a:ext cx="2730196" cy="3326298"/>
          </a:xfrm>
          <a:custGeom>
            <a:avLst/>
            <a:gdLst>
              <a:gd name="connsiteX0" fmla="*/ 2077099 w 2730196"/>
              <a:gd name="connsiteY0" fmla="*/ 5645 h 3326298"/>
              <a:gd name="connsiteX1" fmla="*/ 1924699 w 2730196"/>
              <a:gd name="connsiteY1" fmla="*/ 215195 h 3326298"/>
              <a:gd name="connsiteX2" fmla="*/ 1772299 w 2730196"/>
              <a:gd name="connsiteY2" fmla="*/ 253295 h 3326298"/>
              <a:gd name="connsiteX3" fmla="*/ 1591324 w 2730196"/>
              <a:gd name="connsiteY3" fmla="*/ 281870 h 3326298"/>
              <a:gd name="connsiteX4" fmla="*/ 1419874 w 2730196"/>
              <a:gd name="connsiteY4" fmla="*/ 319970 h 3326298"/>
              <a:gd name="connsiteX5" fmla="*/ 1343674 w 2730196"/>
              <a:gd name="connsiteY5" fmla="*/ 329495 h 3326298"/>
              <a:gd name="connsiteX6" fmla="*/ 1276999 w 2730196"/>
              <a:gd name="connsiteY6" fmla="*/ 405695 h 3326298"/>
              <a:gd name="connsiteX7" fmla="*/ 1172224 w 2730196"/>
              <a:gd name="connsiteY7" fmla="*/ 596195 h 3326298"/>
              <a:gd name="connsiteX8" fmla="*/ 1076974 w 2730196"/>
              <a:gd name="connsiteY8" fmla="*/ 672395 h 3326298"/>
              <a:gd name="connsiteX9" fmla="*/ 915049 w 2730196"/>
              <a:gd name="connsiteY9" fmla="*/ 815270 h 3326298"/>
              <a:gd name="connsiteX10" fmla="*/ 781699 w 2730196"/>
              <a:gd name="connsiteY10" fmla="*/ 1072445 h 3326298"/>
              <a:gd name="connsiteX11" fmla="*/ 686449 w 2730196"/>
              <a:gd name="connsiteY11" fmla="*/ 1281995 h 3326298"/>
              <a:gd name="connsiteX12" fmla="*/ 610249 w 2730196"/>
              <a:gd name="connsiteY12" fmla="*/ 1482020 h 3326298"/>
              <a:gd name="connsiteX13" fmla="*/ 476899 w 2730196"/>
              <a:gd name="connsiteY13" fmla="*/ 1643945 h 3326298"/>
              <a:gd name="connsiteX14" fmla="*/ 324499 w 2730196"/>
              <a:gd name="connsiteY14" fmla="*/ 1767770 h 3326298"/>
              <a:gd name="connsiteX15" fmla="*/ 172099 w 2730196"/>
              <a:gd name="connsiteY15" fmla="*/ 1863020 h 3326298"/>
              <a:gd name="connsiteX16" fmla="*/ 19699 w 2730196"/>
              <a:gd name="connsiteY16" fmla="*/ 1920170 h 3326298"/>
              <a:gd name="connsiteX17" fmla="*/ 10174 w 2730196"/>
              <a:gd name="connsiteY17" fmla="*/ 2139245 h 3326298"/>
              <a:gd name="connsiteX18" fmla="*/ 95899 w 2730196"/>
              <a:gd name="connsiteY18" fmla="*/ 2282120 h 3326298"/>
              <a:gd name="connsiteX19" fmla="*/ 276874 w 2730196"/>
              <a:gd name="connsiteY19" fmla="*/ 2377370 h 3326298"/>
              <a:gd name="connsiteX20" fmla="*/ 534049 w 2730196"/>
              <a:gd name="connsiteY20" fmla="*/ 2510720 h 3326298"/>
              <a:gd name="connsiteX21" fmla="*/ 705499 w 2730196"/>
              <a:gd name="connsiteY21" fmla="*/ 2672645 h 3326298"/>
              <a:gd name="connsiteX22" fmla="*/ 924574 w 2730196"/>
              <a:gd name="connsiteY22" fmla="*/ 2910770 h 3326298"/>
              <a:gd name="connsiteX23" fmla="*/ 1315099 w 2730196"/>
              <a:gd name="connsiteY23" fmla="*/ 3044120 h 3326298"/>
              <a:gd name="connsiteX24" fmla="*/ 1591324 w 2730196"/>
              <a:gd name="connsiteY24" fmla="*/ 3101270 h 3326298"/>
              <a:gd name="connsiteX25" fmla="*/ 1753249 w 2730196"/>
              <a:gd name="connsiteY25" fmla="*/ 3186995 h 3326298"/>
              <a:gd name="connsiteX26" fmla="*/ 2124724 w 2730196"/>
              <a:gd name="connsiteY26" fmla="*/ 3310820 h 3326298"/>
              <a:gd name="connsiteX27" fmla="*/ 2486674 w 2730196"/>
              <a:gd name="connsiteY27" fmla="*/ 3310820 h 3326298"/>
              <a:gd name="connsiteX28" fmla="*/ 2705749 w 2730196"/>
              <a:gd name="connsiteY28" fmla="*/ 3186995 h 3326298"/>
              <a:gd name="connsiteX29" fmla="*/ 2715274 w 2730196"/>
              <a:gd name="connsiteY29" fmla="*/ 3025070 h 3326298"/>
              <a:gd name="connsiteX30" fmla="*/ 2620024 w 2730196"/>
              <a:gd name="connsiteY30" fmla="*/ 2767895 h 3326298"/>
              <a:gd name="connsiteX31" fmla="*/ 2562874 w 2730196"/>
              <a:gd name="connsiteY31" fmla="*/ 2577395 h 3326298"/>
              <a:gd name="connsiteX32" fmla="*/ 2705749 w 2730196"/>
              <a:gd name="connsiteY32" fmla="*/ 2377370 h 3326298"/>
              <a:gd name="connsiteX33" fmla="*/ 2696224 w 2730196"/>
              <a:gd name="connsiteY33" fmla="*/ 2034470 h 3326298"/>
              <a:gd name="connsiteX34" fmla="*/ 2600974 w 2730196"/>
              <a:gd name="connsiteY34" fmla="*/ 1805870 h 3326298"/>
              <a:gd name="connsiteX35" fmla="*/ 2467624 w 2730196"/>
              <a:gd name="connsiteY35" fmla="*/ 1577270 h 3326298"/>
              <a:gd name="connsiteX36" fmla="*/ 2267599 w 2730196"/>
              <a:gd name="connsiteY36" fmla="*/ 1320095 h 3326298"/>
              <a:gd name="connsiteX37" fmla="*/ 1934224 w 2730196"/>
              <a:gd name="connsiteY37" fmla="*/ 1148645 h 3326298"/>
              <a:gd name="connsiteX38" fmla="*/ 1686574 w 2730196"/>
              <a:gd name="connsiteY38" fmla="*/ 958145 h 3326298"/>
              <a:gd name="connsiteX39" fmla="*/ 1686574 w 2730196"/>
              <a:gd name="connsiteY39" fmla="*/ 710495 h 3326298"/>
              <a:gd name="connsiteX40" fmla="*/ 1886599 w 2730196"/>
              <a:gd name="connsiteY40" fmla="*/ 481895 h 3326298"/>
              <a:gd name="connsiteX41" fmla="*/ 2029474 w 2730196"/>
              <a:gd name="connsiteY41" fmla="*/ 481895 h 3326298"/>
              <a:gd name="connsiteX42" fmla="*/ 2210449 w 2730196"/>
              <a:gd name="connsiteY42" fmla="*/ 443795 h 3326298"/>
              <a:gd name="connsiteX43" fmla="*/ 2239024 w 2730196"/>
              <a:gd name="connsiteY43" fmla="*/ 386645 h 3326298"/>
              <a:gd name="connsiteX44" fmla="*/ 2229499 w 2730196"/>
              <a:gd name="connsiteY44" fmla="*/ 329495 h 3326298"/>
              <a:gd name="connsiteX45" fmla="*/ 2210449 w 2730196"/>
              <a:gd name="connsiteY45" fmla="*/ 215195 h 3326298"/>
              <a:gd name="connsiteX46" fmla="*/ 2153299 w 2730196"/>
              <a:gd name="connsiteY46" fmla="*/ 72320 h 3326298"/>
              <a:gd name="connsiteX47" fmla="*/ 2077099 w 2730196"/>
              <a:gd name="connsiteY47" fmla="*/ 5645 h 33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30196" h="3326298">
                <a:moveTo>
                  <a:pt x="2077099" y="5645"/>
                </a:moveTo>
                <a:cubicBezTo>
                  <a:pt x="2038999" y="29457"/>
                  <a:pt x="1975499" y="173920"/>
                  <a:pt x="1924699" y="215195"/>
                </a:cubicBezTo>
                <a:cubicBezTo>
                  <a:pt x="1873899" y="256470"/>
                  <a:pt x="1827862" y="242182"/>
                  <a:pt x="1772299" y="253295"/>
                </a:cubicBezTo>
                <a:cubicBezTo>
                  <a:pt x="1716736" y="264408"/>
                  <a:pt x="1650061" y="270758"/>
                  <a:pt x="1591324" y="281870"/>
                </a:cubicBezTo>
                <a:cubicBezTo>
                  <a:pt x="1532587" y="292982"/>
                  <a:pt x="1461149" y="312033"/>
                  <a:pt x="1419874" y="319970"/>
                </a:cubicBezTo>
                <a:cubicBezTo>
                  <a:pt x="1378599" y="327907"/>
                  <a:pt x="1367486" y="315208"/>
                  <a:pt x="1343674" y="329495"/>
                </a:cubicBezTo>
                <a:cubicBezTo>
                  <a:pt x="1319862" y="343782"/>
                  <a:pt x="1305574" y="361245"/>
                  <a:pt x="1276999" y="405695"/>
                </a:cubicBezTo>
                <a:cubicBezTo>
                  <a:pt x="1248424" y="450145"/>
                  <a:pt x="1205561" y="551745"/>
                  <a:pt x="1172224" y="596195"/>
                </a:cubicBezTo>
                <a:cubicBezTo>
                  <a:pt x="1138887" y="640645"/>
                  <a:pt x="1119836" y="635883"/>
                  <a:pt x="1076974" y="672395"/>
                </a:cubicBezTo>
                <a:cubicBezTo>
                  <a:pt x="1034111" y="708908"/>
                  <a:pt x="964261" y="748595"/>
                  <a:pt x="915049" y="815270"/>
                </a:cubicBezTo>
                <a:cubicBezTo>
                  <a:pt x="865836" y="881945"/>
                  <a:pt x="819799" y="994658"/>
                  <a:pt x="781699" y="1072445"/>
                </a:cubicBezTo>
                <a:cubicBezTo>
                  <a:pt x="743599" y="1150233"/>
                  <a:pt x="715024" y="1213733"/>
                  <a:pt x="686449" y="1281995"/>
                </a:cubicBezTo>
                <a:cubicBezTo>
                  <a:pt x="657874" y="1350257"/>
                  <a:pt x="645174" y="1421695"/>
                  <a:pt x="610249" y="1482020"/>
                </a:cubicBezTo>
                <a:cubicBezTo>
                  <a:pt x="575324" y="1542345"/>
                  <a:pt x="524524" y="1596320"/>
                  <a:pt x="476899" y="1643945"/>
                </a:cubicBezTo>
                <a:cubicBezTo>
                  <a:pt x="429274" y="1691570"/>
                  <a:pt x="375299" y="1731258"/>
                  <a:pt x="324499" y="1767770"/>
                </a:cubicBezTo>
                <a:cubicBezTo>
                  <a:pt x="273699" y="1804282"/>
                  <a:pt x="222899" y="1837620"/>
                  <a:pt x="172099" y="1863020"/>
                </a:cubicBezTo>
                <a:cubicBezTo>
                  <a:pt x="121299" y="1888420"/>
                  <a:pt x="46687" y="1874132"/>
                  <a:pt x="19699" y="1920170"/>
                </a:cubicBezTo>
                <a:cubicBezTo>
                  <a:pt x="-7289" y="1966208"/>
                  <a:pt x="-2526" y="2078920"/>
                  <a:pt x="10174" y="2139245"/>
                </a:cubicBezTo>
                <a:cubicBezTo>
                  <a:pt x="22874" y="2199570"/>
                  <a:pt x="51449" y="2242433"/>
                  <a:pt x="95899" y="2282120"/>
                </a:cubicBezTo>
                <a:cubicBezTo>
                  <a:pt x="140349" y="2321808"/>
                  <a:pt x="276874" y="2377370"/>
                  <a:pt x="276874" y="2377370"/>
                </a:cubicBezTo>
                <a:cubicBezTo>
                  <a:pt x="349899" y="2415470"/>
                  <a:pt x="462611" y="2461508"/>
                  <a:pt x="534049" y="2510720"/>
                </a:cubicBezTo>
                <a:cubicBezTo>
                  <a:pt x="605486" y="2559933"/>
                  <a:pt x="640412" y="2605970"/>
                  <a:pt x="705499" y="2672645"/>
                </a:cubicBezTo>
                <a:cubicBezTo>
                  <a:pt x="770586" y="2739320"/>
                  <a:pt x="822974" y="2848857"/>
                  <a:pt x="924574" y="2910770"/>
                </a:cubicBezTo>
                <a:cubicBezTo>
                  <a:pt x="1026174" y="2972683"/>
                  <a:pt x="1203974" y="3012370"/>
                  <a:pt x="1315099" y="3044120"/>
                </a:cubicBezTo>
                <a:cubicBezTo>
                  <a:pt x="1426224" y="3075870"/>
                  <a:pt x="1518299" y="3077458"/>
                  <a:pt x="1591324" y="3101270"/>
                </a:cubicBezTo>
                <a:cubicBezTo>
                  <a:pt x="1664349" y="3125083"/>
                  <a:pt x="1664349" y="3152070"/>
                  <a:pt x="1753249" y="3186995"/>
                </a:cubicBezTo>
                <a:cubicBezTo>
                  <a:pt x="1842149" y="3221920"/>
                  <a:pt x="2002486" y="3290183"/>
                  <a:pt x="2124724" y="3310820"/>
                </a:cubicBezTo>
                <a:cubicBezTo>
                  <a:pt x="2246962" y="3331458"/>
                  <a:pt x="2389837" y="3331457"/>
                  <a:pt x="2486674" y="3310820"/>
                </a:cubicBezTo>
                <a:cubicBezTo>
                  <a:pt x="2583511" y="3290183"/>
                  <a:pt x="2667649" y="3234620"/>
                  <a:pt x="2705749" y="3186995"/>
                </a:cubicBezTo>
                <a:cubicBezTo>
                  <a:pt x="2743849" y="3139370"/>
                  <a:pt x="2729561" y="3094920"/>
                  <a:pt x="2715274" y="3025070"/>
                </a:cubicBezTo>
                <a:cubicBezTo>
                  <a:pt x="2700987" y="2955220"/>
                  <a:pt x="2645424" y="2842507"/>
                  <a:pt x="2620024" y="2767895"/>
                </a:cubicBezTo>
                <a:cubicBezTo>
                  <a:pt x="2594624" y="2693283"/>
                  <a:pt x="2548587" y="2642482"/>
                  <a:pt x="2562874" y="2577395"/>
                </a:cubicBezTo>
                <a:cubicBezTo>
                  <a:pt x="2577161" y="2512308"/>
                  <a:pt x="2683524" y="2467858"/>
                  <a:pt x="2705749" y="2377370"/>
                </a:cubicBezTo>
                <a:cubicBezTo>
                  <a:pt x="2727974" y="2286883"/>
                  <a:pt x="2713686" y="2129720"/>
                  <a:pt x="2696224" y="2034470"/>
                </a:cubicBezTo>
                <a:cubicBezTo>
                  <a:pt x="2678762" y="1939220"/>
                  <a:pt x="2639074" y="1882070"/>
                  <a:pt x="2600974" y="1805870"/>
                </a:cubicBezTo>
                <a:cubicBezTo>
                  <a:pt x="2562874" y="1729670"/>
                  <a:pt x="2523187" y="1658233"/>
                  <a:pt x="2467624" y="1577270"/>
                </a:cubicBezTo>
                <a:cubicBezTo>
                  <a:pt x="2412062" y="1496308"/>
                  <a:pt x="2356499" y="1391533"/>
                  <a:pt x="2267599" y="1320095"/>
                </a:cubicBezTo>
                <a:cubicBezTo>
                  <a:pt x="2178699" y="1248658"/>
                  <a:pt x="2031061" y="1208970"/>
                  <a:pt x="1934224" y="1148645"/>
                </a:cubicBezTo>
                <a:cubicBezTo>
                  <a:pt x="1837386" y="1088320"/>
                  <a:pt x="1727849" y="1031170"/>
                  <a:pt x="1686574" y="958145"/>
                </a:cubicBezTo>
                <a:cubicBezTo>
                  <a:pt x="1645299" y="885120"/>
                  <a:pt x="1653237" y="789870"/>
                  <a:pt x="1686574" y="710495"/>
                </a:cubicBezTo>
                <a:cubicBezTo>
                  <a:pt x="1719911" y="631120"/>
                  <a:pt x="1829449" y="519995"/>
                  <a:pt x="1886599" y="481895"/>
                </a:cubicBezTo>
                <a:cubicBezTo>
                  <a:pt x="1943749" y="443795"/>
                  <a:pt x="1975499" y="488245"/>
                  <a:pt x="2029474" y="481895"/>
                </a:cubicBezTo>
                <a:cubicBezTo>
                  <a:pt x="2083449" y="475545"/>
                  <a:pt x="2175524" y="459670"/>
                  <a:pt x="2210449" y="443795"/>
                </a:cubicBezTo>
                <a:cubicBezTo>
                  <a:pt x="2245374" y="427920"/>
                  <a:pt x="2235849" y="405695"/>
                  <a:pt x="2239024" y="386645"/>
                </a:cubicBezTo>
                <a:lnTo>
                  <a:pt x="2229499" y="329495"/>
                </a:lnTo>
                <a:cubicBezTo>
                  <a:pt x="2224737" y="300920"/>
                  <a:pt x="2223149" y="258058"/>
                  <a:pt x="2210449" y="215195"/>
                </a:cubicBezTo>
                <a:cubicBezTo>
                  <a:pt x="2197749" y="172333"/>
                  <a:pt x="2170761" y="105657"/>
                  <a:pt x="2153299" y="72320"/>
                </a:cubicBezTo>
                <a:cubicBezTo>
                  <a:pt x="2135837" y="38983"/>
                  <a:pt x="2115199" y="-18167"/>
                  <a:pt x="2077099" y="5645"/>
                </a:cubicBezTo>
                <a:close/>
              </a:path>
            </a:pathLst>
          </a:custGeom>
          <a:solidFill>
            <a:schemeClr val="accent6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1102439" y="1498860"/>
            <a:ext cx="2336384" cy="2588823"/>
          </a:xfrm>
          <a:custGeom>
            <a:avLst/>
            <a:gdLst>
              <a:gd name="connsiteX0" fmla="*/ 2336086 w 2336891"/>
              <a:gd name="connsiteY0" fmla="*/ 1377690 h 2588823"/>
              <a:gd name="connsiteX1" fmla="*/ 2259886 w 2336891"/>
              <a:gd name="connsiteY1" fmla="*/ 1072890 h 2588823"/>
              <a:gd name="connsiteX2" fmla="*/ 2031286 w 2336891"/>
              <a:gd name="connsiteY2" fmla="*/ 949065 h 2588823"/>
              <a:gd name="connsiteX3" fmla="*/ 1697911 w 2336891"/>
              <a:gd name="connsiteY3" fmla="*/ 920490 h 2588823"/>
              <a:gd name="connsiteX4" fmla="*/ 1355011 w 2336891"/>
              <a:gd name="connsiteY4" fmla="*/ 891915 h 2588823"/>
              <a:gd name="connsiteX5" fmla="*/ 1259761 w 2336891"/>
              <a:gd name="connsiteY5" fmla="*/ 596640 h 2588823"/>
              <a:gd name="connsiteX6" fmla="*/ 1135936 w 2336891"/>
              <a:gd name="connsiteY6" fmla="*/ 415665 h 2588823"/>
              <a:gd name="connsiteX7" fmla="*/ 954961 w 2336891"/>
              <a:gd name="connsiteY7" fmla="*/ 225165 h 2588823"/>
              <a:gd name="connsiteX8" fmla="*/ 659686 w 2336891"/>
              <a:gd name="connsiteY8" fmla="*/ 44190 h 2588823"/>
              <a:gd name="connsiteX9" fmla="*/ 392986 w 2336891"/>
              <a:gd name="connsiteY9" fmla="*/ 25140 h 2588823"/>
              <a:gd name="connsiteX10" fmla="*/ 288211 w 2336891"/>
              <a:gd name="connsiteY10" fmla="*/ 348990 h 2588823"/>
              <a:gd name="connsiteX11" fmla="*/ 126286 w 2336891"/>
              <a:gd name="connsiteY11" fmla="*/ 568065 h 2588823"/>
              <a:gd name="connsiteX12" fmla="*/ 21511 w 2336891"/>
              <a:gd name="connsiteY12" fmla="*/ 672840 h 2588823"/>
              <a:gd name="connsiteX13" fmla="*/ 21511 w 2336891"/>
              <a:gd name="connsiteY13" fmla="*/ 939540 h 2588823"/>
              <a:gd name="connsiteX14" fmla="*/ 250111 w 2336891"/>
              <a:gd name="connsiteY14" fmla="*/ 1006215 h 2588823"/>
              <a:gd name="connsiteX15" fmla="*/ 364411 w 2336891"/>
              <a:gd name="connsiteY15" fmla="*/ 1082415 h 2588823"/>
              <a:gd name="connsiteX16" fmla="*/ 392986 w 2336891"/>
              <a:gd name="connsiteY16" fmla="*/ 1244340 h 2588823"/>
              <a:gd name="connsiteX17" fmla="*/ 269161 w 2336891"/>
              <a:gd name="connsiteY17" fmla="*/ 1453890 h 2588823"/>
              <a:gd name="connsiteX18" fmla="*/ 164386 w 2336891"/>
              <a:gd name="connsiteY18" fmla="*/ 1634865 h 2588823"/>
              <a:gd name="connsiteX19" fmla="*/ 50086 w 2336891"/>
              <a:gd name="connsiteY19" fmla="*/ 1901565 h 2588823"/>
              <a:gd name="connsiteX20" fmla="*/ 40561 w 2336891"/>
              <a:gd name="connsiteY20" fmla="*/ 2253990 h 2588823"/>
              <a:gd name="connsiteX21" fmla="*/ 40561 w 2336891"/>
              <a:gd name="connsiteY21" fmla="*/ 2444490 h 2588823"/>
              <a:gd name="connsiteX22" fmla="*/ 135811 w 2336891"/>
              <a:gd name="connsiteY22" fmla="*/ 2587365 h 2588823"/>
              <a:gd name="connsiteX23" fmla="*/ 278686 w 2336891"/>
              <a:gd name="connsiteY23" fmla="*/ 2501640 h 2588823"/>
              <a:gd name="connsiteX24" fmla="*/ 326311 w 2336891"/>
              <a:gd name="connsiteY24" fmla="*/ 2244465 h 2588823"/>
              <a:gd name="connsiteX25" fmla="*/ 383461 w 2336891"/>
              <a:gd name="connsiteY25" fmla="*/ 2053965 h 2588823"/>
              <a:gd name="connsiteX26" fmla="*/ 612061 w 2336891"/>
              <a:gd name="connsiteY26" fmla="*/ 1911090 h 2588823"/>
              <a:gd name="connsiteX27" fmla="*/ 783511 w 2336891"/>
              <a:gd name="connsiteY27" fmla="*/ 1834890 h 2588823"/>
              <a:gd name="connsiteX28" fmla="*/ 954961 w 2336891"/>
              <a:gd name="connsiteY28" fmla="*/ 1863465 h 2588823"/>
              <a:gd name="connsiteX29" fmla="*/ 1174036 w 2336891"/>
              <a:gd name="connsiteY29" fmla="*/ 2025390 h 2588823"/>
              <a:gd name="connsiteX30" fmla="*/ 1278811 w 2336891"/>
              <a:gd name="connsiteY30" fmla="*/ 2187315 h 2588823"/>
              <a:gd name="connsiteX31" fmla="*/ 1355011 w 2336891"/>
              <a:gd name="connsiteY31" fmla="*/ 2368290 h 2588823"/>
              <a:gd name="connsiteX32" fmla="*/ 1402636 w 2336891"/>
              <a:gd name="connsiteY32" fmla="*/ 2415915 h 2588823"/>
              <a:gd name="connsiteX33" fmla="*/ 1497886 w 2336891"/>
              <a:gd name="connsiteY33" fmla="*/ 2368290 h 2588823"/>
              <a:gd name="connsiteX34" fmla="*/ 1593136 w 2336891"/>
              <a:gd name="connsiteY34" fmla="*/ 2339715 h 2588823"/>
              <a:gd name="connsiteX35" fmla="*/ 1726486 w 2336891"/>
              <a:gd name="connsiteY35" fmla="*/ 2282565 h 2588823"/>
              <a:gd name="connsiteX36" fmla="*/ 1859836 w 2336891"/>
              <a:gd name="connsiteY36" fmla="*/ 2187315 h 2588823"/>
              <a:gd name="connsiteX37" fmla="*/ 1983661 w 2336891"/>
              <a:gd name="connsiteY37" fmla="*/ 2120640 h 2588823"/>
              <a:gd name="connsiteX38" fmla="*/ 2059861 w 2336891"/>
              <a:gd name="connsiteY38" fmla="*/ 1958715 h 2588823"/>
              <a:gd name="connsiteX39" fmla="*/ 2117011 w 2336891"/>
              <a:gd name="connsiteY39" fmla="*/ 1806315 h 2588823"/>
              <a:gd name="connsiteX40" fmla="*/ 2164636 w 2336891"/>
              <a:gd name="connsiteY40" fmla="*/ 1663440 h 2588823"/>
              <a:gd name="connsiteX41" fmla="*/ 2221786 w 2336891"/>
              <a:gd name="connsiteY41" fmla="*/ 1511040 h 2588823"/>
              <a:gd name="connsiteX42" fmla="*/ 2336086 w 2336891"/>
              <a:gd name="connsiteY42" fmla="*/ 1377690 h 2588823"/>
              <a:gd name="connsiteX0" fmla="*/ 2336086 w 2336891"/>
              <a:gd name="connsiteY0" fmla="*/ 1377690 h 2588823"/>
              <a:gd name="connsiteX1" fmla="*/ 2259886 w 2336891"/>
              <a:gd name="connsiteY1" fmla="*/ 1072890 h 2588823"/>
              <a:gd name="connsiteX2" fmla="*/ 2031286 w 2336891"/>
              <a:gd name="connsiteY2" fmla="*/ 949065 h 2588823"/>
              <a:gd name="connsiteX3" fmla="*/ 1697911 w 2336891"/>
              <a:gd name="connsiteY3" fmla="*/ 920490 h 2588823"/>
              <a:gd name="connsiteX4" fmla="*/ 1355011 w 2336891"/>
              <a:gd name="connsiteY4" fmla="*/ 891915 h 2588823"/>
              <a:gd name="connsiteX5" fmla="*/ 1259761 w 2336891"/>
              <a:gd name="connsiteY5" fmla="*/ 596640 h 2588823"/>
              <a:gd name="connsiteX6" fmla="*/ 1135936 w 2336891"/>
              <a:gd name="connsiteY6" fmla="*/ 415665 h 2588823"/>
              <a:gd name="connsiteX7" fmla="*/ 954961 w 2336891"/>
              <a:gd name="connsiteY7" fmla="*/ 225165 h 2588823"/>
              <a:gd name="connsiteX8" fmla="*/ 659686 w 2336891"/>
              <a:gd name="connsiteY8" fmla="*/ 44190 h 2588823"/>
              <a:gd name="connsiteX9" fmla="*/ 392986 w 2336891"/>
              <a:gd name="connsiteY9" fmla="*/ 25140 h 2588823"/>
              <a:gd name="connsiteX10" fmla="*/ 288211 w 2336891"/>
              <a:gd name="connsiteY10" fmla="*/ 348990 h 2588823"/>
              <a:gd name="connsiteX11" fmla="*/ 126286 w 2336891"/>
              <a:gd name="connsiteY11" fmla="*/ 568065 h 2588823"/>
              <a:gd name="connsiteX12" fmla="*/ 21511 w 2336891"/>
              <a:gd name="connsiteY12" fmla="*/ 672840 h 2588823"/>
              <a:gd name="connsiteX13" fmla="*/ 21511 w 2336891"/>
              <a:gd name="connsiteY13" fmla="*/ 939540 h 2588823"/>
              <a:gd name="connsiteX14" fmla="*/ 250111 w 2336891"/>
              <a:gd name="connsiteY14" fmla="*/ 1006215 h 2588823"/>
              <a:gd name="connsiteX15" fmla="*/ 364411 w 2336891"/>
              <a:gd name="connsiteY15" fmla="*/ 1082415 h 2588823"/>
              <a:gd name="connsiteX16" fmla="*/ 392986 w 2336891"/>
              <a:gd name="connsiteY16" fmla="*/ 1244340 h 2588823"/>
              <a:gd name="connsiteX17" fmla="*/ 269161 w 2336891"/>
              <a:gd name="connsiteY17" fmla="*/ 1453890 h 2588823"/>
              <a:gd name="connsiteX18" fmla="*/ 164386 w 2336891"/>
              <a:gd name="connsiteY18" fmla="*/ 1634865 h 2588823"/>
              <a:gd name="connsiteX19" fmla="*/ 50086 w 2336891"/>
              <a:gd name="connsiteY19" fmla="*/ 1901565 h 2588823"/>
              <a:gd name="connsiteX20" fmla="*/ 40561 w 2336891"/>
              <a:gd name="connsiteY20" fmla="*/ 2253990 h 2588823"/>
              <a:gd name="connsiteX21" fmla="*/ 40561 w 2336891"/>
              <a:gd name="connsiteY21" fmla="*/ 2444490 h 2588823"/>
              <a:gd name="connsiteX22" fmla="*/ 135811 w 2336891"/>
              <a:gd name="connsiteY22" fmla="*/ 2587365 h 2588823"/>
              <a:gd name="connsiteX23" fmla="*/ 278686 w 2336891"/>
              <a:gd name="connsiteY23" fmla="*/ 2501640 h 2588823"/>
              <a:gd name="connsiteX24" fmla="*/ 326311 w 2336891"/>
              <a:gd name="connsiteY24" fmla="*/ 2244465 h 2588823"/>
              <a:gd name="connsiteX25" fmla="*/ 383461 w 2336891"/>
              <a:gd name="connsiteY25" fmla="*/ 2053965 h 2588823"/>
              <a:gd name="connsiteX26" fmla="*/ 612061 w 2336891"/>
              <a:gd name="connsiteY26" fmla="*/ 1911090 h 2588823"/>
              <a:gd name="connsiteX27" fmla="*/ 783511 w 2336891"/>
              <a:gd name="connsiteY27" fmla="*/ 1834890 h 2588823"/>
              <a:gd name="connsiteX28" fmla="*/ 954961 w 2336891"/>
              <a:gd name="connsiteY28" fmla="*/ 1863465 h 2588823"/>
              <a:gd name="connsiteX29" fmla="*/ 1174036 w 2336891"/>
              <a:gd name="connsiteY29" fmla="*/ 2025390 h 2588823"/>
              <a:gd name="connsiteX30" fmla="*/ 1278811 w 2336891"/>
              <a:gd name="connsiteY30" fmla="*/ 2187315 h 2588823"/>
              <a:gd name="connsiteX31" fmla="*/ 1355011 w 2336891"/>
              <a:gd name="connsiteY31" fmla="*/ 2368290 h 2588823"/>
              <a:gd name="connsiteX32" fmla="*/ 1402636 w 2336891"/>
              <a:gd name="connsiteY32" fmla="*/ 2415915 h 2588823"/>
              <a:gd name="connsiteX33" fmla="*/ 1497886 w 2336891"/>
              <a:gd name="connsiteY33" fmla="*/ 2368290 h 2588823"/>
              <a:gd name="connsiteX34" fmla="*/ 1593136 w 2336891"/>
              <a:gd name="connsiteY34" fmla="*/ 2339715 h 2588823"/>
              <a:gd name="connsiteX35" fmla="*/ 1726486 w 2336891"/>
              <a:gd name="connsiteY35" fmla="*/ 2282565 h 2588823"/>
              <a:gd name="connsiteX36" fmla="*/ 1859836 w 2336891"/>
              <a:gd name="connsiteY36" fmla="*/ 2187315 h 2588823"/>
              <a:gd name="connsiteX37" fmla="*/ 1983661 w 2336891"/>
              <a:gd name="connsiteY37" fmla="*/ 2120640 h 2588823"/>
              <a:gd name="connsiteX38" fmla="*/ 2059861 w 2336891"/>
              <a:gd name="connsiteY38" fmla="*/ 1958715 h 2588823"/>
              <a:gd name="connsiteX39" fmla="*/ 2117011 w 2336891"/>
              <a:gd name="connsiteY39" fmla="*/ 1806315 h 2588823"/>
              <a:gd name="connsiteX40" fmla="*/ 2217024 w 2336891"/>
              <a:gd name="connsiteY40" fmla="*/ 1663440 h 2588823"/>
              <a:gd name="connsiteX41" fmla="*/ 2221786 w 2336891"/>
              <a:gd name="connsiteY41" fmla="*/ 1511040 h 2588823"/>
              <a:gd name="connsiteX42" fmla="*/ 2336086 w 2336891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497886 w 2336124"/>
              <a:gd name="connsiteY33" fmla="*/ 2368290 h 2588823"/>
              <a:gd name="connsiteX34" fmla="*/ 1593136 w 2336124"/>
              <a:gd name="connsiteY34" fmla="*/ 2339715 h 2588823"/>
              <a:gd name="connsiteX35" fmla="*/ 1726486 w 2336124"/>
              <a:gd name="connsiteY35" fmla="*/ 2282565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059861 w 2336124"/>
              <a:gd name="connsiteY38" fmla="*/ 1958715 h 2588823"/>
              <a:gd name="connsiteX39" fmla="*/ 2117011 w 2336124"/>
              <a:gd name="connsiteY39" fmla="*/ 1806315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497886 w 2336124"/>
              <a:gd name="connsiteY33" fmla="*/ 2368290 h 2588823"/>
              <a:gd name="connsiteX34" fmla="*/ 1593136 w 2336124"/>
              <a:gd name="connsiteY34" fmla="*/ 2339715 h 2588823"/>
              <a:gd name="connsiteX35" fmla="*/ 1726486 w 2336124"/>
              <a:gd name="connsiteY35" fmla="*/ 2282565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02724 w 2336124"/>
              <a:gd name="connsiteY38" fmla="*/ 1958715 h 2588823"/>
              <a:gd name="connsiteX39" fmla="*/ 2117011 w 2336124"/>
              <a:gd name="connsiteY39" fmla="*/ 1806315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497886 w 2336124"/>
              <a:gd name="connsiteY33" fmla="*/ 2368290 h 2588823"/>
              <a:gd name="connsiteX34" fmla="*/ 1593136 w 2336124"/>
              <a:gd name="connsiteY34" fmla="*/ 2339715 h 2588823"/>
              <a:gd name="connsiteX35" fmla="*/ 1726486 w 2336124"/>
              <a:gd name="connsiteY35" fmla="*/ 2282565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02724 w 2336124"/>
              <a:gd name="connsiteY38" fmla="*/ 1958715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497886 w 2336124"/>
              <a:gd name="connsiteY33" fmla="*/ 2368290 h 2588823"/>
              <a:gd name="connsiteX34" fmla="*/ 1593136 w 2336124"/>
              <a:gd name="connsiteY34" fmla="*/ 2339715 h 2588823"/>
              <a:gd name="connsiteX35" fmla="*/ 1750298 w 2336124"/>
              <a:gd name="connsiteY35" fmla="*/ 2311140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02724 w 2336124"/>
              <a:gd name="connsiteY38" fmla="*/ 1958715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497886 w 2336124"/>
              <a:gd name="connsiteY33" fmla="*/ 2368290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02724 w 2336124"/>
              <a:gd name="connsiteY38" fmla="*/ 1958715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2648 w 2336124"/>
              <a:gd name="connsiteY33" fmla="*/ 2387340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02724 w 2336124"/>
              <a:gd name="connsiteY38" fmla="*/ 1958715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2648 w 2336124"/>
              <a:gd name="connsiteY33" fmla="*/ 2387340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136907 w 2336124"/>
              <a:gd name="connsiteY38" fmla="*/ 1967261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2648 w 2336124"/>
              <a:gd name="connsiteY33" fmla="*/ 2387340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59836 w 2336124"/>
              <a:gd name="connsiteY36" fmla="*/ 2187315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2648 w 2336124"/>
              <a:gd name="connsiteY33" fmla="*/ 2387340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2648 w 2336124"/>
              <a:gd name="connsiteY33" fmla="*/ 2411152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7410 w 2336124"/>
              <a:gd name="connsiteY33" fmla="*/ 2434965 h 2588823"/>
              <a:gd name="connsiteX34" fmla="*/ 1597899 w 2336124"/>
              <a:gd name="connsiteY34" fmla="*/ 2368290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7410 w 2336124"/>
              <a:gd name="connsiteY33" fmla="*/ 2434965 h 2588823"/>
              <a:gd name="connsiteX34" fmla="*/ 1612187 w 2336124"/>
              <a:gd name="connsiteY34" fmla="*/ 2382578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7410 w 2336124"/>
              <a:gd name="connsiteY33" fmla="*/ 2434965 h 2588823"/>
              <a:gd name="connsiteX34" fmla="*/ 1612187 w 2336124"/>
              <a:gd name="connsiteY34" fmla="*/ 2382578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36061 w 2336124"/>
              <a:gd name="connsiteY39" fmla="*/ 1811078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124"/>
              <a:gd name="connsiteY0" fmla="*/ 1377690 h 2588823"/>
              <a:gd name="connsiteX1" fmla="*/ 2259886 w 2336124"/>
              <a:gd name="connsiteY1" fmla="*/ 1072890 h 2588823"/>
              <a:gd name="connsiteX2" fmla="*/ 2031286 w 2336124"/>
              <a:gd name="connsiteY2" fmla="*/ 949065 h 2588823"/>
              <a:gd name="connsiteX3" fmla="*/ 1697911 w 2336124"/>
              <a:gd name="connsiteY3" fmla="*/ 920490 h 2588823"/>
              <a:gd name="connsiteX4" fmla="*/ 1355011 w 2336124"/>
              <a:gd name="connsiteY4" fmla="*/ 891915 h 2588823"/>
              <a:gd name="connsiteX5" fmla="*/ 1259761 w 2336124"/>
              <a:gd name="connsiteY5" fmla="*/ 596640 h 2588823"/>
              <a:gd name="connsiteX6" fmla="*/ 1135936 w 2336124"/>
              <a:gd name="connsiteY6" fmla="*/ 415665 h 2588823"/>
              <a:gd name="connsiteX7" fmla="*/ 954961 w 2336124"/>
              <a:gd name="connsiteY7" fmla="*/ 225165 h 2588823"/>
              <a:gd name="connsiteX8" fmla="*/ 659686 w 2336124"/>
              <a:gd name="connsiteY8" fmla="*/ 44190 h 2588823"/>
              <a:gd name="connsiteX9" fmla="*/ 392986 w 2336124"/>
              <a:gd name="connsiteY9" fmla="*/ 25140 h 2588823"/>
              <a:gd name="connsiteX10" fmla="*/ 288211 w 2336124"/>
              <a:gd name="connsiteY10" fmla="*/ 348990 h 2588823"/>
              <a:gd name="connsiteX11" fmla="*/ 126286 w 2336124"/>
              <a:gd name="connsiteY11" fmla="*/ 568065 h 2588823"/>
              <a:gd name="connsiteX12" fmla="*/ 21511 w 2336124"/>
              <a:gd name="connsiteY12" fmla="*/ 672840 h 2588823"/>
              <a:gd name="connsiteX13" fmla="*/ 21511 w 2336124"/>
              <a:gd name="connsiteY13" fmla="*/ 939540 h 2588823"/>
              <a:gd name="connsiteX14" fmla="*/ 250111 w 2336124"/>
              <a:gd name="connsiteY14" fmla="*/ 1006215 h 2588823"/>
              <a:gd name="connsiteX15" fmla="*/ 364411 w 2336124"/>
              <a:gd name="connsiteY15" fmla="*/ 1082415 h 2588823"/>
              <a:gd name="connsiteX16" fmla="*/ 392986 w 2336124"/>
              <a:gd name="connsiteY16" fmla="*/ 1244340 h 2588823"/>
              <a:gd name="connsiteX17" fmla="*/ 269161 w 2336124"/>
              <a:gd name="connsiteY17" fmla="*/ 1453890 h 2588823"/>
              <a:gd name="connsiteX18" fmla="*/ 164386 w 2336124"/>
              <a:gd name="connsiteY18" fmla="*/ 1634865 h 2588823"/>
              <a:gd name="connsiteX19" fmla="*/ 50086 w 2336124"/>
              <a:gd name="connsiteY19" fmla="*/ 1901565 h 2588823"/>
              <a:gd name="connsiteX20" fmla="*/ 40561 w 2336124"/>
              <a:gd name="connsiteY20" fmla="*/ 2253990 h 2588823"/>
              <a:gd name="connsiteX21" fmla="*/ 40561 w 2336124"/>
              <a:gd name="connsiteY21" fmla="*/ 2444490 h 2588823"/>
              <a:gd name="connsiteX22" fmla="*/ 135811 w 2336124"/>
              <a:gd name="connsiteY22" fmla="*/ 2587365 h 2588823"/>
              <a:gd name="connsiteX23" fmla="*/ 278686 w 2336124"/>
              <a:gd name="connsiteY23" fmla="*/ 2501640 h 2588823"/>
              <a:gd name="connsiteX24" fmla="*/ 326311 w 2336124"/>
              <a:gd name="connsiteY24" fmla="*/ 2244465 h 2588823"/>
              <a:gd name="connsiteX25" fmla="*/ 383461 w 2336124"/>
              <a:gd name="connsiteY25" fmla="*/ 2053965 h 2588823"/>
              <a:gd name="connsiteX26" fmla="*/ 612061 w 2336124"/>
              <a:gd name="connsiteY26" fmla="*/ 1911090 h 2588823"/>
              <a:gd name="connsiteX27" fmla="*/ 783511 w 2336124"/>
              <a:gd name="connsiteY27" fmla="*/ 1834890 h 2588823"/>
              <a:gd name="connsiteX28" fmla="*/ 954961 w 2336124"/>
              <a:gd name="connsiteY28" fmla="*/ 1863465 h 2588823"/>
              <a:gd name="connsiteX29" fmla="*/ 1174036 w 2336124"/>
              <a:gd name="connsiteY29" fmla="*/ 2025390 h 2588823"/>
              <a:gd name="connsiteX30" fmla="*/ 1278811 w 2336124"/>
              <a:gd name="connsiteY30" fmla="*/ 2187315 h 2588823"/>
              <a:gd name="connsiteX31" fmla="*/ 1355011 w 2336124"/>
              <a:gd name="connsiteY31" fmla="*/ 2368290 h 2588823"/>
              <a:gd name="connsiteX32" fmla="*/ 1402636 w 2336124"/>
              <a:gd name="connsiteY32" fmla="*/ 2415915 h 2588823"/>
              <a:gd name="connsiteX33" fmla="*/ 1507410 w 2336124"/>
              <a:gd name="connsiteY33" fmla="*/ 2434965 h 2588823"/>
              <a:gd name="connsiteX34" fmla="*/ 1612187 w 2336124"/>
              <a:gd name="connsiteY34" fmla="*/ 2382578 h 2588823"/>
              <a:gd name="connsiteX35" fmla="*/ 1750298 w 2336124"/>
              <a:gd name="connsiteY35" fmla="*/ 2311140 h 2588823"/>
              <a:gd name="connsiteX36" fmla="*/ 1874123 w 2336124"/>
              <a:gd name="connsiteY36" fmla="*/ 2201602 h 2588823"/>
              <a:gd name="connsiteX37" fmla="*/ 1983661 w 2336124"/>
              <a:gd name="connsiteY37" fmla="*/ 2120640 h 2588823"/>
              <a:gd name="connsiteX38" fmla="*/ 2094045 w 2336124"/>
              <a:gd name="connsiteY38" fmla="*/ 1943449 h 2588823"/>
              <a:gd name="connsiteX39" fmla="*/ 2155111 w 2336124"/>
              <a:gd name="connsiteY39" fmla="*/ 1820603 h 2588823"/>
              <a:gd name="connsiteX40" fmla="*/ 2217024 w 2336124"/>
              <a:gd name="connsiteY40" fmla="*/ 1663440 h 2588823"/>
              <a:gd name="connsiteX41" fmla="*/ 2269411 w 2336124"/>
              <a:gd name="connsiteY41" fmla="*/ 1506277 h 2588823"/>
              <a:gd name="connsiteX42" fmla="*/ 2336086 w 2336124"/>
              <a:gd name="connsiteY42" fmla="*/ 1377690 h 2588823"/>
              <a:gd name="connsiteX0" fmla="*/ 2336086 w 2336384"/>
              <a:gd name="connsiteY0" fmla="*/ 1377690 h 2588823"/>
              <a:gd name="connsiteX1" fmla="*/ 2259886 w 2336384"/>
              <a:gd name="connsiteY1" fmla="*/ 1072890 h 2588823"/>
              <a:gd name="connsiteX2" fmla="*/ 2031286 w 2336384"/>
              <a:gd name="connsiteY2" fmla="*/ 949065 h 2588823"/>
              <a:gd name="connsiteX3" fmla="*/ 1697911 w 2336384"/>
              <a:gd name="connsiteY3" fmla="*/ 920490 h 2588823"/>
              <a:gd name="connsiteX4" fmla="*/ 1355011 w 2336384"/>
              <a:gd name="connsiteY4" fmla="*/ 891915 h 2588823"/>
              <a:gd name="connsiteX5" fmla="*/ 1259761 w 2336384"/>
              <a:gd name="connsiteY5" fmla="*/ 596640 h 2588823"/>
              <a:gd name="connsiteX6" fmla="*/ 1135936 w 2336384"/>
              <a:gd name="connsiteY6" fmla="*/ 415665 h 2588823"/>
              <a:gd name="connsiteX7" fmla="*/ 954961 w 2336384"/>
              <a:gd name="connsiteY7" fmla="*/ 225165 h 2588823"/>
              <a:gd name="connsiteX8" fmla="*/ 659686 w 2336384"/>
              <a:gd name="connsiteY8" fmla="*/ 44190 h 2588823"/>
              <a:gd name="connsiteX9" fmla="*/ 392986 w 2336384"/>
              <a:gd name="connsiteY9" fmla="*/ 25140 h 2588823"/>
              <a:gd name="connsiteX10" fmla="*/ 288211 w 2336384"/>
              <a:gd name="connsiteY10" fmla="*/ 348990 h 2588823"/>
              <a:gd name="connsiteX11" fmla="*/ 126286 w 2336384"/>
              <a:gd name="connsiteY11" fmla="*/ 568065 h 2588823"/>
              <a:gd name="connsiteX12" fmla="*/ 21511 w 2336384"/>
              <a:gd name="connsiteY12" fmla="*/ 672840 h 2588823"/>
              <a:gd name="connsiteX13" fmla="*/ 21511 w 2336384"/>
              <a:gd name="connsiteY13" fmla="*/ 939540 h 2588823"/>
              <a:gd name="connsiteX14" fmla="*/ 250111 w 2336384"/>
              <a:gd name="connsiteY14" fmla="*/ 1006215 h 2588823"/>
              <a:gd name="connsiteX15" fmla="*/ 364411 w 2336384"/>
              <a:gd name="connsiteY15" fmla="*/ 1082415 h 2588823"/>
              <a:gd name="connsiteX16" fmla="*/ 392986 w 2336384"/>
              <a:gd name="connsiteY16" fmla="*/ 1244340 h 2588823"/>
              <a:gd name="connsiteX17" fmla="*/ 269161 w 2336384"/>
              <a:gd name="connsiteY17" fmla="*/ 1453890 h 2588823"/>
              <a:gd name="connsiteX18" fmla="*/ 164386 w 2336384"/>
              <a:gd name="connsiteY18" fmla="*/ 1634865 h 2588823"/>
              <a:gd name="connsiteX19" fmla="*/ 50086 w 2336384"/>
              <a:gd name="connsiteY19" fmla="*/ 1901565 h 2588823"/>
              <a:gd name="connsiteX20" fmla="*/ 40561 w 2336384"/>
              <a:gd name="connsiteY20" fmla="*/ 2253990 h 2588823"/>
              <a:gd name="connsiteX21" fmla="*/ 40561 w 2336384"/>
              <a:gd name="connsiteY21" fmla="*/ 2444490 h 2588823"/>
              <a:gd name="connsiteX22" fmla="*/ 135811 w 2336384"/>
              <a:gd name="connsiteY22" fmla="*/ 2587365 h 2588823"/>
              <a:gd name="connsiteX23" fmla="*/ 278686 w 2336384"/>
              <a:gd name="connsiteY23" fmla="*/ 2501640 h 2588823"/>
              <a:gd name="connsiteX24" fmla="*/ 326311 w 2336384"/>
              <a:gd name="connsiteY24" fmla="*/ 2244465 h 2588823"/>
              <a:gd name="connsiteX25" fmla="*/ 383461 w 2336384"/>
              <a:gd name="connsiteY25" fmla="*/ 2053965 h 2588823"/>
              <a:gd name="connsiteX26" fmla="*/ 612061 w 2336384"/>
              <a:gd name="connsiteY26" fmla="*/ 1911090 h 2588823"/>
              <a:gd name="connsiteX27" fmla="*/ 783511 w 2336384"/>
              <a:gd name="connsiteY27" fmla="*/ 1834890 h 2588823"/>
              <a:gd name="connsiteX28" fmla="*/ 954961 w 2336384"/>
              <a:gd name="connsiteY28" fmla="*/ 1863465 h 2588823"/>
              <a:gd name="connsiteX29" fmla="*/ 1174036 w 2336384"/>
              <a:gd name="connsiteY29" fmla="*/ 2025390 h 2588823"/>
              <a:gd name="connsiteX30" fmla="*/ 1278811 w 2336384"/>
              <a:gd name="connsiteY30" fmla="*/ 2187315 h 2588823"/>
              <a:gd name="connsiteX31" fmla="*/ 1355011 w 2336384"/>
              <a:gd name="connsiteY31" fmla="*/ 2368290 h 2588823"/>
              <a:gd name="connsiteX32" fmla="*/ 1402636 w 2336384"/>
              <a:gd name="connsiteY32" fmla="*/ 2415915 h 2588823"/>
              <a:gd name="connsiteX33" fmla="*/ 1507410 w 2336384"/>
              <a:gd name="connsiteY33" fmla="*/ 2434965 h 2588823"/>
              <a:gd name="connsiteX34" fmla="*/ 1612187 w 2336384"/>
              <a:gd name="connsiteY34" fmla="*/ 2382578 h 2588823"/>
              <a:gd name="connsiteX35" fmla="*/ 1750298 w 2336384"/>
              <a:gd name="connsiteY35" fmla="*/ 2311140 h 2588823"/>
              <a:gd name="connsiteX36" fmla="*/ 1874123 w 2336384"/>
              <a:gd name="connsiteY36" fmla="*/ 2201602 h 2588823"/>
              <a:gd name="connsiteX37" fmla="*/ 1983661 w 2336384"/>
              <a:gd name="connsiteY37" fmla="*/ 2120640 h 2588823"/>
              <a:gd name="connsiteX38" fmla="*/ 2094045 w 2336384"/>
              <a:gd name="connsiteY38" fmla="*/ 1943449 h 2588823"/>
              <a:gd name="connsiteX39" fmla="*/ 2155111 w 2336384"/>
              <a:gd name="connsiteY39" fmla="*/ 1820603 h 2588823"/>
              <a:gd name="connsiteX40" fmla="*/ 2217024 w 2336384"/>
              <a:gd name="connsiteY40" fmla="*/ 1663440 h 2588823"/>
              <a:gd name="connsiteX41" fmla="*/ 2283699 w 2336384"/>
              <a:gd name="connsiteY41" fmla="*/ 1515802 h 2588823"/>
              <a:gd name="connsiteX42" fmla="*/ 2336086 w 2336384"/>
              <a:gd name="connsiteY42" fmla="*/ 1377690 h 2588823"/>
              <a:gd name="connsiteX0" fmla="*/ 2336086 w 2336384"/>
              <a:gd name="connsiteY0" fmla="*/ 1377690 h 2588823"/>
              <a:gd name="connsiteX1" fmla="*/ 2259886 w 2336384"/>
              <a:gd name="connsiteY1" fmla="*/ 1072890 h 2588823"/>
              <a:gd name="connsiteX2" fmla="*/ 2031286 w 2336384"/>
              <a:gd name="connsiteY2" fmla="*/ 949065 h 2588823"/>
              <a:gd name="connsiteX3" fmla="*/ 1697911 w 2336384"/>
              <a:gd name="connsiteY3" fmla="*/ 920490 h 2588823"/>
              <a:gd name="connsiteX4" fmla="*/ 1355011 w 2336384"/>
              <a:gd name="connsiteY4" fmla="*/ 891915 h 2588823"/>
              <a:gd name="connsiteX5" fmla="*/ 1259761 w 2336384"/>
              <a:gd name="connsiteY5" fmla="*/ 596640 h 2588823"/>
              <a:gd name="connsiteX6" fmla="*/ 1135936 w 2336384"/>
              <a:gd name="connsiteY6" fmla="*/ 415665 h 2588823"/>
              <a:gd name="connsiteX7" fmla="*/ 954961 w 2336384"/>
              <a:gd name="connsiteY7" fmla="*/ 225165 h 2588823"/>
              <a:gd name="connsiteX8" fmla="*/ 659686 w 2336384"/>
              <a:gd name="connsiteY8" fmla="*/ 44190 h 2588823"/>
              <a:gd name="connsiteX9" fmla="*/ 392986 w 2336384"/>
              <a:gd name="connsiteY9" fmla="*/ 25140 h 2588823"/>
              <a:gd name="connsiteX10" fmla="*/ 288211 w 2336384"/>
              <a:gd name="connsiteY10" fmla="*/ 348990 h 2588823"/>
              <a:gd name="connsiteX11" fmla="*/ 126286 w 2336384"/>
              <a:gd name="connsiteY11" fmla="*/ 568065 h 2588823"/>
              <a:gd name="connsiteX12" fmla="*/ 21511 w 2336384"/>
              <a:gd name="connsiteY12" fmla="*/ 672840 h 2588823"/>
              <a:gd name="connsiteX13" fmla="*/ 21511 w 2336384"/>
              <a:gd name="connsiteY13" fmla="*/ 939540 h 2588823"/>
              <a:gd name="connsiteX14" fmla="*/ 250111 w 2336384"/>
              <a:gd name="connsiteY14" fmla="*/ 1006215 h 2588823"/>
              <a:gd name="connsiteX15" fmla="*/ 364411 w 2336384"/>
              <a:gd name="connsiteY15" fmla="*/ 1082415 h 2588823"/>
              <a:gd name="connsiteX16" fmla="*/ 392986 w 2336384"/>
              <a:gd name="connsiteY16" fmla="*/ 1244340 h 2588823"/>
              <a:gd name="connsiteX17" fmla="*/ 269161 w 2336384"/>
              <a:gd name="connsiteY17" fmla="*/ 1453890 h 2588823"/>
              <a:gd name="connsiteX18" fmla="*/ 164386 w 2336384"/>
              <a:gd name="connsiteY18" fmla="*/ 1634865 h 2588823"/>
              <a:gd name="connsiteX19" fmla="*/ 50086 w 2336384"/>
              <a:gd name="connsiteY19" fmla="*/ 1901565 h 2588823"/>
              <a:gd name="connsiteX20" fmla="*/ 40561 w 2336384"/>
              <a:gd name="connsiteY20" fmla="*/ 2253990 h 2588823"/>
              <a:gd name="connsiteX21" fmla="*/ 40561 w 2336384"/>
              <a:gd name="connsiteY21" fmla="*/ 2444490 h 2588823"/>
              <a:gd name="connsiteX22" fmla="*/ 135811 w 2336384"/>
              <a:gd name="connsiteY22" fmla="*/ 2587365 h 2588823"/>
              <a:gd name="connsiteX23" fmla="*/ 278686 w 2336384"/>
              <a:gd name="connsiteY23" fmla="*/ 2501640 h 2588823"/>
              <a:gd name="connsiteX24" fmla="*/ 326311 w 2336384"/>
              <a:gd name="connsiteY24" fmla="*/ 2244465 h 2588823"/>
              <a:gd name="connsiteX25" fmla="*/ 383461 w 2336384"/>
              <a:gd name="connsiteY25" fmla="*/ 2053965 h 2588823"/>
              <a:gd name="connsiteX26" fmla="*/ 612061 w 2336384"/>
              <a:gd name="connsiteY26" fmla="*/ 1911090 h 2588823"/>
              <a:gd name="connsiteX27" fmla="*/ 783511 w 2336384"/>
              <a:gd name="connsiteY27" fmla="*/ 1834890 h 2588823"/>
              <a:gd name="connsiteX28" fmla="*/ 954961 w 2336384"/>
              <a:gd name="connsiteY28" fmla="*/ 1863465 h 2588823"/>
              <a:gd name="connsiteX29" fmla="*/ 1174036 w 2336384"/>
              <a:gd name="connsiteY29" fmla="*/ 2025390 h 2588823"/>
              <a:gd name="connsiteX30" fmla="*/ 1278811 w 2336384"/>
              <a:gd name="connsiteY30" fmla="*/ 2187315 h 2588823"/>
              <a:gd name="connsiteX31" fmla="*/ 1355011 w 2336384"/>
              <a:gd name="connsiteY31" fmla="*/ 2368290 h 2588823"/>
              <a:gd name="connsiteX32" fmla="*/ 1402636 w 2336384"/>
              <a:gd name="connsiteY32" fmla="*/ 2415915 h 2588823"/>
              <a:gd name="connsiteX33" fmla="*/ 1507410 w 2336384"/>
              <a:gd name="connsiteY33" fmla="*/ 2434965 h 2588823"/>
              <a:gd name="connsiteX34" fmla="*/ 1612187 w 2336384"/>
              <a:gd name="connsiteY34" fmla="*/ 2382578 h 2588823"/>
              <a:gd name="connsiteX35" fmla="*/ 1750298 w 2336384"/>
              <a:gd name="connsiteY35" fmla="*/ 2311140 h 2588823"/>
              <a:gd name="connsiteX36" fmla="*/ 1874123 w 2336384"/>
              <a:gd name="connsiteY36" fmla="*/ 2201602 h 2588823"/>
              <a:gd name="connsiteX37" fmla="*/ 1983661 w 2336384"/>
              <a:gd name="connsiteY37" fmla="*/ 2120640 h 2588823"/>
              <a:gd name="connsiteX38" fmla="*/ 2113095 w 2336384"/>
              <a:gd name="connsiteY38" fmla="*/ 1943449 h 2588823"/>
              <a:gd name="connsiteX39" fmla="*/ 2155111 w 2336384"/>
              <a:gd name="connsiteY39" fmla="*/ 1820603 h 2588823"/>
              <a:gd name="connsiteX40" fmla="*/ 2217024 w 2336384"/>
              <a:gd name="connsiteY40" fmla="*/ 1663440 h 2588823"/>
              <a:gd name="connsiteX41" fmla="*/ 2283699 w 2336384"/>
              <a:gd name="connsiteY41" fmla="*/ 1515802 h 2588823"/>
              <a:gd name="connsiteX42" fmla="*/ 2336086 w 2336384"/>
              <a:gd name="connsiteY42" fmla="*/ 1377690 h 258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336384" h="2588823">
                <a:moveTo>
                  <a:pt x="2336086" y="1377690"/>
                </a:moveTo>
                <a:cubicBezTo>
                  <a:pt x="2332117" y="1303871"/>
                  <a:pt x="2310686" y="1144327"/>
                  <a:pt x="2259886" y="1072890"/>
                </a:cubicBezTo>
                <a:cubicBezTo>
                  <a:pt x="2209086" y="1001453"/>
                  <a:pt x="2124948" y="974465"/>
                  <a:pt x="2031286" y="949065"/>
                </a:cubicBezTo>
                <a:cubicBezTo>
                  <a:pt x="1937624" y="923665"/>
                  <a:pt x="1697911" y="920490"/>
                  <a:pt x="1697911" y="920490"/>
                </a:cubicBezTo>
                <a:cubicBezTo>
                  <a:pt x="1585198" y="910965"/>
                  <a:pt x="1428036" y="945890"/>
                  <a:pt x="1355011" y="891915"/>
                </a:cubicBezTo>
                <a:cubicBezTo>
                  <a:pt x="1281986" y="837940"/>
                  <a:pt x="1296273" y="676015"/>
                  <a:pt x="1259761" y="596640"/>
                </a:cubicBezTo>
                <a:cubicBezTo>
                  <a:pt x="1223249" y="517265"/>
                  <a:pt x="1186736" y="477577"/>
                  <a:pt x="1135936" y="415665"/>
                </a:cubicBezTo>
                <a:cubicBezTo>
                  <a:pt x="1085136" y="353752"/>
                  <a:pt x="1034336" y="287077"/>
                  <a:pt x="954961" y="225165"/>
                </a:cubicBezTo>
                <a:cubicBezTo>
                  <a:pt x="875586" y="163253"/>
                  <a:pt x="753348" y="77527"/>
                  <a:pt x="659686" y="44190"/>
                </a:cubicBezTo>
                <a:cubicBezTo>
                  <a:pt x="566024" y="10853"/>
                  <a:pt x="454898" y="-25660"/>
                  <a:pt x="392986" y="25140"/>
                </a:cubicBezTo>
                <a:cubicBezTo>
                  <a:pt x="331073" y="75940"/>
                  <a:pt x="332661" y="258503"/>
                  <a:pt x="288211" y="348990"/>
                </a:cubicBezTo>
                <a:cubicBezTo>
                  <a:pt x="243761" y="439477"/>
                  <a:pt x="170736" y="514090"/>
                  <a:pt x="126286" y="568065"/>
                </a:cubicBezTo>
                <a:cubicBezTo>
                  <a:pt x="81836" y="622040"/>
                  <a:pt x="38973" y="610928"/>
                  <a:pt x="21511" y="672840"/>
                </a:cubicBezTo>
                <a:cubicBezTo>
                  <a:pt x="4049" y="734752"/>
                  <a:pt x="-16589" y="883978"/>
                  <a:pt x="21511" y="939540"/>
                </a:cubicBezTo>
                <a:cubicBezTo>
                  <a:pt x="59611" y="995102"/>
                  <a:pt x="192961" y="982403"/>
                  <a:pt x="250111" y="1006215"/>
                </a:cubicBezTo>
                <a:cubicBezTo>
                  <a:pt x="307261" y="1030027"/>
                  <a:pt x="340598" y="1042727"/>
                  <a:pt x="364411" y="1082415"/>
                </a:cubicBezTo>
                <a:cubicBezTo>
                  <a:pt x="388223" y="1122102"/>
                  <a:pt x="408861" y="1182427"/>
                  <a:pt x="392986" y="1244340"/>
                </a:cubicBezTo>
                <a:cubicBezTo>
                  <a:pt x="377111" y="1306252"/>
                  <a:pt x="307261" y="1388803"/>
                  <a:pt x="269161" y="1453890"/>
                </a:cubicBezTo>
                <a:cubicBezTo>
                  <a:pt x="231061" y="1518977"/>
                  <a:pt x="200898" y="1560253"/>
                  <a:pt x="164386" y="1634865"/>
                </a:cubicBezTo>
                <a:cubicBezTo>
                  <a:pt x="127874" y="1709477"/>
                  <a:pt x="70723" y="1798378"/>
                  <a:pt x="50086" y="1901565"/>
                </a:cubicBezTo>
                <a:cubicBezTo>
                  <a:pt x="29449" y="2004752"/>
                  <a:pt x="42148" y="2163503"/>
                  <a:pt x="40561" y="2253990"/>
                </a:cubicBezTo>
                <a:cubicBezTo>
                  <a:pt x="38974" y="2344477"/>
                  <a:pt x="24686" y="2388928"/>
                  <a:pt x="40561" y="2444490"/>
                </a:cubicBezTo>
                <a:cubicBezTo>
                  <a:pt x="56436" y="2500052"/>
                  <a:pt x="96123" y="2577840"/>
                  <a:pt x="135811" y="2587365"/>
                </a:cubicBezTo>
                <a:cubicBezTo>
                  <a:pt x="175498" y="2596890"/>
                  <a:pt x="246936" y="2558790"/>
                  <a:pt x="278686" y="2501640"/>
                </a:cubicBezTo>
                <a:cubicBezTo>
                  <a:pt x="310436" y="2444490"/>
                  <a:pt x="308849" y="2319077"/>
                  <a:pt x="326311" y="2244465"/>
                </a:cubicBezTo>
                <a:cubicBezTo>
                  <a:pt x="343773" y="2169853"/>
                  <a:pt x="335836" y="2109527"/>
                  <a:pt x="383461" y="2053965"/>
                </a:cubicBezTo>
                <a:cubicBezTo>
                  <a:pt x="431086" y="1998403"/>
                  <a:pt x="545386" y="1947602"/>
                  <a:pt x="612061" y="1911090"/>
                </a:cubicBezTo>
                <a:cubicBezTo>
                  <a:pt x="678736" y="1874578"/>
                  <a:pt x="726361" y="1842827"/>
                  <a:pt x="783511" y="1834890"/>
                </a:cubicBezTo>
                <a:cubicBezTo>
                  <a:pt x="840661" y="1826953"/>
                  <a:pt x="889874" y="1831715"/>
                  <a:pt x="954961" y="1863465"/>
                </a:cubicBezTo>
                <a:cubicBezTo>
                  <a:pt x="1020048" y="1895215"/>
                  <a:pt x="1120061" y="1971415"/>
                  <a:pt x="1174036" y="2025390"/>
                </a:cubicBezTo>
                <a:cubicBezTo>
                  <a:pt x="1228011" y="2079365"/>
                  <a:pt x="1248649" y="2130165"/>
                  <a:pt x="1278811" y="2187315"/>
                </a:cubicBezTo>
                <a:cubicBezTo>
                  <a:pt x="1308973" y="2244465"/>
                  <a:pt x="1334374" y="2330190"/>
                  <a:pt x="1355011" y="2368290"/>
                </a:cubicBezTo>
                <a:cubicBezTo>
                  <a:pt x="1375648" y="2406390"/>
                  <a:pt x="1377236" y="2404803"/>
                  <a:pt x="1402636" y="2415915"/>
                </a:cubicBezTo>
                <a:cubicBezTo>
                  <a:pt x="1428036" y="2427027"/>
                  <a:pt x="1472485" y="2440521"/>
                  <a:pt x="1507410" y="2434965"/>
                </a:cubicBezTo>
                <a:cubicBezTo>
                  <a:pt x="1542335" y="2429409"/>
                  <a:pt x="1571706" y="2403215"/>
                  <a:pt x="1612187" y="2382578"/>
                </a:cubicBezTo>
                <a:cubicBezTo>
                  <a:pt x="1652668" y="2361941"/>
                  <a:pt x="1706642" y="2341303"/>
                  <a:pt x="1750298" y="2311140"/>
                </a:cubicBezTo>
                <a:cubicBezTo>
                  <a:pt x="1793954" y="2280977"/>
                  <a:pt x="1835229" y="2233352"/>
                  <a:pt x="1874123" y="2201602"/>
                </a:cubicBezTo>
                <a:cubicBezTo>
                  <a:pt x="1913017" y="2169852"/>
                  <a:pt x="1943832" y="2163666"/>
                  <a:pt x="1983661" y="2120640"/>
                </a:cubicBezTo>
                <a:cubicBezTo>
                  <a:pt x="2023490" y="2077614"/>
                  <a:pt x="2084520" y="1993455"/>
                  <a:pt x="2113095" y="1943449"/>
                </a:cubicBezTo>
                <a:cubicBezTo>
                  <a:pt x="2141670" y="1893443"/>
                  <a:pt x="2137790" y="1867271"/>
                  <a:pt x="2155111" y="1820603"/>
                </a:cubicBezTo>
                <a:cubicBezTo>
                  <a:pt x="2172432" y="1773935"/>
                  <a:pt x="2199562" y="1712652"/>
                  <a:pt x="2217024" y="1663440"/>
                </a:cubicBezTo>
                <a:cubicBezTo>
                  <a:pt x="2234486" y="1614228"/>
                  <a:pt x="2263855" y="1563427"/>
                  <a:pt x="2283699" y="1515802"/>
                </a:cubicBezTo>
                <a:cubicBezTo>
                  <a:pt x="2303543" y="1468177"/>
                  <a:pt x="2340055" y="1451509"/>
                  <a:pt x="2336086" y="1377690"/>
                </a:cubicBezTo>
                <a:close/>
              </a:path>
            </a:pathLst>
          </a:custGeom>
          <a:solidFill>
            <a:srgbClr val="7030A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ая прямоугольная выноска 49"/>
          <p:cNvSpPr/>
          <p:nvPr/>
        </p:nvSpPr>
        <p:spPr>
          <a:xfrm>
            <a:off x="4644008" y="2355726"/>
            <a:ext cx="1728192" cy="793810"/>
          </a:xfrm>
          <a:prstGeom prst="wedgeRoundRectCallout">
            <a:avLst>
              <a:gd name="adj1" fmla="val -65588"/>
              <a:gd name="adj2" fmla="val 11442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Бассейн реки Обь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>
            <a:off x="2195736" y="1347614"/>
            <a:ext cx="1728192" cy="793810"/>
          </a:xfrm>
          <a:prstGeom prst="wedgeRoundRectCallout">
            <a:avLst>
              <a:gd name="adj1" fmla="val -65588"/>
              <a:gd name="adj2" fmla="val 11442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Бассейн</a:t>
            </a:r>
            <a:r>
              <a:rPr lang="ru-RU" sz="2200" b="1" dirty="0" smtClean="0"/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реки Волга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 flipH="1">
            <a:off x="2019160" y="4184689"/>
            <a:ext cx="1703799" cy="669010"/>
          </a:xfrm>
          <a:prstGeom prst="wedgeRoundRectCallout">
            <a:avLst>
              <a:gd name="adj1" fmla="val -17951"/>
              <a:gd name="adj2" fmla="val -15382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Уральские горы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2562049" y="1976438"/>
            <a:ext cx="2124251" cy="2087655"/>
          </a:xfrm>
          <a:custGeom>
            <a:avLst/>
            <a:gdLst>
              <a:gd name="connsiteX0" fmla="*/ 2124251 w 2124251"/>
              <a:gd name="connsiteY0" fmla="*/ 0 h 2087655"/>
              <a:gd name="connsiteX1" fmla="*/ 2033764 w 2124251"/>
              <a:gd name="connsiteY1" fmla="*/ 114300 h 2087655"/>
              <a:gd name="connsiteX2" fmla="*/ 1871839 w 2124251"/>
              <a:gd name="connsiteY2" fmla="*/ 233362 h 2087655"/>
              <a:gd name="connsiteX3" fmla="*/ 1638476 w 2124251"/>
              <a:gd name="connsiteY3" fmla="*/ 280987 h 2087655"/>
              <a:gd name="connsiteX4" fmla="*/ 1376539 w 2124251"/>
              <a:gd name="connsiteY4" fmla="*/ 328612 h 2087655"/>
              <a:gd name="connsiteX5" fmla="*/ 1262239 w 2124251"/>
              <a:gd name="connsiteY5" fmla="*/ 442912 h 2087655"/>
              <a:gd name="connsiteX6" fmla="*/ 1162226 w 2124251"/>
              <a:gd name="connsiteY6" fmla="*/ 581025 h 2087655"/>
              <a:gd name="connsiteX7" fmla="*/ 1038401 w 2124251"/>
              <a:gd name="connsiteY7" fmla="*/ 700087 h 2087655"/>
              <a:gd name="connsiteX8" fmla="*/ 957439 w 2124251"/>
              <a:gd name="connsiteY8" fmla="*/ 809625 h 2087655"/>
              <a:gd name="connsiteX9" fmla="*/ 914576 w 2124251"/>
              <a:gd name="connsiteY9" fmla="*/ 895350 h 2087655"/>
              <a:gd name="connsiteX10" fmla="*/ 857426 w 2124251"/>
              <a:gd name="connsiteY10" fmla="*/ 962025 h 2087655"/>
              <a:gd name="connsiteX11" fmla="*/ 728839 w 2124251"/>
              <a:gd name="connsiteY11" fmla="*/ 1152525 h 2087655"/>
              <a:gd name="connsiteX12" fmla="*/ 685976 w 2124251"/>
              <a:gd name="connsiteY12" fmla="*/ 1300162 h 2087655"/>
              <a:gd name="connsiteX13" fmla="*/ 628826 w 2124251"/>
              <a:gd name="connsiteY13" fmla="*/ 1390650 h 2087655"/>
              <a:gd name="connsiteX14" fmla="*/ 528814 w 2124251"/>
              <a:gd name="connsiteY14" fmla="*/ 1485900 h 2087655"/>
              <a:gd name="connsiteX15" fmla="*/ 490714 w 2124251"/>
              <a:gd name="connsiteY15" fmla="*/ 1557337 h 2087655"/>
              <a:gd name="connsiteX16" fmla="*/ 457376 w 2124251"/>
              <a:gd name="connsiteY16" fmla="*/ 1628775 h 2087655"/>
              <a:gd name="connsiteX17" fmla="*/ 414514 w 2124251"/>
              <a:gd name="connsiteY17" fmla="*/ 1704975 h 2087655"/>
              <a:gd name="connsiteX18" fmla="*/ 224014 w 2124251"/>
              <a:gd name="connsiteY18" fmla="*/ 1819275 h 2087655"/>
              <a:gd name="connsiteX19" fmla="*/ 38276 w 2124251"/>
              <a:gd name="connsiteY19" fmla="*/ 1876425 h 2087655"/>
              <a:gd name="connsiteX20" fmla="*/ 4939 w 2124251"/>
              <a:gd name="connsiteY20" fmla="*/ 2062162 h 2087655"/>
              <a:gd name="connsiteX21" fmla="*/ 176 w 2124251"/>
              <a:gd name="connsiteY21" fmla="*/ 2085975 h 2087655"/>
              <a:gd name="connsiteX22" fmla="*/ 176 w 2124251"/>
              <a:gd name="connsiteY22" fmla="*/ 2085975 h 208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24251" h="2087655">
                <a:moveTo>
                  <a:pt x="2124251" y="0"/>
                </a:moveTo>
                <a:cubicBezTo>
                  <a:pt x="2100042" y="37703"/>
                  <a:pt x="2075833" y="75406"/>
                  <a:pt x="2033764" y="114300"/>
                </a:cubicBezTo>
                <a:cubicBezTo>
                  <a:pt x="1991695" y="153194"/>
                  <a:pt x="1937720" y="205581"/>
                  <a:pt x="1871839" y="233362"/>
                </a:cubicBezTo>
                <a:cubicBezTo>
                  <a:pt x="1805958" y="261143"/>
                  <a:pt x="1721026" y="265112"/>
                  <a:pt x="1638476" y="280987"/>
                </a:cubicBezTo>
                <a:cubicBezTo>
                  <a:pt x="1555926" y="296862"/>
                  <a:pt x="1439245" y="301625"/>
                  <a:pt x="1376539" y="328612"/>
                </a:cubicBezTo>
                <a:cubicBezTo>
                  <a:pt x="1313833" y="355599"/>
                  <a:pt x="1297958" y="400843"/>
                  <a:pt x="1262239" y="442912"/>
                </a:cubicBezTo>
                <a:cubicBezTo>
                  <a:pt x="1226520" y="484981"/>
                  <a:pt x="1199532" y="538163"/>
                  <a:pt x="1162226" y="581025"/>
                </a:cubicBezTo>
                <a:cubicBezTo>
                  <a:pt x="1124920" y="623887"/>
                  <a:pt x="1072532" y="661987"/>
                  <a:pt x="1038401" y="700087"/>
                </a:cubicBezTo>
                <a:cubicBezTo>
                  <a:pt x="1004270" y="738187"/>
                  <a:pt x="978076" y="777081"/>
                  <a:pt x="957439" y="809625"/>
                </a:cubicBezTo>
                <a:cubicBezTo>
                  <a:pt x="936802" y="842169"/>
                  <a:pt x="931245" y="869950"/>
                  <a:pt x="914576" y="895350"/>
                </a:cubicBezTo>
                <a:cubicBezTo>
                  <a:pt x="897907" y="920750"/>
                  <a:pt x="888382" y="919163"/>
                  <a:pt x="857426" y="962025"/>
                </a:cubicBezTo>
                <a:cubicBezTo>
                  <a:pt x="826470" y="1004888"/>
                  <a:pt x="757414" y="1096169"/>
                  <a:pt x="728839" y="1152525"/>
                </a:cubicBezTo>
                <a:cubicBezTo>
                  <a:pt x="700264" y="1208881"/>
                  <a:pt x="702645" y="1260475"/>
                  <a:pt x="685976" y="1300162"/>
                </a:cubicBezTo>
                <a:cubicBezTo>
                  <a:pt x="669307" y="1339849"/>
                  <a:pt x="655020" y="1359694"/>
                  <a:pt x="628826" y="1390650"/>
                </a:cubicBezTo>
                <a:cubicBezTo>
                  <a:pt x="602632" y="1421606"/>
                  <a:pt x="551833" y="1458119"/>
                  <a:pt x="528814" y="1485900"/>
                </a:cubicBezTo>
                <a:cubicBezTo>
                  <a:pt x="505795" y="1513681"/>
                  <a:pt x="502620" y="1533525"/>
                  <a:pt x="490714" y="1557337"/>
                </a:cubicBezTo>
                <a:cubicBezTo>
                  <a:pt x="478808" y="1581149"/>
                  <a:pt x="470076" y="1604169"/>
                  <a:pt x="457376" y="1628775"/>
                </a:cubicBezTo>
                <a:cubicBezTo>
                  <a:pt x="444676" y="1653381"/>
                  <a:pt x="453408" y="1673225"/>
                  <a:pt x="414514" y="1704975"/>
                </a:cubicBezTo>
                <a:cubicBezTo>
                  <a:pt x="375620" y="1736725"/>
                  <a:pt x="286720" y="1790700"/>
                  <a:pt x="224014" y="1819275"/>
                </a:cubicBezTo>
                <a:cubicBezTo>
                  <a:pt x="161308" y="1847850"/>
                  <a:pt x="74788" y="1835944"/>
                  <a:pt x="38276" y="1876425"/>
                </a:cubicBezTo>
                <a:cubicBezTo>
                  <a:pt x="1764" y="1916906"/>
                  <a:pt x="11289" y="2027237"/>
                  <a:pt x="4939" y="2062162"/>
                </a:cubicBezTo>
                <a:cubicBezTo>
                  <a:pt x="-1411" y="2097087"/>
                  <a:pt x="176" y="2085975"/>
                  <a:pt x="176" y="2085975"/>
                </a:cubicBezTo>
                <a:lnTo>
                  <a:pt x="176" y="2085975"/>
                </a:lnTo>
              </a:path>
            </a:pathLst>
          </a:cu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3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382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843808" y="12347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Питание рек</a:t>
            </a:r>
            <a:endParaRPr lang="ru-RU" sz="4000" b="1" dirty="0">
              <a:solidFill>
                <a:schemeClr val="tx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140" y="3702631"/>
            <a:ext cx="195959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дождевое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6384" y="3702631"/>
            <a:ext cx="1959596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снеговое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4644008" y="3702631"/>
            <a:ext cx="1959596" cy="523220"/>
            <a:chOff x="2843808" y="3507854"/>
            <a:chExt cx="2088232" cy="523220"/>
          </a:xfrm>
          <a:solidFill>
            <a:schemeClr val="bg1"/>
          </a:solidFill>
        </p:grpSpPr>
        <p:sp>
          <p:nvSpPr>
            <p:cNvPr id="11" name="TextBox 10"/>
            <p:cNvSpPr txBox="1"/>
            <p:nvPr/>
          </p:nvSpPr>
          <p:spPr>
            <a:xfrm>
              <a:off x="2843808" y="3507854"/>
              <a:ext cx="2088232" cy="523220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endParaRPr lang="ru-RU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43808" y="3507854"/>
              <a:ext cx="1959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ледниковое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80" y="1531039"/>
            <a:ext cx="1995600" cy="18410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r="17120" b="11902"/>
          <a:stretch/>
        </p:blipFill>
        <p:spPr bwMode="auto">
          <a:xfrm>
            <a:off x="4572000" y="1552860"/>
            <a:ext cx="2088232" cy="18377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1" y="1552861"/>
            <a:ext cx="2047826" cy="18377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01" y="1568456"/>
            <a:ext cx="2036763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низ 5"/>
          <p:cNvSpPr/>
          <p:nvPr/>
        </p:nvSpPr>
        <p:spPr>
          <a:xfrm rot="3345979">
            <a:off x="2044913" y="861284"/>
            <a:ext cx="432048" cy="460380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3247702" y="954785"/>
            <a:ext cx="432048" cy="460380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436096" y="959242"/>
            <a:ext cx="432048" cy="460380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8254021" flipH="1">
            <a:off x="6756047" y="864233"/>
            <a:ext cx="432048" cy="460380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932884" y="3704714"/>
            <a:ext cx="1959596" cy="523220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подземное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wallpapersct.com/wallpapers/2013/05/Beautiful-Stream-1800x28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" b="52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92546"/>
            <a:ext cx="3240360" cy="2426169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71145" y="-92546"/>
            <a:ext cx="3240360" cy="2426169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" y="2427734"/>
            <a:ext cx="3240360" cy="2715766"/>
          </a:xfrm>
          <a:prstGeom prst="rect">
            <a:avLst/>
          </a:prstGeom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27734"/>
            <a:ext cx="3240360" cy="2715766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427734"/>
            <a:ext cx="3240360" cy="2715766"/>
          </a:xfrm>
          <a:prstGeom prst="rect">
            <a:avLst/>
          </a:prstGeom>
          <a:effectLst/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60232" y="-70443"/>
            <a:ext cx="3240360" cy="2426169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2411760" y="267494"/>
            <a:ext cx="4278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Дождевое питание рек</a:t>
            </a:r>
            <a:endParaRPr lang="ru-RU" sz="2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4697"/>
          <a:stretch/>
        </p:blipFill>
        <p:spPr bwMode="auto">
          <a:xfrm>
            <a:off x="2458199" y="1433301"/>
            <a:ext cx="2067143" cy="229057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upload.wikimedia.org/wikipedia/commons/thumb/5/51/South_America_laea_relief_location_map.jpg/303px-South_America_laea_relief_location_ma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2858"/>
          <a:stretch/>
        </p:blipFill>
        <p:spPr bwMode="auto">
          <a:xfrm>
            <a:off x="251520" y="1433301"/>
            <a:ext cx="2072095" cy="229057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r="4697"/>
          <a:stretch/>
        </p:blipFill>
        <p:spPr bwMode="auto">
          <a:xfrm>
            <a:off x="4644008" y="1438567"/>
            <a:ext cx="2067143" cy="2290577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https://upload.wikimedia.org/wikipedia/commons/thumb/6/6a/Relief_Map_of_Far_Eastern_Federal_District.jpg/800px-Relief_Map_of_Far_Eastern_Federal_District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15565"/>
          <a:stretch/>
        </p:blipFill>
        <p:spPr bwMode="auto">
          <a:xfrm>
            <a:off x="6825336" y="1438567"/>
            <a:ext cx="2067144" cy="229057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 17"/>
          <p:cNvSpPr/>
          <p:nvPr/>
        </p:nvSpPr>
        <p:spPr>
          <a:xfrm>
            <a:off x="749612" y="2040715"/>
            <a:ext cx="776769" cy="335773"/>
          </a:xfrm>
          <a:custGeom>
            <a:avLst/>
            <a:gdLst>
              <a:gd name="connsiteX0" fmla="*/ 74301 w 776769"/>
              <a:gd name="connsiteY0" fmla="*/ 335773 h 335773"/>
              <a:gd name="connsiteX1" fmla="*/ 52869 w 776769"/>
              <a:gd name="connsiteY1" fmla="*/ 281004 h 335773"/>
              <a:gd name="connsiteX2" fmla="*/ 45726 w 776769"/>
              <a:gd name="connsiteY2" fmla="*/ 245285 h 335773"/>
              <a:gd name="connsiteX3" fmla="*/ 29057 w 776769"/>
              <a:gd name="connsiteY3" fmla="*/ 226235 h 335773"/>
              <a:gd name="connsiteX4" fmla="*/ 12388 w 776769"/>
              <a:gd name="connsiteY4" fmla="*/ 185754 h 335773"/>
              <a:gd name="connsiteX5" fmla="*/ 482 w 776769"/>
              <a:gd name="connsiteY5" fmla="*/ 164323 h 335773"/>
              <a:gd name="connsiteX6" fmla="*/ 29057 w 776769"/>
              <a:gd name="connsiteY6" fmla="*/ 121460 h 335773"/>
              <a:gd name="connsiteX7" fmla="*/ 55251 w 776769"/>
              <a:gd name="connsiteY7" fmla="*/ 92885 h 335773"/>
              <a:gd name="connsiteX8" fmla="*/ 67157 w 776769"/>
              <a:gd name="connsiteY8" fmla="*/ 73835 h 335773"/>
              <a:gd name="connsiteX9" fmla="*/ 112401 w 776769"/>
              <a:gd name="connsiteY9" fmla="*/ 64310 h 335773"/>
              <a:gd name="connsiteX10" fmla="*/ 157644 w 776769"/>
              <a:gd name="connsiteY10" fmla="*/ 71454 h 335773"/>
              <a:gd name="connsiteX11" fmla="*/ 186219 w 776769"/>
              <a:gd name="connsiteY11" fmla="*/ 78598 h 335773"/>
              <a:gd name="connsiteX12" fmla="*/ 200507 w 776769"/>
              <a:gd name="connsiteY12" fmla="*/ 61929 h 335773"/>
              <a:gd name="connsiteX13" fmla="*/ 236226 w 776769"/>
              <a:gd name="connsiteY13" fmla="*/ 50023 h 335773"/>
              <a:gd name="connsiteX14" fmla="*/ 255276 w 776769"/>
              <a:gd name="connsiteY14" fmla="*/ 33354 h 335773"/>
              <a:gd name="connsiteX15" fmla="*/ 324332 w 776769"/>
              <a:gd name="connsiteY15" fmla="*/ 26210 h 335773"/>
              <a:gd name="connsiteX16" fmla="*/ 360051 w 776769"/>
              <a:gd name="connsiteY16" fmla="*/ 35735 h 335773"/>
              <a:gd name="connsiteX17" fmla="*/ 388626 w 776769"/>
              <a:gd name="connsiteY17" fmla="*/ 54785 h 335773"/>
              <a:gd name="connsiteX18" fmla="*/ 429107 w 776769"/>
              <a:gd name="connsiteY18" fmla="*/ 64310 h 335773"/>
              <a:gd name="connsiteX19" fmla="*/ 460063 w 776769"/>
              <a:gd name="connsiteY19" fmla="*/ 54785 h 335773"/>
              <a:gd name="connsiteX20" fmla="*/ 476732 w 776769"/>
              <a:gd name="connsiteY20" fmla="*/ 61929 h 335773"/>
              <a:gd name="connsiteX21" fmla="*/ 498163 w 776769"/>
              <a:gd name="connsiteY21" fmla="*/ 54785 h 335773"/>
              <a:gd name="connsiteX22" fmla="*/ 526738 w 776769"/>
              <a:gd name="connsiteY22" fmla="*/ 40498 h 335773"/>
              <a:gd name="connsiteX23" fmla="*/ 574363 w 776769"/>
              <a:gd name="connsiteY23" fmla="*/ 40498 h 335773"/>
              <a:gd name="connsiteX24" fmla="*/ 617226 w 776769"/>
              <a:gd name="connsiteY24" fmla="*/ 28591 h 335773"/>
              <a:gd name="connsiteX25" fmla="*/ 631513 w 776769"/>
              <a:gd name="connsiteY25" fmla="*/ 21448 h 335773"/>
              <a:gd name="connsiteX26" fmla="*/ 657707 w 776769"/>
              <a:gd name="connsiteY26" fmla="*/ 21448 h 335773"/>
              <a:gd name="connsiteX27" fmla="*/ 669613 w 776769"/>
              <a:gd name="connsiteY27" fmla="*/ 11923 h 335773"/>
              <a:gd name="connsiteX28" fmla="*/ 688663 w 776769"/>
              <a:gd name="connsiteY28" fmla="*/ 16 h 335773"/>
              <a:gd name="connsiteX29" fmla="*/ 719619 w 776769"/>
              <a:gd name="connsiteY29" fmla="*/ 9541 h 335773"/>
              <a:gd name="connsiteX30" fmla="*/ 745813 w 776769"/>
              <a:gd name="connsiteY30" fmla="*/ 19066 h 335773"/>
              <a:gd name="connsiteX31" fmla="*/ 776769 w 776769"/>
              <a:gd name="connsiteY31" fmla="*/ 2398 h 335773"/>
              <a:gd name="connsiteX32" fmla="*/ 776769 w 776769"/>
              <a:gd name="connsiteY32" fmla="*/ 2398 h 33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6769" h="335773">
                <a:moveTo>
                  <a:pt x="74301" y="335773"/>
                </a:moveTo>
                <a:cubicBezTo>
                  <a:pt x="65966" y="315929"/>
                  <a:pt x="57631" y="296085"/>
                  <a:pt x="52869" y="281004"/>
                </a:cubicBezTo>
                <a:cubicBezTo>
                  <a:pt x="48106" y="265923"/>
                  <a:pt x="49695" y="254413"/>
                  <a:pt x="45726" y="245285"/>
                </a:cubicBezTo>
                <a:cubicBezTo>
                  <a:pt x="41757" y="236157"/>
                  <a:pt x="34613" y="236157"/>
                  <a:pt x="29057" y="226235"/>
                </a:cubicBezTo>
                <a:cubicBezTo>
                  <a:pt x="23501" y="216313"/>
                  <a:pt x="17150" y="196073"/>
                  <a:pt x="12388" y="185754"/>
                </a:cubicBezTo>
                <a:cubicBezTo>
                  <a:pt x="7626" y="175435"/>
                  <a:pt x="-2296" y="175039"/>
                  <a:pt x="482" y="164323"/>
                </a:cubicBezTo>
                <a:cubicBezTo>
                  <a:pt x="3260" y="153607"/>
                  <a:pt x="19929" y="133366"/>
                  <a:pt x="29057" y="121460"/>
                </a:cubicBezTo>
                <a:cubicBezTo>
                  <a:pt x="38185" y="109554"/>
                  <a:pt x="48901" y="100822"/>
                  <a:pt x="55251" y="92885"/>
                </a:cubicBezTo>
                <a:cubicBezTo>
                  <a:pt x="61601" y="84948"/>
                  <a:pt x="57632" y="78598"/>
                  <a:pt x="67157" y="73835"/>
                </a:cubicBezTo>
                <a:cubicBezTo>
                  <a:pt x="76682" y="69072"/>
                  <a:pt x="97320" y="64707"/>
                  <a:pt x="112401" y="64310"/>
                </a:cubicBezTo>
                <a:cubicBezTo>
                  <a:pt x="127482" y="63913"/>
                  <a:pt x="145341" y="69073"/>
                  <a:pt x="157644" y="71454"/>
                </a:cubicBezTo>
                <a:cubicBezTo>
                  <a:pt x="169947" y="73835"/>
                  <a:pt x="179075" y="80185"/>
                  <a:pt x="186219" y="78598"/>
                </a:cubicBezTo>
                <a:cubicBezTo>
                  <a:pt x="193363" y="77010"/>
                  <a:pt x="192173" y="66691"/>
                  <a:pt x="200507" y="61929"/>
                </a:cubicBezTo>
                <a:cubicBezTo>
                  <a:pt x="208842" y="57166"/>
                  <a:pt x="227098" y="54785"/>
                  <a:pt x="236226" y="50023"/>
                </a:cubicBezTo>
                <a:cubicBezTo>
                  <a:pt x="245354" y="45261"/>
                  <a:pt x="240592" y="37323"/>
                  <a:pt x="255276" y="33354"/>
                </a:cubicBezTo>
                <a:cubicBezTo>
                  <a:pt x="269960" y="29385"/>
                  <a:pt x="306870" y="25813"/>
                  <a:pt x="324332" y="26210"/>
                </a:cubicBezTo>
                <a:cubicBezTo>
                  <a:pt x="341794" y="26607"/>
                  <a:pt x="349335" y="30973"/>
                  <a:pt x="360051" y="35735"/>
                </a:cubicBezTo>
                <a:cubicBezTo>
                  <a:pt x="370767" y="40497"/>
                  <a:pt x="377117" y="50022"/>
                  <a:pt x="388626" y="54785"/>
                </a:cubicBezTo>
                <a:cubicBezTo>
                  <a:pt x="400135" y="59548"/>
                  <a:pt x="417201" y="64310"/>
                  <a:pt x="429107" y="64310"/>
                </a:cubicBezTo>
                <a:cubicBezTo>
                  <a:pt x="441013" y="64310"/>
                  <a:pt x="452126" y="55182"/>
                  <a:pt x="460063" y="54785"/>
                </a:cubicBezTo>
                <a:cubicBezTo>
                  <a:pt x="468000" y="54388"/>
                  <a:pt x="470382" y="61929"/>
                  <a:pt x="476732" y="61929"/>
                </a:cubicBezTo>
                <a:cubicBezTo>
                  <a:pt x="483082" y="61929"/>
                  <a:pt x="489829" y="58357"/>
                  <a:pt x="498163" y="54785"/>
                </a:cubicBezTo>
                <a:cubicBezTo>
                  <a:pt x="506497" y="51213"/>
                  <a:pt x="514038" y="42879"/>
                  <a:pt x="526738" y="40498"/>
                </a:cubicBezTo>
                <a:cubicBezTo>
                  <a:pt x="539438" y="38117"/>
                  <a:pt x="559282" y="42482"/>
                  <a:pt x="574363" y="40498"/>
                </a:cubicBezTo>
                <a:cubicBezTo>
                  <a:pt x="589444" y="38514"/>
                  <a:pt x="607701" y="31766"/>
                  <a:pt x="617226" y="28591"/>
                </a:cubicBezTo>
                <a:cubicBezTo>
                  <a:pt x="626751" y="25416"/>
                  <a:pt x="624766" y="22638"/>
                  <a:pt x="631513" y="21448"/>
                </a:cubicBezTo>
                <a:cubicBezTo>
                  <a:pt x="638260" y="20257"/>
                  <a:pt x="651357" y="23035"/>
                  <a:pt x="657707" y="21448"/>
                </a:cubicBezTo>
                <a:cubicBezTo>
                  <a:pt x="664057" y="19860"/>
                  <a:pt x="664454" y="15495"/>
                  <a:pt x="669613" y="11923"/>
                </a:cubicBezTo>
                <a:cubicBezTo>
                  <a:pt x="674772" y="8351"/>
                  <a:pt x="680329" y="413"/>
                  <a:pt x="688663" y="16"/>
                </a:cubicBezTo>
                <a:cubicBezTo>
                  <a:pt x="696997" y="-381"/>
                  <a:pt x="710094" y="6366"/>
                  <a:pt x="719619" y="9541"/>
                </a:cubicBezTo>
                <a:cubicBezTo>
                  <a:pt x="729144" y="12716"/>
                  <a:pt x="736288" y="20256"/>
                  <a:pt x="745813" y="19066"/>
                </a:cubicBezTo>
                <a:cubicBezTo>
                  <a:pt x="755338" y="17876"/>
                  <a:pt x="776769" y="2398"/>
                  <a:pt x="776769" y="2398"/>
                </a:cubicBezTo>
                <a:lnTo>
                  <a:pt x="776769" y="2398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3368190" y="2536062"/>
            <a:ext cx="427329" cy="355279"/>
          </a:xfrm>
          <a:custGeom>
            <a:avLst/>
            <a:gdLst>
              <a:gd name="connsiteX0" fmla="*/ 0 w 429983"/>
              <a:gd name="connsiteY0" fmla="*/ 243360 h 355279"/>
              <a:gd name="connsiteX1" fmla="*/ 45244 w 429983"/>
              <a:gd name="connsiteY1" fmla="*/ 217167 h 355279"/>
              <a:gd name="connsiteX2" fmla="*/ 73819 w 429983"/>
              <a:gd name="connsiteY2" fmla="*/ 202879 h 355279"/>
              <a:gd name="connsiteX3" fmla="*/ 97631 w 429983"/>
              <a:gd name="connsiteY3" fmla="*/ 181448 h 355279"/>
              <a:gd name="connsiteX4" fmla="*/ 119062 w 429983"/>
              <a:gd name="connsiteY4" fmla="*/ 155254 h 355279"/>
              <a:gd name="connsiteX5" fmla="*/ 107156 w 429983"/>
              <a:gd name="connsiteY5" fmla="*/ 129060 h 355279"/>
              <a:gd name="connsiteX6" fmla="*/ 135731 w 429983"/>
              <a:gd name="connsiteY6" fmla="*/ 105248 h 355279"/>
              <a:gd name="connsiteX7" fmla="*/ 159544 w 429983"/>
              <a:gd name="connsiteY7" fmla="*/ 79054 h 355279"/>
              <a:gd name="connsiteX8" fmla="*/ 178594 w 429983"/>
              <a:gd name="connsiteY8" fmla="*/ 45717 h 355279"/>
              <a:gd name="connsiteX9" fmla="*/ 185737 w 429983"/>
              <a:gd name="connsiteY9" fmla="*/ 24285 h 355279"/>
              <a:gd name="connsiteX10" fmla="*/ 200025 w 429983"/>
              <a:gd name="connsiteY10" fmla="*/ 12379 h 355279"/>
              <a:gd name="connsiteX11" fmla="*/ 250031 w 429983"/>
              <a:gd name="connsiteY11" fmla="*/ 5235 h 355279"/>
              <a:gd name="connsiteX12" fmla="*/ 280987 w 429983"/>
              <a:gd name="connsiteY12" fmla="*/ 473 h 355279"/>
              <a:gd name="connsiteX13" fmla="*/ 326231 w 429983"/>
              <a:gd name="connsiteY13" fmla="*/ 17142 h 355279"/>
              <a:gd name="connsiteX14" fmla="*/ 340519 w 429983"/>
              <a:gd name="connsiteY14" fmla="*/ 40954 h 355279"/>
              <a:gd name="connsiteX15" fmla="*/ 369094 w 429983"/>
              <a:gd name="connsiteY15" fmla="*/ 55242 h 355279"/>
              <a:gd name="connsiteX16" fmla="*/ 395287 w 429983"/>
              <a:gd name="connsiteY16" fmla="*/ 64767 h 355279"/>
              <a:gd name="connsiteX17" fmla="*/ 383381 w 429983"/>
              <a:gd name="connsiteY17" fmla="*/ 86198 h 355279"/>
              <a:gd name="connsiteX18" fmla="*/ 392906 w 429983"/>
              <a:gd name="connsiteY18" fmla="*/ 133823 h 355279"/>
              <a:gd name="connsiteX19" fmla="*/ 395287 w 429983"/>
              <a:gd name="connsiteY19" fmla="*/ 155254 h 355279"/>
              <a:gd name="connsiteX20" fmla="*/ 402431 w 429983"/>
              <a:gd name="connsiteY20" fmla="*/ 174304 h 355279"/>
              <a:gd name="connsiteX21" fmla="*/ 428625 w 429983"/>
              <a:gd name="connsiteY21" fmla="*/ 193354 h 355279"/>
              <a:gd name="connsiteX22" fmla="*/ 426244 w 429983"/>
              <a:gd name="connsiteY22" fmla="*/ 229073 h 355279"/>
              <a:gd name="connsiteX23" fmla="*/ 426244 w 429983"/>
              <a:gd name="connsiteY23" fmla="*/ 262410 h 355279"/>
              <a:gd name="connsiteX24" fmla="*/ 414337 w 429983"/>
              <a:gd name="connsiteY24" fmla="*/ 290985 h 355279"/>
              <a:gd name="connsiteX25" fmla="*/ 397669 w 429983"/>
              <a:gd name="connsiteY25" fmla="*/ 338610 h 355279"/>
              <a:gd name="connsiteX26" fmla="*/ 383381 w 429983"/>
              <a:gd name="connsiteY26" fmla="*/ 355279 h 355279"/>
              <a:gd name="connsiteX27" fmla="*/ 383381 w 429983"/>
              <a:gd name="connsiteY27" fmla="*/ 355279 h 355279"/>
              <a:gd name="connsiteX28" fmla="*/ 383381 w 429983"/>
              <a:gd name="connsiteY28" fmla="*/ 355279 h 355279"/>
              <a:gd name="connsiteX0" fmla="*/ 0 w 429983"/>
              <a:gd name="connsiteY0" fmla="*/ 243360 h 355279"/>
              <a:gd name="connsiteX1" fmla="*/ 45244 w 429983"/>
              <a:gd name="connsiteY1" fmla="*/ 217167 h 355279"/>
              <a:gd name="connsiteX2" fmla="*/ 73819 w 429983"/>
              <a:gd name="connsiteY2" fmla="*/ 202879 h 355279"/>
              <a:gd name="connsiteX3" fmla="*/ 97631 w 429983"/>
              <a:gd name="connsiteY3" fmla="*/ 181448 h 355279"/>
              <a:gd name="connsiteX4" fmla="*/ 119062 w 429983"/>
              <a:gd name="connsiteY4" fmla="*/ 155254 h 355279"/>
              <a:gd name="connsiteX5" fmla="*/ 107156 w 429983"/>
              <a:gd name="connsiteY5" fmla="*/ 129060 h 355279"/>
              <a:gd name="connsiteX6" fmla="*/ 135731 w 429983"/>
              <a:gd name="connsiteY6" fmla="*/ 105248 h 355279"/>
              <a:gd name="connsiteX7" fmla="*/ 159544 w 429983"/>
              <a:gd name="connsiteY7" fmla="*/ 79054 h 355279"/>
              <a:gd name="connsiteX8" fmla="*/ 178594 w 429983"/>
              <a:gd name="connsiteY8" fmla="*/ 45717 h 355279"/>
              <a:gd name="connsiteX9" fmla="*/ 185737 w 429983"/>
              <a:gd name="connsiteY9" fmla="*/ 24285 h 355279"/>
              <a:gd name="connsiteX10" fmla="*/ 200025 w 429983"/>
              <a:gd name="connsiteY10" fmla="*/ 12379 h 355279"/>
              <a:gd name="connsiteX11" fmla="*/ 250031 w 429983"/>
              <a:gd name="connsiteY11" fmla="*/ 5235 h 355279"/>
              <a:gd name="connsiteX12" fmla="*/ 280987 w 429983"/>
              <a:gd name="connsiteY12" fmla="*/ 473 h 355279"/>
              <a:gd name="connsiteX13" fmla="*/ 326231 w 429983"/>
              <a:gd name="connsiteY13" fmla="*/ 17142 h 355279"/>
              <a:gd name="connsiteX14" fmla="*/ 340519 w 429983"/>
              <a:gd name="connsiteY14" fmla="*/ 40954 h 355279"/>
              <a:gd name="connsiteX15" fmla="*/ 369094 w 429983"/>
              <a:gd name="connsiteY15" fmla="*/ 55242 h 355279"/>
              <a:gd name="connsiteX16" fmla="*/ 395287 w 429983"/>
              <a:gd name="connsiteY16" fmla="*/ 64767 h 355279"/>
              <a:gd name="connsiteX17" fmla="*/ 383381 w 429983"/>
              <a:gd name="connsiteY17" fmla="*/ 86198 h 355279"/>
              <a:gd name="connsiteX18" fmla="*/ 392906 w 429983"/>
              <a:gd name="connsiteY18" fmla="*/ 133823 h 355279"/>
              <a:gd name="connsiteX19" fmla="*/ 395287 w 429983"/>
              <a:gd name="connsiteY19" fmla="*/ 155254 h 355279"/>
              <a:gd name="connsiteX20" fmla="*/ 402431 w 429983"/>
              <a:gd name="connsiteY20" fmla="*/ 188591 h 355279"/>
              <a:gd name="connsiteX21" fmla="*/ 428625 w 429983"/>
              <a:gd name="connsiteY21" fmla="*/ 193354 h 355279"/>
              <a:gd name="connsiteX22" fmla="*/ 426244 w 429983"/>
              <a:gd name="connsiteY22" fmla="*/ 229073 h 355279"/>
              <a:gd name="connsiteX23" fmla="*/ 426244 w 429983"/>
              <a:gd name="connsiteY23" fmla="*/ 262410 h 355279"/>
              <a:gd name="connsiteX24" fmla="*/ 414337 w 429983"/>
              <a:gd name="connsiteY24" fmla="*/ 290985 h 355279"/>
              <a:gd name="connsiteX25" fmla="*/ 397669 w 429983"/>
              <a:gd name="connsiteY25" fmla="*/ 338610 h 355279"/>
              <a:gd name="connsiteX26" fmla="*/ 383381 w 429983"/>
              <a:gd name="connsiteY26" fmla="*/ 355279 h 355279"/>
              <a:gd name="connsiteX27" fmla="*/ 383381 w 429983"/>
              <a:gd name="connsiteY27" fmla="*/ 355279 h 355279"/>
              <a:gd name="connsiteX28" fmla="*/ 383381 w 429983"/>
              <a:gd name="connsiteY28" fmla="*/ 355279 h 355279"/>
              <a:gd name="connsiteX0" fmla="*/ 0 w 427329"/>
              <a:gd name="connsiteY0" fmla="*/ 243360 h 355279"/>
              <a:gd name="connsiteX1" fmla="*/ 45244 w 427329"/>
              <a:gd name="connsiteY1" fmla="*/ 217167 h 355279"/>
              <a:gd name="connsiteX2" fmla="*/ 73819 w 427329"/>
              <a:gd name="connsiteY2" fmla="*/ 202879 h 355279"/>
              <a:gd name="connsiteX3" fmla="*/ 97631 w 427329"/>
              <a:gd name="connsiteY3" fmla="*/ 181448 h 355279"/>
              <a:gd name="connsiteX4" fmla="*/ 119062 w 427329"/>
              <a:gd name="connsiteY4" fmla="*/ 155254 h 355279"/>
              <a:gd name="connsiteX5" fmla="*/ 107156 w 427329"/>
              <a:gd name="connsiteY5" fmla="*/ 129060 h 355279"/>
              <a:gd name="connsiteX6" fmla="*/ 135731 w 427329"/>
              <a:gd name="connsiteY6" fmla="*/ 105248 h 355279"/>
              <a:gd name="connsiteX7" fmla="*/ 159544 w 427329"/>
              <a:gd name="connsiteY7" fmla="*/ 79054 h 355279"/>
              <a:gd name="connsiteX8" fmla="*/ 178594 w 427329"/>
              <a:gd name="connsiteY8" fmla="*/ 45717 h 355279"/>
              <a:gd name="connsiteX9" fmla="*/ 185737 w 427329"/>
              <a:gd name="connsiteY9" fmla="*/ 24285 h 355279"/>
              <a:gd name="connsiteX10" fmla="*/ 200025 w 427329"/>
              <a:gd name="connsiteY10" fmla="*/ 12379 h 355279"/>
              <a:gd name="connsiteX11" fmla="*/ 250031 w 427329"/>
              <a:gd name="connsiteY11" fmla="*/ 5235 h 355279"/>
              <a:gd name="connsiteX12" fmla="*/ 280987 w 427329"/>
              <a:gd name="connsiteY12" fmla="*/ 473 h 355279"/>
              <a:gd name="connsiteX13" fmla="*/ 326231 w 427329"/>
              <a:gd name="connsiteY13" fmla="*/ 17142 h 355279"/>
              <a:gd name="connsiteX14" fmla="*/ 340519 w 427329"/>
              <a:gd name="connsiteY14" fmla="*/ 40954 h 355279"/>
              <a:gd name="connsiteX15" fmla="*/ 369094 w 427329"/>
              <a:gd name="connsiteY15" fmla="*/ 55242 h 355279"/>
              <a:gd name="connsiteX16" fmla="*/ 395287 w 427329"/>
              <a:gd name="connsiteY16" fmla="*/ 64767 h 355279"/>
              <a:gd name="connsiteX17" fmla="*/ 383381 w 427329"/>
              <a:gd name="connsiteY17" fmla="*/ 86198 h 355279"/>
              <a:gd name="connsiteX18" fmla="*/ 392906 w 427329"/>
              <a:gd name="connsiteY18" fmla="*/ 133823 h 355279"/>
              <a:gd name="connsiteX19" fmla="*/ 395287 w 427329"/>
              <a:gd name="connsiteY19" fmla="*/ 155254 h 355279"/>
              <a:gd name="connsiteX20" fmla="*/ 402431 w 427329"/>
              <a:gd name="connsiteY20" fmla="*/ 188591 h 355279"/>
              <a:gd name="connsiteX21" fmla="*/ 421481 w 427329"/>
              <a:gd name="connsiteY21" fmla="*/ 207641 h 355279"/>
              <a:gd name="connsiteX22" fmla="*/ 426244 w 427329"/>
              <a:gd name="connsiteY22" fmla="*/ 229073 h 355279"/>
              <a:gd name="connsiteX23" fmla="*/ 426244 w 427329"/>
              <a:gd name="connsiteY23" fmla="*/ 262410 h 355279"/>
              <a:gd name="connsiteX24" fmla="*/ 414337 w 427329"/>
              <a:gd name="connsiteY24" fmla="*/ 290985 h 355279"/>
              <a:gd name="connsiteX25" fmla="*/ 397669 w 427329"/>
              <a:gd name="connsiteY25" fmla="*/ 338610 h 355279"/>
              <a:gd name="connsiteX26" fmla="*/ 383381 w 427329"/>
              <a:gd name="connsiteY26" fmla="*/ 355279 h 355279"/>
              <a:gd name="connsiteX27" fmla="*/ 383381 w 427329"/>
              <a:gd name="connsiteY27" fmla="*/ 355279 h 355279"/>
              <a:gd name="connsiteX28" fmla="*/ 383381 w 427329"/>
              <a:gd name="connsiteY28" fmla="*/ 355279 h 35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7329" h="355279">
                <a:moveTo>
                  <a:pt x="0" y="243360"/>
                </a:moveTo>
                <a:cubicBezTo>
                  <a:pt x="16470" y="233637"/>
                  <a:pt x="32941" y="223914"/>
                  <a:pt x="45244" y="217167"/>
                </a:cubicBezTo>
                <a:cubicBezTo>
                  <a:pt x="57547" y="210420"/>
                  <a:pt x="65088" y="208832"/>
                  <a:pt x="73819" y="202879"/>
                </a:cubicBezTo>
                <a:cubicBezTo>
                  <a:pt x="82550" y="196926"/>
                  <a:pt x="90091" y="189385"/>
                  <a:pt x="97631" y="181448"/>
                </a:cubicBezTo>
                <a:cubicBezTo>
                  <a:pt x="105171" y="173511"/>
                  <a:pt x="117474" y="163985"/>
                  <a:pt x="119062" y="155254"/>
                </a:cubicBezTo>
                <a:cubicBezTo>
                  <a:pt x="120650" y="146523"/>
                  <a:pt x="104378" y="137394"/>
                  <a:pt x="107156" y="129060"/>
                </a:cubicBezTo>
                <a:cubicBezTo>
                  <a:pt x="109934" y="120726"/>
                  <a:pt x="127000" y="113582"/>
                  <a:pt x="135731" y="105248"/>
                </a:cubicBezTo>
                <a:cubicBezTo>
                  <a:pt x="144462" y="96914"/>
                  <a:pt x="152400" y="88976"/>
                  <a:pt x="159544" y="79054"/>
                </a:cubicBezTo>
                <a:cubicBezTo>
                  <a:pt x="166688" y="69132"/>
                  <a:pt x="174229" y="54845"/>
                  <a:pt x="178594" y="45717"/>
                </a:cubicBezTo>
                <a:cubicBezTo>
                  <a:pt x="182959" y="36589"/>
                  <a:pt x="182165" y="29841"/>
                  <a:pt x="185737" y="24285"/>
                </a:cubicBezTo>
                <a:cubicBezTo>
                  <a:pt x="189309" y="18729"/>
                  <a:pt x="189309" y="15554"/>
                  <a:pt x="200025" y="12379"/>
                </a:cubicBezTo>
                <a:cubicBezTo>
                  <a:pt x="210741" y="9204"/>
                  <a:pt x="250031" y="5235"/>
                  <a:pt x="250031" y="5235"/>
                </a:cubicBezTo>
                <a:cubicBezTo>
                  <a:pt x="263525" y="3251"/>
                  <a:pt x="268287" y="-1511"/>
                  <a:pt x="280987" y="473"/>
                </a:cubicBezTo>
                <a:cubicBezTo>
                  <a:pt x="293687" y="2457"/>
                  <a:pt x="316309" y="10395"/>
                  <a:pt x="326231" y="17142"/>
                </a:cubicBezTo>
                <a:cubicBezTo>
                  <a:pt x="336153" y="23889"/>
                  <a:pt x="333375" y="34604"/>
                  <a:pt x="340519" y="40954"/>
                </a:cubicBezTo>
                <a:cubicBezTo>
                  <a:pt x="347663" y="47304"/>
                  <a:pt x="359966" y="51273"/>
                  <a:pt x="369094" y="55242"/>
                </a:cubicBezTo>
                <a:cubicBezTo>
                  <a:pt x="378222" y="59211"/>
                  <a:pt x="392906" y="59608"/>
                  <a:pt x="395287" y="64767"/>
                </a:cubicBezTo>
                <a:cubicBezTo>
                  <a:pt x="397668" y="69926"/>
                  <a:pt x="383778" y="74689"/>
                  <a:pt x="383381" y="86198"/>
                </a:cubicBezTo>
                <a:cubicBezTo>
                  <a:pt x="382984" y="97707"/>
                  <a:pt x="390922" y="122314"/>
                  <a:pt x="392906" y="133823"/>
                </a:cubicBezTo>
                <a:cubicBezTo>
                  <a:pt x="394890" y="145332"/>
                  <a:pt x="393700" y="146126"/>
                  <a:pt x="395287" y="155254"/>
                </a:cubicBezTo>
                <a:cubicBezTo>
                  <a:pt x="396875" y="164382"/>
                  <a:pt x="398065" y="179860"/>
                  <a:pt x="402431" y="188591"/>
                </a:cubicBezTo>
                <a:cubicBezTo>
                  <a:pt x="406797" y="197322"/>
                  <a:pt x="417512" y="200894"/>
                  <a:pt x="421481" y="207641"/>
                </a:cubicBezTo>
                <a:cubicBezTo>
                  <a:pt x="425450" y="214388"/>
                  <a:pt x="425450" y="219945"/>
                  <a:pt x="426244" y="229073"/>
                </a:cubicBezTo>
                <a:cubicBezTo>
                  <a:pt x="427038" y="238201"/>
                  <a:pt x="428228" y="252091"/>
                  <a:pt x="426244" y="262410"/>
                </a:cubicBezTo>
                <a:cubicBezTo>
                  <a:pt x="424260" y="272729"/>
                  <a:pt x="419100" y="278285"/>
                  <a:pt x="414337" y="290985"/>
                </a:cubicBezTo>
                <a:cubicBezTo>
                  <a:pt x="409574" y="303685"/>
                  <a:pt x="402828" y="327894"/>
                  <a:pt x="397669" y="338610"/>
                </a:cubicBezTo>
                <a:cubicBezTo>
                  <a:pt x="392510" y="349326"/>
                  <a:pt x="383381" y="355279"/>
                  <a:pt x="383381" y="355279"/>
                </a:cubicBezTo>
                <a:lnTo>
                  <a:pt x="383381" y="355279"/>
                </a:lnTo>
                <a:lnTo>
                  <a:pt x="383381" y="35527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илиния 21"/>
          <p:cNvSpPr/>
          <p:nvPr/>
        </p:nvSpPr>
        <p:spPr>
          <a:xfrm>
            <a:off x="3697943" y="2878931"/>
            <a:ext cx="23951" cy="84225"/>
          </a:xfrm>
          <a:custGeom>
            <a:avLst/>
            <a:gdLst>
              <a:gd name="connsiteX0" fmla="*/ 0 w 28575"/>
              <a:gd name="connsiteY0" fmla="*/ 0 h 69937"/>
              <a:gd name="connsiteX1" fmla="*/ 4762 w 28575"/>
              <a:gd name="connsiteY1" fmla="*/ 57150 h 69937"/>
              <a:gd name="connsiteX2" fmla="*/ 16669 w 28575"/>
              <a:gd name="connsiteY2" fmla="*/ 69056 h 69937"/>
              <a:gd name="connsiteX3" fmla="*/ 28575 w 28575"/>
              <a:gd name="connsiteY3" fmla="*/ 69056 h 69937"/>
              <a:gd name="connsiteX4" fmla="*/ 28575 w 28575"/>
              <a:gd name="connsiteY4" fmla="*/ 69056 h 69937"/>
              <a:gd name="connsiteX0" fmla="*/ 4901 w 23951"/>
              <a:gd name="connsiteY0" fmla="*/ 0 h 84225"/>
              <a:gd name="connsiteX1" fmla="*/ 138 w 23951"/>
              <a:gd name="connsiteY1" fmla="*/ 71438 h 84225"/>
              <a:gd name="connsiteX2" fmla="*/ 12045 w 23951"/>
              <a:gd name="connsiteY2" fmla="*/ 83344 h 84225"/>
              <a:gd name="connsiteX3" fmla="*/ 23951 w 23951"/>
              <a:gd name="connsiteY3" fmla="*/ 83344 h 84225"/>
              <a:gd name="connsiteX4" fmla="*/ 23951 w 23951"/>
              <a:gd name="connsiteY4" fmla="*/ 83344 h 8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51" h="84225">
                <a:moveTo>
                  <a:pt x="4901" y="0"/>
                </a:moveTo>
                <a:cubicBezTo>
                  <a:pt x="5893" y="22820"/>
                  <a:pt x="-1053" y="57547"/>
                  <a:pt x="138" y="71438"/>
                </a:cubicBezTo>
                <a:cubicBezTo>
                  <a:pt x="1329" y="85329"/>
                  <a:pt x="8076" y="81360"/>
                  <a:pt x="12045" y="83344"/>
                </a:cubicBezTo>
                <a:cubicBezTo>
                  <a:pt x="16014" y="85328"/>
                  <a:pt x="23951" y="83344"/>
                  <a:pt x="23951" y="83344"/>
                </a:cubicBezTo>
                <a:lnTo>
                  <a:pt x="23951" y="83344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6031706" y="1664493"/>
            <a:ext cx="119145" cy="859631"/>
          </a:xfrm>
          <a:custGeom>
            <a:avLst/>
            <a:gdLst>
              <a:gd name="connsiteX0" fmla="*/ 746 w 119891"/>
              <a:gd name="connsiteY0" fmla="*/ 0 h 1047615"/>
              <a:gd name="connsiteX1" fmla="*/ 7890 w 119891"/>
              <a:gd name="connsiteY1" fmla="*/ 50006 h 1047615"/>
              <a:gd name="connsiteX2" fmla="*/ 10271 w 119891"/>
              <a:gd name="connsiteY2" fmla="*/ 69056 h 1047615"/>
              <a:gd name="connsiteX3" fmla="*/ 5509 w 119891"/>
              <a:gd name="connsiteY3" fmla="*/ 92869 h 1047615"/>
              <a:gd name="connsiteX4" fmla="*/ 7890 w 119891"/>
              <a:gd name="connsiteY4" fmla="*/ 111919 h 1047615"/>
              <a:gd name="connsiteX5" fmla="*/ 29321 w 119891"/>
              <a:gd name="connsiteY5" fmla="*/ 130969 h 1047615"/>
              <a:gd name="connsiteX6" fmla="*/ 41228 w 119891"/>
              <a:gd name="connsiteY6" fmla="*/ 152400 h 1047615"/>
              <a:gd name="connsiteX7" fmla="*/ 62659 w 119891"/>
              <a:gd name="connsiteY7" fmla="*/ 161925 h 1047615"/>
              <a:gd name="connsiteX8" fmla="*/ 57896 w 119891"/>
              <a:gd name="connsiteY8" fmla="*/ 178594 h 1047615"/>
              <a:gd name="connsiteX9" fmla="*/ 72184 w 119891"/>
              <a:gd name="connsiteY9" fmla="*/ 192881 h 1047615"/>
              <a:gd name="connsiteX10" fmla="*/ 72184 w 119891"/>
              <a:gd name="connsiteY10" fmla="*/ 219075 h 1047615"/>
              <a:gd name="connsiteX11" fmla="*/ 74565 w 119891"/>
              <a:gd name="connsiteY11" fmla="*/ 233362 h 1047615"/>
              <a:gd name="connsiteX12" fmla="*/ 65040 w 119891"/>
              <a:gd name="connsiteY12" fmla="*/ 254794 h 1047615"/>
              <a:gd name="connsiteX13" fmla="*/ 50753 w 119891"/>
              <a:gd name="connsiteY13" fmla="*/ 257175 h 1047615"/>
              <a:gd name="connsiteX14" fmla="*/ 31703 w 119891"/>
              <a:gd name="connsiteY14" fmla="*/ 276225 h 1047615"/>
              <a:gd name="connsiteX15" fmla="*/ 19796 w 119891"/>
              <a:gd name="connsiteY15" fmla="*/ 300037 h 1047615"/>
              <a:gd name="connsiteX16" fmla="*/ 19796 w 119891"/>
              <a:gd name="connsiteY16" fmla="*/ 309562 h 1047615"/>
              <a:gd name="connsiteX17" fmla="*/ 12653 w 119891"/>
              <a:gd name="connsiteY17" fmla="*/ 319087 h 1047615"/>
              <a:gd name="connsiteX18" fmla="*/ 17415 w 119891"/>
              <a:gd name="connsiteY18" fmla="*/ 328612 h 1047615"/>
              <a:gd name="connsiteX19" fmla="*/ 17415 w 119891"/>
              <a:gd name="connsiteY19" fmla="*/ 347662 h 1047615"/>
              <a:gd name="connsiteX20" fmla="*/ 22178 w 119891"/>
              <a:gd name="connsiteY20" fmla="*/ 364331 h 1047615"/>
              <a:gd name="connsiteX21" fmla="*/ 29321 w 119891"/>
              <a:gd name="connsiteY21" fmla="*/ 381000 h 1047615"/>
              <a:gd name="connsiteX22" fmla="*/ 31703 w 119891"/>
              <a:gd name="connsiteY22" fmla="*/ 395287 h 1047615"/>
              <a:gd name="connsiteX23" fmla="*/ 48371 w 119891"/>
              <a:gd name="connsiteY23" fmla="*/ 395287 h 1047615"/>
              <a:gd name="connsiteX24" fmla="*/ 60278 w 119891"/>
              <a:gd name="connsiteY24" fmla="*/ 378619 h 1047615"/>
              <a:gd name="connsiteX25" fmla="*/ 84090 w 119891"/>
              <a:gd name="connsiteY25" fmla="*/ 354806 h 1047615"/>
              <a:gd name="connsiteX26" fmla="*/ 103140 w 119891"/>
              <a:gd name="connsiteY26" fmla="*/ 354806 h 1047615"/>
              <a:gd name="connsiteX27" fmla="*/ 112665 w 119891"/>
              <a:gd name="connsiteY27" fmla="*/ 376237 h 1047615"/>
              <a:gd name="connsiteX28" fmla="*/ 119809 w 119891"/>
              <a:gd name="connsiteY28" fmla="*/ 409575 h 1047615"/>
              <a:gd name="connsiteX29" fmla="*/ 107903 w 119891"/>
              <a:gd name="connsiteY29" fmla="*/ 433387 h 1047615"/>
              <a:gd name="connsiteX30" fmla="*/ 91234 w 119891"/>
              <a:gd name="connsiteY30" fmla="*/ 447675 h 1047615"/>
              <a:gd name="connsiteX31" fmla="*/ 76946 w 119891"/>
              <a:gd name="connsiteY31" fmla="*/ 471487 h 1047615"/>
              <a:gd name="connsiteX32" fmla="*/ 72184 w 119891"/>
              <a:gd name="connsiteY32" fmla="*/ 497681 h 1047615"/>
              <a:gd name="connsiteX33" fmla="*/ 81709 w 119891"/>
              <a:gd name="connsiteY33" fmla="*/ 542925 h 1047615"/>
              <a:gd name="connsiteX34" fmla="*/ 91234 w 119891"/>
              <a:gd name="connsiteY34" fmla="*/ 571500 h 1047615"/>
              <a:gd name="connsiteX35" fmla="*/ 91234 w 119891"/>
              <a:gd name="connsiteY35" fmla="*/ 602456 h 1047615"/>
              <a:gd name="connsiteX36" fmla="*/ 76946 w 119891"/>
              <a:gd name="connsiteY36" fmla="*/ 631031 h 1047615"/>
              <a:gd name="connsiteX37" fmla="*/ 72184 w 119891"/>
              <a:gd name="connsiteY37" fmla="*/ 654844 h 1047615"/>
              <a:gd name="connsiteX38" fmla="*/ 57896 w 119891"/>
              <a:gd name="connsiteY38" fmla="*/ 659606 h 1047615"/>
              <a:gd name="connsiteX39" fmla="*/ 41228 w 119891"/>
              <a:gd name="connsiteY39" fmla="*/ 681037 h 1047615"/>
              <a:gd name="connsiteX40" fmla="*/ 43609 w 119891"/>
              <a:gd name="connsiteY40" fmla="*/ 716756 h 1047615"/>
              <a:gd name="connsiteX41" fmla="*/ 55515 w 119891"/>
              <a:gd name="connsiteY41" fmla="*/ 745331 h 1047615"/>
              <a:gd name="connsiteX42" fmla="*/ 60278 w 119891"/>
              <a:gd name="connsiteY42" fmla="*/ 769144 h 1047615"/>
              <a:gd name="connsiteX43" fmla="*/ 69803 w 119891"/>
              <a:gd name="connsiteY43" fmla="*/ 797719 h 1047615"/>
              <a:gd name="connsiteX44" fmla="*/ 69803 w 119891"/>
              <a:gd name="connsiteY44" fmla="*/ 819150 h 1047615"/>
              <a:gd name="connsiteX45" fmla="*/ 69803 w 119891"/>
              <a:gd name="connsiteY45" fmla="*/ 840581 h 1047615"/>
              <a:gd name="connsiteX46" fmla="*/ 65040 w 119891"/>
              <a:gd name="connsiteY46" fmla="*/ 859631 h 1047615"/>
              <a:gd name="connsiteX47" fmla="*/ 26940 w 119891"/>
              <a:gd name="connsiteY47" fmla="*/ 904875 h 1047615"/>
              <a:gd name="connsiteX48" fmla="*/ 15034 w 119891"/>
              <a:gd name="connsiteY48" fmla="*/ 935831 h 1047615"/>
              <a:gd name="connsiteX49" fmla="*/ 12653 w 119891"/>
              <a:gd name="connsiteY49" fmla="*/ 957262 h 1047615"/>
              <a:gd name="connsiteX50" fmla="*/ 3128 w 119891"/>
              <a:gd name="connsiteY50" fmla="*/ 997744 h 1047615"/>
              <a:gd name="connsiteX51" fmla="*/ 746 w 119891"/>
              <a:gd name="connsiteY51" fmla="*/ 1026319 h 1047615"/>
              <a:gd name="connsiteX52" fmla="*/ 15034 w 119891"/>
              <a:gd name="connsiteY52" fmla="*/ 1045369 h 1047615"/>
              <a:gd name="connsiteX53" fmla="*/ 43609 w 119891"/>
              <a:gd name="connsiteY53" fmla="*/ 1042987 h 1047615"/>
              <a:gd name="connsiteX54" fmla="*/ 74565 w 119891"/>
              <a:gd name="connsiteY54" fmla="*/ 1007269 h 1047615"/>
              <a:gd name="connsiteX55" fmla="*/ 74565 w 119891"/>
              <a:gd name="connsiteY55" fmla="*/ 1007269 h 1047615"/>
              <a:gd name="connsiteX0" fmla="*/ 746 w 119891"/>
              <a:gd name="connsiteY0" fmla="*/ 0 h 1047615"/>
              <a:gd name="connsiteX1" fmla="*/ 7890 w 119891"/>
              <a:gd name="connsiteY1" fmla="*/ 50006 h 1047615"/>
              <a:gd name="connsiteX2" fmla="*/ 10271 w 119891"/>
              <a:gd name="connsiteY2" fmla="*/ 69056 h 1047615"/>
              <a:gd name="connsiteX3" fmla="*/ 5509 w 119891"/>
              <a:gd name="connsiteY3" fmla="*/ 92869 h 1047615"/>
              <a:gd name="connsiteX4" fmla="*/ 7890 w 119891"/>
              <a:gd name="connsiteY4" fmla="*/ 111919 h 1047615"/>
              <a:gd name="connsiteX5" fmla="*/ 29321 w 119891"/>
              <a:gd name="connsiteY5" fmla="*/ 130969 h 1047615"/>
              <a:gd name="connsiteX6" fmla="*/ 41228 w 119891"/>
              <a:gd name="connsiteY6" fmla="*/ 152400 h 1047615"/>
              <a:gd name="connsiteX7" fmla="*/ 62659 w 119891"/>
              <a:gd name="connsiteY7" fmla="*/ 161925 h 1047615"/>
              <a:gd name="connsiteX8" fmla="*/ 57896 w 119891"/>
              <a:gd name="connsiteY8" fmla="*/ 178594 h 1047615"/>
              <a:gd name="connsiteX9" fmla="*/ 72184 w 119891"/>
              <a:gd name="connsiteY9" fmla="*/ 192881 h 1047615"/>
              <a:gd name="connsiteX10" fmla="*/ 72184 w 119891"/>
              <a:gd name="connsiteY10" fmla="*/ 219075 h 1047615"/>
              <a:gd name="connsiteX11" fmla="*/ 74565 w 119891"/>
              <a:gd name="connsiteY11" fmla="*/ 233362 h 1047615"/>
              <a:gd name="connsiteX12" fmla="*/ 65040 w 119891"/>
              <a:gd name="connsiteY12" fmla="*/ 254794 h 1047615"/>
              <a:gd name="connsiteX13" fmla="*/ 50753 w 119891"/>
              <a:gd name="connsiteY13" fmla="*/ 257175 h 1047615"/>
              <a:gd name="connsiteX14" fmla="*/ 31703 w 119891"/>
              <a:gd name="connsiteY14" fmla="*/ 276225 h 1047615"/>
              <a:gd name="connsiteX15" fmla="*/ 19796 w 119891"/>
              <a:gd name="connsiteY15" fmla="*/ 300037 h 1047615"/>
              <a:gd name="connsiteX16" fmla="*/ 19796 w 119891"/>
              <a:gd name="connsiteY16" fmla="*/ 309562 h 1047615"/>
              <a:gd name="connsiteX17" fmla="*/ 12653 w 119891"/>
              <a:gd name="connsiteY17" fmla="*/ 319087 h 1047615"/>
              <a:gd name="connsiteX18" fmla="*/ 17415 w 119891"/>
              <a:gd name="connsiteY18" fmla="*/ 328612 h 1047615"/>
              <a:gd name="connsiteX19" fmla="*/ 17415 w 119891"/>
              <a:gd name="connsiteY19" fmla="*/ 347662 h 1047615"/>
              <a:gd name="connsiteX20" fmla="*/ 22178 w 119891"/>
              <a:gd name="connsiteY20" fmla="*/ 364331 h 1047615"/>
              <a:gd name="connsiteX21" fmla="*/ 29321 w 119891"/>
              <a:gd name="connsiteY21" fmla="*/ 381000 h 1047615"/>
              <a:gd name="connsiteX22" fmla="*/ 31703 w 119891"/>
              <a:gd name="connsiteY22" fmla="*/ 395287 h 1047615"/>
              <a:gd name="connsiteX23" fmla="*/ 48371 w 119891"/>
              <a:gd name="connsiteY23" fmla="*/ 395287 h 1047615"/>
              <a:gd name="connsiteX24" fmla="*/ 60278 w 119891"/>
              <a:gd name="connsiteY24" fmla="*/ 378619 h 1047615"/>
              <a:gd name="connsiteX25" fmla="*/ 84090 w 119891"/>
              <a:gd name="connsiteY25" fmla="*/ 354806 h 1047615"/>
              <a:gd name="connsiteX26" fmla="*/ 103140 w 119891"/>
              <a:gd name="connsiteY26" fmla="*/ 354806 h 1047615"/>
              <a:gd name="connsiteX27" fmla="*/ 112665 w 119891"/>
              <a:gd name="connsiteY27" fmla="*/ 376237 h 1047615"/>
              <a:gd name="connsiteX28" fmla="*/ 119809 w 119891"/>
              <a:gd name="connsiteY28" fmla="*/ 409575 h 1047615"/>
              <a:gd name="connsiteX29" fmla="*/ 107903 w 119891"/>
              <a:gd name="connsiteY29" fmla="*/ 433387 h 1047615"/>
              <a:gd name="connsiteX30" fmla="*/ 91234 w 119891"/>
              <a:gd name="connsiteY30" fmla="*/ 447675 h 1047615"/>
              <a:gd name="connsiteX31" fmla="*/ 76946 w 119891"/>
              <a:gd name="connsiteY31" fmla="*/ 471487 h 1047615"/>
              <a:gd name="connsiteX32" fmla="*/ 72184 w 119891"/>
              <a:gd name="connsiteY32" fmla="*/ 497681 h 1047615"/>
              <a:gd name="connsiteX33" fmla="*/ 81709 w 119891"/>
              <a:gd name="connsiteY33" fmla="*/ 542925 h 1047615"/>
              <a:gd name="connsiteX34" fmla="*/ 91234 w 119891"/>
              <a:gd name="connsiteY34" fmla="*/ 571500 h 1047615"/>
              <a:gd name="connsiteX35" fmla="*/ 91234 w 119891"/>
              <a:gd name="connsiteY35" fmla="*/ 602456 h 1047615"/>
              <a:gd name="connsiteX36" fmla="*/ 76946 w 119891"/>
              <a:gd name="connsiteY36" fmla="*/ 631031 h 1047615"/>
              <a:gd name="connsiteX37" fmla="*/ 72184 w 119891"/>
              <a:gd name="connsiteY37" fmla="*/ 654844 h 1047615"/>
              <a:gd name="connsiteX38" fmla="*/ 57896 w 119891"/>
              <a:gd name="connsiteY38" fmla="*/ 659606 h 1047615"/>
              <a:gd name="connsiteX39" fmla="*/ 41228 w 119891"/>
              <a:gd name="connsiteY39" fmla="*/ 681037 h 1047615"/>
              <a:gd name="connsiteX40" fmla="*/ 43609 w 119891"/>
              <a:gd name="connsiteY40" fmla="*/ 716756 h 1047615"/>
              <a:gd name="connsiteX41" fmla="*/ 55515 w 119891"/>
              <a:gd name="connsiteY41" fmla="*/ 745331 h 1047615"/>
              <a:gd name="connsiteX42" fmla="*/ 60278 w 119891"/>
              <a:gd name="connsiteY42" fmla="*/ 769144 h 1047615"/>
              <a:gd name="connsiteX43" fmla="*/ 69803 w 119891"/>
              <a:gd name="connsiteY43" fmla="*/ 797719 h 1047615"/>
              <a:gd name="connsiteX44" fmla="*/ 69803 w 119891"/>
              <a:gd name="connsiteY44" fmla="*/ 819150 h 1047615"/>
              <a:gd name="connsiteX45" fmla="*/ 69803 w 119891"/>
              <a:gd name="connsiteY45" fmla="*/ 840581 h 1047615"/>
              <a:gd name="connsiteX46" fmla="*/ 65040 w 119891"/>
              <a:gd name="connsiteY46" fmla="*/ 859631 h 1047615"/>
              <a:gd name="connsiteX47" fmla="*/ 26940 w 119891"/>
              <a:gd name="connsiteY47" fmla="*/ 904875 h 1047615"/>
              <a:gd name="connsiteX48" fmla="*/ 15034 w 119891"/>
              <a:gd name="connsiteY48" fmla="*/ 935831 h 1047615"/>
              <a:gd name="connsiteX49" fmla="*/ 12653 w 119891"/>
              <a:gd name="connsiteY49" fmla="*/ 957262 h 1047615"/>
              <a:gd name="connsiteX50" fmla="*/ 3128 w 119891"/>
              <a:gd name="connsiteY50" fmla="*/ 997744 h 1047615"/>
              <a:gd name="connsiteX51" fmla="*/ 746 w 119891"/>
              <a:gd name="connsiteY51" fmla="*/ 1026319 h 1047615"/>
              <a:gd name="connsiteX52" fmla="*/ 15034 w 119891"/>
              <a:gd name="connsiteY52" fmla="*/ 1045369 h 1047615"/>
              <a:gd name="connsiteX53" fmla="*/ 43609 w 119891"/>
              <a:gd name="connsiteY53" fmla="*/ 1042987 h 1047615"/>
              <a:gd name="connsiteX54" fmla="*/ 74565 w 119891"/>
              <a:gd name="connsiteY54" fmla="*/ 1007269 h 1047615"/>
              <a:gd name="connsiteX0" fmla="*/ 746 w 119891"/>
              <a:gd name="connsiteY0" fmla="*/ 0 h 1045821"/>
              <a:gd name="connsiteX1" fmla="*/ 7890 w 119891"/>
              <a:gd name="connsiteY1" fmla="*/ 50006 h 1045821"/>
              <a:gd name="connsiteX2" fmla="*/ 10271 w 119891"/>
              <a:gd name="connsiteY2" fmla="*/ 69056 h 1045821"/>
              <a:gd name="connsiteX3" fmla="*/ 5509 w 119891"/>
              <a:gd name="connsiteY3" fmla="*/ 92869 h 1045821"/>
              <a:gd name="connsiteX4" fmla="*/ 7890 w 119891"/>
              <a:gd name="connsiteY4" fmla="*/ 111919 h 1045821"/>
              <a:gd name="connsiteX5" fmla="*/ 29321 w 119891"/>
              <a:gd name="connsiteY5" fmla="*/ 130969 h 1045821"/>
              <a:gd name="connsiteX6" fmla="*/ 41228 w 119891"/>
              <a:gd name="connsiteY6" fmla="*/ 152400 h 1045821"/>
              <a:gd name="connsiteX7" fmla="*/ 62659 w 119891"/>
              <a:gd name="connsiteY7" fmla="*/ 161925 h 1045821"/>
              <a:gd name="connsiteX8" fmla="*/ 57896 w 119891"/>
              <a:gd name="connsiteY8" fmla="*/ 178594 h 1045821"/>
              <a:gd name="connsiteX9" fmla="*/ 72184 w 119891"/>
              <a:gd name="connsiteY9" fmla="*/ 192881 h 1045821"/>
              <a:gd name="connsiteX10" fmla="*/ 72184 w 119891"/>
              <a:gd name="connsiteY10" fmla="*/ 219075 h 1045821"/>
              <a:gd name="connsiteX11" fmla="*/ 74565 w 119891"/>
              <a:gd name="connsiteY11" fmla="*/ 233362 h 1045821"/>
              <a:gd name="connsiteX12" fmla="*/ 65040 w 119891"/>
              <a:gd name="connsiteY12" fmla="*/ 254794 h 1045821"/>
              <a:gd name="connsiteX13" fmla="*/ 50753 w 119891"/>
              <a:gd name="connsiteY13" fmla="*/ 257175 h 1045821"/>
              <a:gd name="connsiteX14" fmla="*/ 31703 w 119891"/>
              <a:gd name="connsiteY14" fmla="*/ 276225 h 1045821"/>
              <a:gd name="connsiteX15" fmla="*/ 19796 w 119891"/>
              <a:gd name="connsiteY15" fmla="*/ 300037 h 1045821"/>
              <a:gd name="connsiteX16" fmla="*/ 19796 w 119891"/>
              <a:gd name="connsiteY16" fmla="*/ 309562 h 1045821"/>
              <a:gd name="connsiteX17" fmla="*/ 12653 w 119891"/>
              <a:gd name="connsiteY17" fmla="*/ 319087 h 1045821"/>
              <a:gd name="connsiteX18" fmla="*/ 17415 w 119891"/>
              <a:gd name="connsiteY18" fmla="*/ 328612 h 1045821"/>
              <a:gd name="connsiteX19" fmla="*/ 17415 w 119891"/>
              <a:gd name="connsiteY19" fmla="*/ 347662 h 1045821"/>
              <a:gd name="connsiteX20" fmla="*/ 22178 w 119891"/>
              <a:gd name="connsiteY20" fmla="*/ 364331 h 1045821"/>
              <a:gd name="connsiteX21" fmla="*/ 29321 w 119891"/>
              <a:gd name="connsiteY21" fmla="*/ 381000 h 1045821"/>
              <a:gd name="connsiteX22" fmla="*/ 31703 w 119891"/>
              <a:gd name="connsiteY22" fmla="*/ 395287 h 1045821"/>
              <a:gd name="connsiteX23" fmla="*/ 48371 w 119891"/>
              <a:gd name="connsiteY23" fmla="*/ 395287 h 1045821"/>
              <a:gd name="connsiteX24" fmla="*/ 60278 w 119891"/>
              <a:gd name="connsiteY24" fmla="*/ 378619 h 1045821"/>
              <a:gd name="connsiteX25" fmla="*/ 84090 w 119891"/>
              <a:gd name="connsiteY25" fmla="*/ 354806 h 1045821"/>
              <a:gd name="connsiteX26" fmla="*/ 103140 w 119891"/>
              <a:gd name="connsiteY26" fmla="*/ 354806 h 1045821"/>
              <a:gd name="connsiteX27" fmla="*/ 112665 w 119891"/>
              <a:gd name="connsiteY27" fmla="*/ 376237 h 1045821"/>
              <a:gd name="connsiteX28" fmla="*/ 119809 w 119891"/>
              <a:gd name="connsiteY28" fmla="*/ 409575 h 1045821"/>
              <a:gd name="connsiteX29" fmla="*/ 107903 w 119891"/>
              <a:gd name="connsiteY29" fmla="*/ 433387 h 1045821"/>
              <a:gd name="connsiteX30" fmla="*/ 91234 w 119891"/>
              <a:gd name="connsiteY30" fmla="*/ 447675 h 1045821"/>
              <a:gd name="connsiteX31" fmla="*/ 76946 w 119891"/>
              <a:gd name="connsiteY31" fmla="*/ 471487 h 1045821"/>
              <a:gd name="connsiteX32" fmla="*/ 72184 w 119891"/>
              <a:gd name="connsiteY32" fmla="*/ 497681 h 1045821"/>
              <a:gd name="connsiteX33" fmla="*/ 81709 w 119891"/>
              <a:gd name="connsiteY33" fmla="*/ 542925 h 1045821"/>
              <a:gd name="connsiteX34" fmla="*/ 91234 w 119891"/>
              <a:gd name="connsiteY34" fmla="*/ 571500 h 1045821"/>
              <a:gd name="connsiteX35" fmla="*/ 91234 w 119891"/>
              <a:gd name="connsiteY35" fmla="*/ 602456 h 1045821"/>
              <a:gd name="connsiteX36" fmla="*/ 76946 w 119891"/>
              <a:gd name="connsiteY36" fmla="*/ 631031 h 1045821"/>
              <a:gd name="connsiteX37" fmla="*/ 72184 w 119891"/>
              <a:gd name="connsiteY37" fmla="*/ 654844 h 1045821"/>
              <a:gd name="connsiteX38" fmla="*/ 57896 w 119891"/>
              <a:gd name="connsiteY38" fmla="*/ 659606 h 1045821"/>
              <a:gd name="connsiteX39" fmla="*/ 41228 w 119891"/>
              <a:gd name="connsiteY39" fmla="*/ 681037 h 1045821"/>
              <a:gd name="connsiteX40" fmla="*/ 43609 w 119891"/>
              <a:gd name="connsiteY40" fmla="*/ 716756 h 1045821"/>
              <a:gd name="connsiteX41" fmla="*/ 55515 w 119891"/>
              <a:gd name="connsiteY41" fmla="*/ 745331 h 1045821"/>
              <a:gd name="connsiteX42" fmla="*/ 60278 w 119891"/>
              <a:gd name="connsiteY42" fmla="*/ 769144 h 1045821"/>
              <a:gd name="connsiteX43" fmla="*/ 69803 w 119891"/>
              <a:gd name="connsiteY43" fmla="*/ 797719 h 1045821"/>
              <a:gd name="connsiteX44" fmla="*/ 69803 w 119891"/>
              <a:gd name="connsiteY44" fmla="*/ 819150 h 1045821"/>
              <a:gd name="connsiteX45" fmla="*/ 69803 w 119891"/>
              <a:gd name="connsiteY45" fmla="*/ 840581 h 1045821"/>
              <a:gd name="connsiteX46" fmla="*/ 65040 w 119891"/>
              <a:gd name="connsiteY46" fmla="*/ 859631 h 1045821"/>
              <a:gd name="connsiteX47" fmla="*/ 26940 w 119891"/>
              <a:gd name="connsiteY47" fmla="*/ 904875 h 1045821"/>
              <a:gd name="connsiteX48" fmla="*/ 15034 w 119891"/>
              <a:gd name="connsiteY48" fmla="*/ 935831 h 1045821"/>
              <a:gd name="connsiteX49" fmla="*/ 12653 w 119891"/>
              <a:gd name="connsiteY49" fmla="*/ 957262 h 1045821"/>
              <a:gd name="connsiteX50" fmla="*/ 3128 w 119891"/>
              <a:gd name="connsiteY50" fmla="*/ 997744 h 1045821"/>
              <a:gd name="connsiteX51" fmla="*/ 746 w 119891"/>
              <a:gd name="connsiteY51" fmla="*/ 1026319 h 1045821"/>
              <a:gd name="connsiteX52" fmla="*/ 15034 w 119891"/>
              <a:gd name="connsiteY52" fmla="*/ 1045369 h 1045821"/>
              <a:gd name="connsiteX53" fmla="*/ 74565 w 119891"/>
              <a:gd name="connsiteY53" fmla="*/ 1007269 h 1045821"/>
              <a:gd name="connsiteX0" fmla="*/ 746 w 119891"/>
              <a:gd name="connsiteY0" fmla="*/ 0 h 1045821"/>
              <a:gd name="connsiteX1" fmla="*/ 7890 w 119891"/>
              <a:gd name="connsiteY1" fmla="*/ 50006 h 1045821"/>
              <a:gd name="connsiteX2" fmla="*/ 10271 w 119891"/>
              <a:gd name="connsiteY2" fmla="*/ 69056 h 1045821"/>
              <a:gd name="connsiteX3" fmla="*/ 5509 w 119891"/>
              <a:gd name="connsiteY3" fmla="*/ 92869 h 1045821"/>
              <a:gd name="connsiteX4" fmla="*/ 7890 w 119891"/>
              <a:gd name="connsiteY4" fmla="*/ 111919 h 1045821"/>
              <a:gd name="connsiteX5" fmla="*/ 29321 w 119891"/>
              <a:gd name="connsiteY5" fmla="*/ 130969 h 1045821"/>
              <a:gd name="connsiteX6" fmla="*/ 41228 w 119891"/>
              <a:gd name="connsiteY6" fmla="*/ 152400 h 1045821"/>
              <a:gd name="connsiteX7" fmla="*/ 62659 w 119891"/>
              <a:gd name="connsiteY7" fmla="*/ 161925 h 1045821"/>
              <a:gd name="connsiteX8" fmla="*/ 57896 w 119891"/>
              <a:gd name="connsiteY8" fmla="*/ 178594 h 1045821"/>
              <a:gd name="connsiteX9" fmla="*/ 72184 w 119891"/>
              <a:gd name="connsiteY9" fmla="*/ 192881 h 1045821"/>
              <a:gd name="connsiteX10" fmla="*/ 72184 w 119891"/>
              <a:gd name="connsiteY10" fmla="*/ 219075 h 1045821"/>
              <a:gd name="connsiteX11" fmla="*/ 74565 w 119891"/>
              <a:gd name="connsiteY11" fmla="*/ 233362 h 1045821"/>
              <a:gd name="connsiteX12" fmla="*/ 65040 w 119891"/>
              <a:gd name="connsiteY12" fmla="*/ 254794 h 1045821"/>
              <a:gd name="connsiteX13" fmla="*/ 50753 w 119891"/>
              <a:gd name="connsiteY13" fmla="*/ 257175 h 1045821"/>
              <a:gd name="connsiteX14" fmla="*/ 31703 w 119891"/>
              <a:gd name="connsiteY14" fmla="*/ 276225 h 1045821"/>
              <a:gd name="connsiteX15" fmla="*/ 19796 w 119891"/>
              <a:gd name="connsiteY15" fmla="*/ 300037 h 1045821"/>
              <a:gd name="connsiteX16" fmla="*/ 19796 w 119891"/>
              <a:gd name="connsiteY16" fmla="*/ 309562 h 1045821"/>
              <a:gd name="connsiteX17" fmla="*/ 12653 w 119891"/>
              <a:gd name="connsiteY17" fmla="*/ 319087 h 1045821"/>
              <a:gd name="connsiteX18" fmla="*/ 17415 w 119891"/>
              <a:gd name="connsiteY18" fmla="*/ 328612 h 1045821"/>
              <a:gd name="connsiteX19" fmla="*/ 17415 w 119891"/>
              <a:gd name="connsiteY19" fmla="*/ 347662 h 1045821"/>
              <a:gd name="connsiteX20" fmla="*/ 22178 w 119891"/>
              <a:gd name="connsiteY20" fmla="*/ 364331 h 1045821"/>
              <a:gd name="connsiteX21" fmla="*/ 29321 w 119891"/>
              <a:gd name="connsiteY21" fmla="*/ 381000 h 1045821"/>
              <a:gd name="connsiteX22" fmla="*/ 31703 w 119891"/>
              <a:gd name="connsiteY22" fmla="*/ 395287 h 1045821"/>
              <a:gd name="connsiteX23" fmla="*/ 48371 w 119891"/>
              <a:gd name="connsiteY23" fmla="*/ 395287 h 1045821"/>
              <a:gd name="connsiteX24" fmla="*/ 60278 w 119891"/>
              <a:gd name="connsiteY24" fmla="*/ 378619 h 1045821"/>
              <a:gd name="connsiteX25" fmla="*/ 84090 w 119891"/>
              <a:gd name="connsiteY25" fmla="*/ 354806 h 1045821"/>
              <a:gd name="connsiteX26" fmla="*/ 103140 w 119891"/>
              <a:gd name="connsiteY26" fmla="*/ 354806 h 1045821"/>
              <a:gd name="connsiteX27" fmla="*/ 112665 w 119891"/>
              <a:gd name="connsiteY27" fmla="*/ 376237 h 1045821"/>
              <a:gd name="connsiteX28" fmla="*/ 119809 w 119891"/>
              <a:gd name="connsiteY28" fmla="*/ 409575 h 1045821"/>
              <a:gd name="connsiteX29" fmla="*/ 107903 w 119891"/>
              <a:gd name="connsiteY29" fmla="*/ 433387 h 1045821"/>
              <a:gd name="connsiteX30" fmla="*/ 91234 w 119891"/>
              <a:gd name="connsiteY30" fmla="*/ 447675 h 1045821"/>
              <a:gd name="connsiteX31" fmla="*/ 76946 w 119891"/>
              <a:gd name="connsiteY31" fmla="*/ 471487 h 1045821"/>
              <a:gd name="connsiteX32" fmla="*/ 72184 w 119891"/>
              <a:gd name="connsiteY32" fmla="*/ 497681 h 1045821"/>
              <a:gd name="connsiteX33" fmla="*/ 81709 w 119891"/>
              <a:gd name="connsiteY33" fmla="*/ 542925 h 1045821"/>
              <a:gd name="connsiteX34" fmla="*/ 91234 w 119891"/>
              <a:gd name="connsiteY34" fmla="*/ 571500 h 1045821"/>
              <a:gd name="connsiteX35" fmla="*/ 91234 w 119891"/>
              <a:gd name="connsiteY35" fmla="*/ 602456 h 1045821"/>
              <a:gd name="connsiteX36" fmla="*/ 76946 w 119891"/>
              <a:gd name="connsiteY36" fmla="*/ 631031 h 1045821"/>
              <a:gd name="connsiteX37" fmla="*/ 72184 w 119891"/>
              <a:gd name="connsiteY37" fmla="*/ 654844 h 1045821"/>
              <a:gd name="connsiteX38" fmla="*/ 57896 w 119891"/>
              <a:gd name="connsiteY38" fmla="*/ 659606 h 1045821"/>
              <a:gd name="connsiteX39" fmla="*/ 41228 w 119891"/>
              <a:gd name="connsiteY39" fmla="*/ 681037 h 1045821"/>
              <a:gd name="connsiteX40" fmla="*/ 43609 w 119891"/>
              <a:gd name="connsiteY40" fmla="*/ 716756 h 1045821"/>
              <a:gd name="connsiteX41" fmla="*/ 55515 w 119891"/>
              <a:gd name="connsiteY41" fmla="*/ 745331 h 1045821"/>
              <a:gd name="connsiteX42" fmla="*/ 60278 w 119891"/>
              <a:gd name="connsiteY42" fmla="*/ 769144 h 1045821"/>
              <a:gd name="connsiteX43" fmla="*/ 69803 w 119891"/>
              <a:gd name="connsiteY43" fmla="*/ 797719 h 1045821"/>
              <a:gd name="connsiteX44" fmla="*/ 69803 w 119891"/>
              <a:gd name="connsiteY44" fmla="*/ 819150 h 1045821"/>
              <a:gd name="connsiteX45" fmla="*/ 69803 w 119891"/>
              <a:gd name="connsiteY45" fmla="*/ 840581 h 1045821"/>
              <a:gd name="connsiteX46" fmla="*/ 65040 w 119891"/>
              <a:gd name="connsiteY46" fmla="*/ 859631 h 1045821"/>
              <a:gd name="connsiteX47" fmla="*/ 26940 w 119891"/>
              <a:gd name="connsiteY47" fmla="*/ 904875 h 1045821"/>
              <a:gd name="connsiteX48" fmla="*/ 15034 w 119891"/>
              <a:gd name="connsiteY48" fmla="*/ 935831 h 1045821"/>
              <a:gd name="connsiteX49" fmla="*/ 12653 w 119891"/>
              <a:gd name="connsiteY49" fmla="*/ 957262 h 1045821"/>
              <a:gd name="connsiteX50" fmla="*/ 3128 w 119891"/>
              <a:gd name="connsiteY50" fmla="*/ 997744 h 1045821"/>
              <a:gd name="connsiteX51" fmla="*/ 746 w 119891"/>
              <a:gd name="connsiteY51" fmla="*/ 1026319 h 1045821"/>
              <a:gd name="connsiteX52" fmla="*/ 15034 w 119891"/>
              <a:gd name="connsiteY52" fmla="*/ 1045369 h 1045821"/>
              <a:gd name="connsiteX0" fmla="*/ 746 w 119891"/>
              <a:gd name="connsiteY0" fmla="*/ 0 h 1026319"/>
              <a:gd name="connsiteX1" fmla="*/ 7890 w 119891"/>
              <a:gd name="connsiteY1" fmla="*/ 50006 h 1026319"/>
              <a:gd name="connsiteX2" fmla="*/ 10271 w 119891"/>
              <a:gd name="connsiteY2" fmla="*/ 69056 h 1026319"/>
              <a:gd name="connsiteX3" fmla="*/ 5509 w 119891"/>
              <a:gd name="connsiteY3" fmla="*/ 92869 h 1026319"/>
              <a:gd name="connsiteX4" fmla="*/ 7890 w 119891"/>
              <a:gd name="connsiteY4" fmla="*/ 111919 h 1026319"/>
              <a:gd name="connsiteX5" fmla="*/ 29321 w 119891"/>
              <a:gd name="connsiteY5" fmla="*/ 130969 h 1026319"/>
              <a:gd name="connsiteX6" fmla="*/ 41228 w 119891"/>
              <a:gd name="connsiteY6" fmla="*/ 152400 h 1026319"/>
              <a:gd name="connsiteX7" fmla="*/ 62659 w 119891"/>
              <a:gd name="connsiteY7" fmla="*/ 161925 h 1026319"/>
              <a:gd name="connsiteX8" fmla="*/ 57896 w 119891"/>
              <a:gd name="connsiteY8" fmla="*/ 178594 h 1026319"/>
              <a:gd name="connsiteX9" fmla="*/ 72184 w 119891"/>
              <a:gd name="connsiteY9" fmla="*/ 192881 h 1026319"/>
              <a:gd name="connsiteX10" fmla="*/ 72184 w 119891"/>
              <a:gd name="connsiteY10" fmla="*/ 219075 h 1026319"/>
              <a:gd name="connsiteX11" fmla="*/ 74565 w 119891"/>
              <a:gd name="connsiteY11" fmla="*/ 233362 h 1026319"/>
              <a:gd name="connsiteX12" fmla="*/ 65040 w 119891"/>
              <a:gd name="connsiteY12" fmla="*/ 254794 h 1026319"/>
              <a:gd name="connsiteX13" fmla="*/ 50753 w 119891"/>
              <a:gd name="connsiteY13" fmla="*/ 257175 h 1026319"/>
              <a:gd name="connsiteX14" fmla="*/ 31703 w 119891"/>
              <a:gd name="connsiteY14" fmla="*/ 276225 h 1026319"/>
              <a:gd name="connsiteX15" fmla="*/ 19796 w 119891"/>
              <a:gd name="connsiteY15" fmla="*/ 300037 h 1026319"/>
              <a:gd name="connsiteX16" fmla="*/ 19796 w 119891"/>
              <a:gd name="connsiteY16" fmla="*/ 309562 h 1026319"/>
              <a:gd name="connsiteX17" fmla="*/ 12653 w 119891"/>
              <a:gd name="connsiteY17" fmla="*/ 319087 h 1026319"/>
              <a:gd name="connsiteX18" fmla="*/ 17415 w 119891"/>
              <a:gd name="connsiteY18" fmla="*/ 328612 h 1026319"/>
              <a:gd name="connsiteX19" fmla="*/ 17415 w 119891"/>
              <a:gd name="connsiteY19" fmla="*/ 347662 h 1026319"/>
              <a:gd name="connsiteX20" fmla="*/ 22178 w 119891"/>
              <a:gd name="connsiteY20" fmla="*/ 364331 h 1026319"/>
              <a:gd name="connsiteX21" fmla="*/ 29321 w 119891"/>
              <a:gd name="connsiteY21" fmla="*/ 381000 h 1026319"/>
              <a:gd name="connsiteX22" fmla="*/ 31703 w 119891"/>
              <a:gd name="connsiteY22" fmla="*/ 395287 h 1026319"/>
              <a:gd name="connsiteX23" fmla="*/ 48371 w 119891"/>
              <a:gd name="connsiteY23" fmla="*/ 395287 h 1026319"/>
              <a:gd name="connsiteX24" fmla="*/ 60278 w 119891"/>
              <a:gd name="connsiteY24" fmla="*/ 378619 h 1026319"/>
              <a:gd name="connsiteX25" fmla="*/ 84090 w 119891"/>
              <a:gd name="connsiteY25" fmla="*/ 354806 h 1026319"/>
              <a:gd name="connsiteX26" fmla="*/ 103140 w 119891"/>
              <a:gd name="connsiteY26" fmla="*/ 354806 h 1026319"/>
              <a:gd name="connsiteX27" fmla="*/ 112665 w 119891"/>
              <a:gd name="connsiteY27" fmla="*/ 376237 h 1026319"/>
              <a:gd name="connsiteX28" fmla="*/ 119809 w 119891"/>
              <a:gd name="connsiteY28" fmla="*/ 409575 h 1026319"/>
              <a:gd name="connsiteX29" fmla="*/ 107903 w 119891"/>
              <a:gd name="connsiteY29" fmla="*/ 433387 h 1026319"/>
              <a:gd name="connsiteX30" fmla="*/ 91234 w 119891"/>
              <a:gd name="connsiteY30" fmla="*/ 447675 h 1026319"/>
              <a:gd name="connsiteX31" fmla="*/ 76946 w 119891"/>
              <a:gd name="connsiteY31" fmla="*/ 471487 h 1026319"/>
              <a:gd name="connsiteX32" fmla="*/ 72184 w 119891"/>
              <a:gd name="connsiteY32" fmla="*/ 497681 h 1026319"/>
              <a:gd name="connsiteX33" fmla="*/ 81709 w 119891"/>
              <a:gd name="connsiteY33" fmla="*/ 542925 h 1026319"/>
              <a:gd name="connsiteX34" fmla="*/ 91234 w 119891"/>
              <a:gd name="connsiteY34" fmla="*/ 571500 h 1026319"/>
              <a:gd name="connsiteX35" fmla="*/ 91234 w 119891"/>
              <a:gd name="connsiteY35" fmla="*/ 602456 h 1026319"/>
              <a:gd name="connsiteX36" fmla="*/ 76946 w 119891"/>
              <a:gd name="connsiteY36" fmla="*/ 631031 h 1026319"/>
              <a:gd name="connsiteX37" fmla="*/ 72184 w 119891"/>
              <a:gd name="connsiteY37" fmla="*/ 654844 h 1026319"/>
              <a:gd name="connsiteX38" fmla="*/ 57896 w 119891"/>
              <a:gd name="connsiteY38" fmla="*/ 659606 h 1026319"/>
              <a:gd name="connsiteX39" fmla="*/ 41228 w 119891"/>
              <a:gd name="connsiteY39" fmla="*/ 681037 h 1026319"/>
              <a:gd name="connsiteX40" fmla="*/ 43609 w 119891"/>
              <a:gd name="connsiteY40" fmla="*/ 716756 h 1026319"/>
              <a:gd name="connsiteX41" fmla="*/ 55515 w 119891"/>
              <a:gd name="connsiteY41" fmla="*/ 745331 h 1026319"/>
              <a:gd name="connsiteX42" fmla="*/ 60278 w 119891"/>
              <a:gd name="connsiteY42" fmla="*/ 769144 h 1026319"/>
              <a:gd name="connsiteX43" fmla="*/ 69803 w 119891"/>
              <a:gd name="connsiteY43" fmla="*/ 797719 h 1026319"/>
              <a:gd name="connsiteX44" fmla="*/ 69803 w 119891"/>
              <a:gd name="connsiteY44" fmla="*/ 819150 h 1026319"/>
              <a:gd name="connsiteX45" fmla="*/ 69803 w 119891"/>
              <a:gd name="connsiteY45" fmla="*/ 840581 h 1026319"/>
              <a:gd name="connsiteX46" fmla="*/ 65040 w 119891"/>
              <a:gd name="connsiteY46" fmla="*/ 859631 h 1026319"/>
              <a:gd name="connsiteX47" fmla="*/ 26940 w 119891"/>
              <a:gd name="connsiteY47" fmla="*/ 904875 h 1026319"/>
              <a:gd name="connsiteX48" fmla="*/ 15034 w 119891"/>
              <a:gd name="connsiteY48" fmla="*/ 935831 h 1026319"/>
              <a:gd name="connsiteX49" fmla="*/ 12653 w 119891"/>
              <a:gd name="connsiteY49" fmla="*/ 957262 h 1026319"/>
              <a:gd name="connsiteX50" fmla="*/ 3128 w 119891"/>
              <a:gd name="connsiteY50" fmla="*/ 997744 h 1026319"/>
              <a:gd name="connsiteX51" fmla="*/ 746 w 119891"/>
              <a:gd name="connsiteY51" fmla="*/ 1026319 h 1026319"/>
              <a:gd name="connsiteX0" fmla="*/ 0 w 119145"/>
              <a:gd name="connsiteY0" fmla="*/ 0 h 997744"/>
              <a:gd name="connsiteX1" fmla="*/ 7144 w 119145"/>
              <a:gd name="connsiteY1" fmla="*/ 50006 h 997744"/>
              <a:gd name="connsiteX2" fmla="*/ 9525 w 119145"/>
              <a:gd name="connsiteY2" fmla="*/ 69056 h 997744"/>
              <a:gd name="connsiteX3" fmla="*/ 4763 w 119145"/>
              <a:gd name="connsiteY3" fmla="*/ 92869 h 997744"/>
              <a:gd name="connsiteX4" fmla="*/ 7144 w 119145"/>
              <a:gd name="connsiteY4" fmla="*/ 111919 h 997744"/>
              <a:gd name="connsiteX5" fmla="*/ 28575 w 119145"/>
              <a:gd name="connsiteY5" fmla="*/ 130969 h 997744"/>
              <a:gd name="connsiteX6" fmla="*/ 40482 w 119145"/>
              <a:gd name="connsiteY6" fmla="*/ 152400 h 997744"/>
              <a:gd name="connsiteX7" fmla="*/ 61913 w 119145"/>
              <a:gd name="connsiteY7" fmla="*/ 161925 h 997744"/>
              <a:gd name="connsiteX8" fmla="*/ 57150 w 119145"/>
              <a:gd name="connsiteY8" fmla="*/ 178594 h 997744"/>
              <a:gd name="connsiteX9" fmla="*/ 71438 w 119145"/>
              <a:gd name="connsiteY9" fmla="*/ 192881 h 997744"/>
              <a:gd name="connsiteX10" fmla="*/ 71438 w 119145"/>
              <a:gd name="connsiteY10" fmla="*/ 219075 h 997744"/>
              <a:gd name="connsiteX11" fmla="*/ 73819 w 119145"/>
              <a:gd name="connsiteY11" fmla="*/ 233362 h 997744"/>
              <a:gd name="connsiteX12" fmla="*/ 64294 w 119145"/>
              <a:gd name="connsiteY12" fmla="*/ 254794 h 997744"/>
              <a:gd name="connsiteX13" fmla="*/ 50007 w 119145"/>
              <a:gd name="connsiteY13" fmla="*/ 257175 h 997744"/>
              <a:gd name="connsiteX14" fmla="*/ 30957 w 119145"/>
              <a:gd name="connsiteY14" fmla="*/ 276225 h 997744"/>
              <a:gd name="connsiteX15" fmla="*/ 19050 w 119145"/>
              <a:gd name="connsiteY15" fmla="*/ 300037 h 997744"/>
              <a:gd name="connsiteX16" fmla="*/ 19050 w 119145"/>
              <a:gd name="connsiteY16" fmla="*/ 309562 h 997744"/>
              <a:gd name="connsiteX17" fmla="*/ 11907 w 119145"/>
              <a:gd name="connsiteY17" fmla="*/ 319087 h 997744"/>
              <a:gd name="connsiteX18" fmla="*/ 16669 w 119145"/>
              <a:gd name="connsiteY18" fmla="*/ 328612 h 997744"/>
              <a:gd name="connsiteX19" fmla="*/ 16669 w 119145"/>
              <a:gd name="connsiteY19" fmla="*/ 347662 h 997744"/>
              <a:gd name="connsiteX20" fmla="*/ 21432 w 119145"/>
              <a:gd name="connsiteY20" fmla="*/ 364331 h 997744"/>
              <a:gd name="connsiteX21" fmla="*/ 28575 w 119145"/>
              <a:gd name="connsiteY21" fmla="*/ 381000 h 997744"/>
              <a:gd name="connsiteX22" fmla="*/ 30957 w 119145"/>
              <a:gd name="connsiteY22" fmla="*/ 395287 h 997744"/>
              <a:gd name="connsiteX23" fmla="*/ 47625 w 119145"/>
              <a:gd name="connsiteY23" fmla="*/ 395287 h 997744"/>
              <a:gd name="connsiteX24" fmla="*/ 59532 w 119145"/>
              <a:gd name="connsiteY24" fmla="*/ 378619 h 997744"/>
              <a:gd name="connsiteX25" fmla="*/ 83344 w 119145"/>
              <a:gd name="connsiteY25" fmla="*/ 354806 h 997744"/>
              <a:gd name="connsiteX26" fmla="*/ 102394 w 119145"/>
              <a:gd name="connsiteY26" fmla="*/ 354806 h 997744"/>
              <a:gd name="connsiteX27" fmla="*/ 111919 w 119145"/>
              <a:gd name="connsiteY27" fmla="*/ 376237 h 997744"/>
              <a:gd name="connsiteX28" fmla="*/ 119063 w 119145"/>
              <a:gd name="connsiteY28" fmla="*/ 409575 h 997744"/>
              <a:gd name="connsiteX29" fmla="*/ 107157 w 119145"/>
              <a:gd name="connsiteY29" fmla="*/ 433387 h 997744"/>
              <a:gd name="connsiteX30" fmla="*/ 90488 w 119145"/>
              <a:gd name="connsiteY30" fmla="*/ 447675 h 997744"/>
              <a:gd name="connsiteX31" fmla="*/ 76200 w 119145"/>
              <a:gd name="connsiteY31" fmla="*/ 471487 h 997744"/>
              <a:gd name="connsiteX32" fmla="*/ 71438 w 119145"/>
              <a:gd name="connsiteY32" fmla="*/ 497681 h 997744"/>
              <a:gd name="connsiteX33" fmla="*/ 80963 w 119145"/>
              <a:gd name="connsiteY33" fmla="*/ 542925 h 997744"/>
              <a:gd name="connsiteX34" fmla="*/ 90488 w 119145"/>
              <a:gd name="connsiteY34" fmla="*/ 571500 h 997744"/>
              <a:gd name="connsiteX35" fmla="*/ 90488 w 119145"/>
              <a:gd name="connsiteY35" fmla="*/ 602456 h 997744"/>
              <a:gd name="connsiteX36" fmla="*/ 76200 w 119145"/>
              <a:gd name="connsiteY36" fmla="*/ 631031 h 997744"/>
              <a:gd name="connsiteX37" fmla="*/ 71438 w 119145"/>
              <a:gd name="connsiteY37" fmla="*/ 654844 h 997744"/>
              <a:gd name="connsiteX38" fmla="*/ 57150 w 119145"/>
              <a:gd name="connsiteY38" fmla="*/ 659606 h 997744"/>
              <a:gd name="connsiteX39" fmla="*/ 40482 w 119145"/>
              <a:gd name="connsiteY39" fmla="*/ 681037 h 997744"/>
              <a:gd name="connsiteX40" fmla="*/ 42863 w 119145"/>
              <a:gd name="connsiteY40" fmla="*/ 716756 h 997744"/>
              <a:gd name="connsiteX41" fmla="*/ 54769 w 119145"/>
              <a:gd name="connsiteY41" fmla="*/ 745331 h 997744"/>
              <a:gd name="connsiteX42" fmla="*/ 59532 w 119145"/>
              <a:gd name="connsiteY42" fmla="*/ 769144 h 997744"/>
              <a:gd name="connsiteX43" fmla="*/ 69057 w 119145"/>
              <a:gd name="connsiteY43" fmla="*/ 797719 h 997744"/>
              <a:gd name="connsiteX44" fmla="*/ 69057 w 119145"/>
              <a:gd name="connsiteY44" fmla="*/ 819150 h 997744"/>
              <a:gd name="connsiteX45" fmla="*/ 69057 w 119145"/>
              <a:gd name="connsiteY45" fmla="*/ 840581 h 997744"/>
              <a:gd name="connsiteX46" fmla="*/ 64294 w 119145"/>
              <a:gd name="connsiteY46" fmla="*/ 859631 h 997744"/>
              <a:gd name="connsiteX47" fmla="*/ 26194 w 119145"/>
              <a:gd name="connsiteY47" fmla="*/ 904875 h 997744"/>
              <a:gd name="connsiteX48" fmla="*/ 14288 w 119145"/>
              <a:gd name="connsiteY48" fmla="*/ 935831 h 997744"/>
              <a:gd name="connsiteX49" fmla="*/ 11907 w 119145"/>
              <a:gd name="connsiteY49" fmla="*/ 957262 h 997744"/>
              <a:gd name="connsiteX50" fmla="*/ 2382 w 119145"/>
              <a:gd name="connsiteY50" fmla="*/ 997744 h 997744"/>
              <a:gd name="connsiteX0" fmla="*/ 0 w 119145"/>
              <a:gd name="connsiteY0" fmla="*/ 0 h 957262"/>
              <a:gd name="connsiteX1" fmla="*/ 7144 w 119145"/>
              <a:gd name="connsiteY1" fmla="*/ 50006 h 957262"/>
              <a:gd name="connsiteX2" fmla="*/ 9525 w 119145"/>
              <a:gd name="connsiteY2" fmla="*/ 69056 h 957262"/>
              <a:gd name="connsiteX3" fmla="*/ 4763 w 119145"/>
              <a:gd name="connsiteY3" fmla="*/ 92869 h 957262"/>
              <a:gd name="connsiteX4" fmla="*/ 7144 w 119145"/>
              <a:gd name="connsiteY4" fmla="*/ 111919 h 957262"/>
              <a:gd name="connsiteX5" fmla="*/ 28575 w 119145"/>
              <a:gd name="connsiteY5" fmla="*/ 130969 h 957262"/>
              <a:gd name="connsiteX6" fmla="*/ 40482 w 119145"/>
              <a:gd name="connsiteY6" fmla="*/ 152400 h 957262"/>
              <a:gd name="connsiteX7" fmla="*/ 61913 w 119145"/>
              <a:gd name="connsiteY7" fmla="*/ 161925 h 957262"/>
              <a:gd name="connsiteX8" fmla="*/ 57150 w 119145"/>
              <a:gd name="connsiteY8" fmla="*/ 178594 h 957262"/>
              <a:gd name="connsiteX9" fmla="*/ 71438 w 119145"/>
              <a:gd name="connsiteY9" fmla="*/ 192881 h 957262"/>
              <a:gd name="connsiteX10" fmla="*/ 71438 w 119145"/>
              <a:gd name="connsiteY10" fmla="*/ 219075 h 957262"/>
              <a:gd name="connsiteX11" fmla="*/ 73819 w 119145"/>
              <a:gd name="connsiteY11" fmla="*/ 233362 h 957262"/>
              <a:gd name="connsiteX12" fmla="*/ 64294 w 119145"/>
              <a:gd name="connsiteY12" fmla="*/ 254794 h 957262"/>
              <a:gd name="connsiteX13" fmla="*/ 50007 w 119145"/>
              <a:gd name="connsiteY13" fmla="*/ 257175 h 957262"/>
              <a:gd name="connsiteX14" fmla="*/ 30957 w 119145"/>
              <a:gd name="connsiteY14" fmla="*/ 276225 h 957262"/>
              <a:gd name="connsiteX15" fmla="*/ 19050 w 119145"/>
              <a:gd name="connsiteY15" fmla="*/ 300037 h 957262"/>
              <a:gd name="connsiteX16" fmla="*/ 19050 w 119145"/>
              <a:gd name="connsiteY16" fmla="*/ 309562 h 957262"/>
              <a:gd name="connsiteX17" fmla="*/ 11907 w 119145"/>
              <a:gd name="connsiteY17" fmla="*/ 319087 h 957262"/>
              <a:gd name="connsiteX18" fmla="*/ 16669 w 119145"/>
              <a:gd name="connsiteY18" fmla="*/ 328612 h 957262"/>
              <a:gd name="connsiteX19" fmla="*/ 16669 w 119145"/>
              <a:gd name="connsiteY19" fmla="*/ 347662 h 957262"/>
              <a:gd name="connsiteX20" fmla="*/ 21432 w 119145"/>
              <a:gd name="connsiteY20" fmla="*/ 364331 h 957262"/>
              <a:gd name="connsiteX21" fmla="*/ 28575 w 119145"/>
              <a:gd name="connsiteY21" fmla="*/ 381000 h 957262"/>
              <a:gd name="connsiteX22" fmla="*/ 30957 w 119145"/>
              <a:gd name="connsiteY22" fmla="*/ 395287 h 957262"/>
              <a:gd name="connsiteX23" fmla="*/ 47625 w 119145"/>
              <a:gd name="connsiteY23" fmla="*/ 395287 h 957262"/>
              <a:gd name="connsiteX24" fmla="*/ 59532 w 119145"/>
              <a:gd name="connsiteY24" fmla="*/ 378619 h 957262"/>
              <a:gd name="connsiteX25" fmla="*/ 83344 w 119145"/>
              <a:gd name="connsiteY25" fmla="*/ 354806 h 957262"/>
              <a:gd name="connsiteX26" fmla="*/ 102394 w 119145"/>
              <a:gd name="connsiteY26" fmla="*/ 354806 h 957262"/>
              <a:gd name="connsiteX27" fmla="*/ 111919 w 119145"/>
              <a:gd name="connsiteY27" fmla="*/ 376237 h 957262"/>
              <a:gd name="connsiteX28" fmla="*/ 119063 w 119145"/>
              <a:gd name="connsiteY28" fmla="*/ 409575 h 957262"/>
              <a:gd name="connsiteX29" fmla="*/ 107157 w 119145"/>
              <a:gd name="connsiteY29" fmla="*/ 433387 h 957262"/>
              <a:gd name="connsiteX30" fmla="*/ 90488 w 119145"/>
              <a:gd name="connsiteY30" fmla="*/ 447675 h 957262"/>
              <a:gd name="connsiteX31" fmla="*/ 76200 w 119145"/>
              <a:gd name="connsiteY31" fmla="*/ 471487 h 957262"/>
              <a:gd name="connsiteX32" fmla="*/ 71438 w 119145"/>
              <a:gd name="connsiteY32" fmla="*/ 497681 h 957262"/>
              <a:gd name="connsiteX33" fmla="*/ 80963 w 119145"/>
              <a:gd name="connsiteY33" fmla="*/ 542925 h 957262"/>
              <a:gd name="connsiteX34" fmla="*/ 90488 w 119145"/>
              <a:gd name="connsiteY34" fmla="*/ 571500 h 957262"/>
              <a:gd name="connsiteX35" fmla="*/ 90488 w 119145"/>
              <a:gd name="connsiteY35" fmla="*/ 602456 h 957262"/>
              <a:gd name="connsiteX36" fmla="*/ 76200 w 119145"/>
              <a:gd name="connsiteY36" fmla="*/ 631031 h 957262"/>
              <a:gd name="connsiteX37" fmla="*/ 71438 w 119145"/>
              <a:gd name="connsiteY37" fmla="*/ 654844 h 957262"/>
              <a:gd name="connsiteX38" fmla="*/ 57150 w 119145"/>
              <a:gd name="connsiteY38" fmla="*/ 659606 h 957262"/>
              <a:gd name="connsiteX39" fmla="*/ 40482 w 119145"/>
              <a:gd name="connsiteY39" fmla="*/ 681037 h 957262"/>
              <a:gd name="connsiteX40" fmla="*/ 42863 w 119145"/>
              <a:gd name="connsiteY40" fmla="*/ 716756 h 957262"/>
              <a:gd name="connsiteX41" fmla="*/ 54769 w 119145"/>
              <a:gd name="connsiteY41" fmla="*/ 745331 h 957262"/>
              <a:gd name="connsiteX42" fmla="*/ 59532 w 119145"/>
              <a:gd name="connsiteY42" fmla="*/ 769144 h 957262"/>
              <a:gd name="connsiteX43" fmla="*/ 69057 w 119145"/>
              <a:gd name="connsiteY43" fmla="*/ 797719 h 957262"/>
              <a:gd name="connsiteX44" fmla="*/ 69057 w 119145"/>
              <a:gd name="connsiteY44" fmla="*/ 819150 h 957262"/>
              <a:gd name="connsiteX45" fmla="*/ 69057 w 119145"/>
              <a:gd name="connsiteY45" fmla="*/ 840581 h 957262"/>
              <a:gd name="connsiteX46" fmla="*/ 64294 w 119145"/>
              <a:gd name="connsiteY46" fmla="*/ 859631 h 957262"/>
              <a:gd name="connsiteX47" fmla="*/ 26194 w 119145"/>
              <a:gd name="connsiteY47" fmla="*/ 904875 h 957262"/>
              <a:gd name="connsiteX48" fmla="*/ 14288 w 119145"/>
              <a:gd name="connsiteY48" fmla="*/ 935831 h 957262"/>
              <a:gd name="connsiteX49" fmla="*/ 11907 w 119145"/>
              <a:gd name="connsiteY49" fmla="*/ 957262 h 957262"/>
              <a:gd name="connsiteX0" fmla="*/ 0 w 119145"/>
              <a:gd name="connsiteY0" fmla="*/ 0 h 935831"/>
              <a:gd name="connsiteX1" fmla="*/ 7144 w 119145"/>
              <a:gd name="connsiteY1" fmla="*/ 50006 h 935831"/>
              <a:gd name="connsiteX2" fmla="*/ 9525 w 119145"/>
              <a:gd name="connsiteY2" fmla="*/ 69056 h 935831"/>
              <a:gd name="connsiteX3" fmla="*/ 4763 w 119145"/>
              <a:gd name="connsiteY3" fmla="*/ 92869 h 935831"/>
              <a:gd name="connsiteX4" fmla="*/ 7144 w 119145"/>
              <a:gd name="connsiteY4" fmla="*/ 111919 h 935831"/>
              <a:gd name="connsiteX5" fmla="*/ 28575 w 119145"/>
              <a:gd name="connsiteY5" fmla="*/ 130969 h 935831"/>
              <a:gd name="connsiteX6" fmla="*/ 40482 w 119145"/>
              <a:gd name="connsiteY6" fmla="*/ 152400 h 935831"/>
              <a:gd name="connsiteX7" fmla="*/ 61913 w 119145"/>
              <a:gd name="connsiteY7" fmla="*/ 161925 h 935831"/>
              <a:gd name="connsiteX8" fmla="*/ 57150 w 119145"/>
              <a:gd name="connsiteY8" fmla="*/ 178594 h 935831"/>
              <a:gd name="connsiteX9" fmla="*/ 71438 w 119145"/>
              <a:gd name="connsiteY9" fmla="*/ 192881 h 935831"/>
              <a:gd name="connsiteX10" fmla="*/ 71438 w 119145"/>
              <a:gd name="connsiteY10" fmla="*/ 219075 h 935831"/>
              <a:gd name="connsiteX11" fmla="*/ 73819 w 119145"/>
              <a:gd name="connsiteY11" fmla="*/ 233362 h 935831"/>
              <a:gd name="connsiteX12" fmla="*/ 64294 w 119145"/>
              <a:gd name="connsiteY12" fmla="*/ 254794 h 935831"/>
              <a:gd name="connsiteX13" fmla="*/ 50007 w 119145"/>
              <a:gd name="connsiteY13" fmla="*/ 257175 h 935831"/>
              <a:gd name="connsiteX14" fmla="*/ 30957 w 119145"/>
              <a:gd name="connsiteY14" fmla="*/ 276225 h 935831"/>
              <a:gd name="connsiteX15" fmla="*/ 19050 w 119145"/>
              <a:gd name="connsiteY15" fmla="*/ 300037 h 935831"/>
              <a:gd name="connsiteX16" fmla="*/ 19050 w 119145"/>
              <a:gd name="connsiteY16" fmla="*/ 309562 h 935831"/>
              <a:gd name="connsiteX17" fmla="*/ 11907 w 119145"/>
              <a:gd name="connsiteY17" fmla="*/ 319087 h 935831"/>
              <a:gd name="connsiteX18" fmla="*/ 16669 w 119145"/>
              <a:gd name="connsiteY18" fmla="*/ 328612 h 935831"/>
              <a:gd name="connsiteX19" fmla="*/ 16669 w 119145"/>
              <a:gd name="connsiteY19" fmla="*/ 347662 h 935831"/>
              <a:gd name="connsiteX20" fmla="*/ 21432 w 119145"/>
              <a:gd name="connsiteY20" fmla="*/ 364331 h 935831"/>
              <a:gd name="connsiteX21" fmla="*/ 28575 w 119145"/>
              <a:gd name="connsiteY21" fmla="*/ 381000 h 935831"/>
              <a:gd name="connsiteX22" fmla="*/ 30957 w 119145"/>
              <a:gd name="connsiteY22" fmla="*/ 395287 h 935831"/>
              <a:gd name="connsiteX23" fmla="*/ 47625 w 119145"/>
              <a:gd name="connsiteY23" fmla="*/ 395287 h 935831"/>
              <a:gd name="connsiteX24" fmla="*/ 59532 w 119145"/>
              <a:gd name="connsiteY24" fmla="*/ 378619 h 935831"/>
              <a:gd name="connsiteX25" fmla="*/ 83344 w 119145"/>
              <a:gd name="connsiteY25" fmla="*/ 354806 h 935831"/>
              <a:gd name="connsiteX26" fmla="*/ 102394 w 119145"/>
              <a:gd name="connsiteY26" fmla="*/ 354806 h 935831"/>
              <a:gd name="connsiteX27" fmla="*/ 111919 w 119145"/>
              <a:gd name="connsiteY27" fmla="*/ 376237 h 935831"/>
              <a:gd name="connsiteX28" fmla="*/ 119063 w 119145"/>
              <a:gd name="connsiteY28" fmla="*/ 409575 h 935831"/>
              <a:gd name="connsiteX29" fmla="*/ 107157 w 119145"/>
              <a:gd name="connsiteY29" fmla="*/ 433387 h 935831"/>
              <a:gd name="connsiteX30" fmla="*/ 90488 w 119145"/>
              <a:gd name="connsiteY30" fmla="*/ 447675 h 935831"/>
              <a:gd name="connsiteX31" fmla="*/ 76200 w 119145"/>
              <a:gd name="connsiteY31" fmla="*/ 471487 h 935831"/>
              <a:gd name="connsiteX32" fmla="*/ 71438 w 119145"/>
              <a:gd name="connsiteY32" fmla="*/ 497681 h 935831"/>
              <a:gd name="connsiteX33" fmla="*/ 80963 w 119145"/>
              <a:gd name="connsiteY33" fmla="*/ 542925 h 935831"/>
              <a:gd name="connsiteX34" fmla="*/ 90488 w 119145"/>
              <a:gd name="connsiteY34" fmla="*/ 571500 h 935831"/>
              <a:gd name="connsiteX35" fmla="*/ 90488 w 119145"/>
              <a:gd name="connsiteY35" fmla="*/ 602456 h 935831"/>
              <a:gd name="connsiteX36" fmla="*/ 76200 w 119145"/>
              <a:gd name="connsiteY36" fmla="*/ 631031 h 935831"/>
              <a:gd name="connsiteX37" fmla="*/ 71438 w 119145"/>
              <a:gd name="connsiteY37" fmla="*/ 654844 h 935831"/>
              <a:gd name="connsiteX38" fmla="*/ 57150 w 119145"/>
              <a:gd name="connsiteY38" fmla="*/ 659606 h 935831"/>
              <a:gd name="connsiteX39" fmla="*/ 40482 w 119145"/>
              <a:gd name="connsiteY39" fmla="*/ 681037 h 935831"/>
              <a:gd name="connsiteX40" fmla="*/ 42863 w 119145"/>
              <a:gd name="connsiteY40" fmla="*/ 716756 h 935831"/>
              <a:gd name="connsiteX41" fmla="*/ 54769 w 119145"/>
              <a:gd name="connsiteY41" fmla="*/ 745331 h 935831"/>
              <a:gd name="connsiteX42" fmla="*/ 59532 w 119145"/>
              <a:gd name="connsiteY42" fmla="*/ 769144 h 935831"/>
              <a:gd name="connsiteX43" fmla="*/ 69057 w 119145"/>
              <a:gd name="connsiteY43" fmla="*/ 797719 h 935831"/>
              <a:gd name="connsiteX44" fmla="*/ 69057 w 119145"/>
              <a:gd name="connsiteY44" fmla="*/ 819150 h 935831"/>
              <a:gd name="connsiteX45" fmla="*/ 69057 w 119145"/>
              <a:gd name="connsiteY45" fmla="*/ 840581 h 935831"/>
              <a:gd name="connsiteX46" fmla="*/ 64294 w 119145"/>
              <a:gd name="connsiteY46" fmla="*/ 859631 h 935831"/>
              <a:gd name="connsiteX47" fmla="*/ 26194 w 119145"/>
              <a:gd name="connsiteY47" fmla="*/ 904875 h 935831"/>
              <a:gd name="connsiteX48" fmla="*/ 14288 w 119145"/>
              <a:gd name="connsiteY48" fmla="*/ 935831 h 935831"/>
              <a:gd name="connsiteX0" fmla="*/ 0 w 119145"/>
              <a:gd name="connsiteY0" fmla="*/ 0 h 904875"/>
              <a:gd name="connsiteX1" fmla="*/ 7144 w 119145"/>
              <a:gd name="connsiteY1" fmla="*/ 50006 h 904875"/>
              <a:gd name="connsiteX2" fmla="*/ 9525 w 119145"/>
              <a:gd name="connsiteY2" fmla="*/ 69056 h 904875"/>
              <a:gd name="connsiteX3" fmla="*/ 4763 w 119145"/>
              <a:gd name="connsiteY3" fmla="*/ 92869 h 904875"/>
              <a:gd name="connsiteX4" fmla="*/ 7144 w 119145"/>
              <a:gd name="connsiteY4" fmla="*/ 111919 h 904875"/>
              <a:gd name="connsiteX5" fmla="*/ 28575 w 119145"/>
              <a:gd name="connsiteY5" fmla="*/ 130969 h 904875"/>
              <a:gd name="connsiteX6" fmla="*/ 40482 w 119145"/>
              <a:gd name="connsiteY6" fmla="*/ 152400 h 904875"/>
              <a:gd name="connsiteX7" fmla="*/ 61913 w 119145"/>
              <a:gd name="connsiteY7" fmla="*/ 161925 h 904875"/>
              <a:gd name="connsiteX8" fmla="*/ 57150 w 119145"/>
              <a:gd name="connsiteY8" fmla="*/ 178594 h 904875"/>
              <a:gd name="connsiteX9" fmla="*/ 71438 w 119145"/>
              <a:gd name="connsiteY9" fmla="*/ 192881 h 904875"/>
              <a:gd name="connsiteX10" fmla="*/ 71438 w 119145"/>
              <a:gd name="connsiteY10" fmla="*/ 219075 h 904875"/>
              <a:gd name="connsiteX11" fmla="*/ 73819 w 119145"/>
              <a:gd name="connsiteY11" fmla="*/ 233362 h 904875"/>
              <a:gd name="connsiteX12" fmla="*/ 64294 w 119145"/>
              <a:gd name="connsiteY12" fmla="*/ 254794 h 904875"/>
              <a:gd name="connsiteX13" fmla="*/ 50007 w 119145"/>
              <a:gd name="connsiteY13" fmla="*/ 257175 h 904875"/>
              <a:gd name="connsiteX14" fmla="*/ 30957 w 119145"/>
              <a:gd name="connsiteY14" fmla="*/ 276225 h 904875"/>
              <a:gd name="connsiteX15" fmla="*/ 19050 w 119145"/>
              <a:gd name="connsiteY15" fmla="*/ 300037 h 904875"/>
              <a:gd name="connsiteX16" fmla="*/ 19050 w 119145"/>
              <a:gd name="connsiteY16" fmla="*/ 309562 h 904875"/>
              <a:gd name="connsiteX17" fmla="*/ 11907 w 119145"/>
              <a:gd name="connsiteY17" fmla="*/ 319087 h 904875"/>
              <a:gd name="connsiteX18" fmla="*/ 16669 w 119145"/>
              <a:gd name="connsiteY18" fmla="*/ 328612 h 904875"/>
              <a:gd name="connsiteX19" fmla="*/ 16669 w 119145"/>
              <a:gd name="connsiteY19" fmla="*/ 347662 h 904875"/>
              <a:gd name="connsiteX20" fmla="*/ 21432 w 119145"/>
              <a:gd name="connsiteY20" fmla="*/ 364331 h 904875"/>
              <a:gd name="connsiteX21" fmla="*/ 28575 w 119145"/>
              <a:gd name="connsiteY21" fmla="*/ 381000 h 904875"/>
              <a:gd name="connsiteX22" fmla="*/ 30957 w 119145"/>
              <a:gd name="connsiteY22" fmla="*/ 395287 h 904875"/>
              <a:gd name="connsiteX23" fmla="*/ 47625 w 119145"/>
              <a:gd name="connsiteY23" fmla="*/ 395287 h 904875"/>
              <a:gd name="connsiteX24" fmla="*/ 59532 w 119145"/>
              <a:gd name="connsiteY24" fmla="*/ 378619 h 904875"/>
              <a:gd name="connsiteX25" fmla="*/ 83344 w 119145"/>
              <a:gd name="connsiteY25" fmla="*/ 354806 h 904875"/>
              <a:gd name="connsiteX26" fmla="*/ 102394 w 119145"/>
              <a:gd name="connsiteY26" fmla="*/ 354806 h 904875"/>
              <a:gd name="connsiteX27" fmla="*/ 111919 w 119145"/>
              <a:gd name="connsiteY27" fmla="*/ 376237 h 904875"/>
              <a:gd name="connsiteX28" fmla="*/ 119063 w 119145"/>
              <a:gd name="connsiteY28" fmla="*/ 409575 h 904875"/>
              <a:gd name="connsiteX29" fmla="*/ 107157 w 119145"/>
              <a:gd name="connsiteY29" fmla="*/ 433387 h 904875"/>
              <a:gd name="connsiteX30" fmla="*/ 90488 w 119145"/>
              <a:gd name="connsiteY30" fmla="*/ 447675 h 904875"/>
              <a:gd name="connsiteX31" fmla="*/ 76200 w 119145"/>
              <a:gd name="connsiteY31" fmla="*/ 471487 h 904875"/>
              <a:gd name="connsiteX32" fmla="*/ 71438 w 119145"/>
              <a:gd name="connsiteY32" fmla="*/ 497681 h 904875"/>
              <a:gd name="connsiteX33" fmla="*/ 80963 w 119145"/>
              <a:gd name="connsiteY33" fmla="*/ 542925 h 904875"/>
              <a:gd name="connsiteX34" fmla="*/ 90488 w 119145"/>
              <a:gd name="connsiteY34" fmla="*/ 571500 h 904875"/>
              <a:gd name="connsiteX35" fmla="*/ 90488 w 119145"/>
              <a:gd name="connsiteY35" fmla="*/ 602456 h 904875"/>
              <a:gd name="connsiteX36" fmla="*/ 76200 w 119145"/>
              <a:gd name="connsiteY36" fmla="*/ 631031 h 904875"/>
              <a:gd name="connsiteX37" fmla="*/ 71438 w 119145"/>
              <a:gd name="connsiteY37" fmla="*/ 654844 h 904875"/>
              <a:gd name="connsiteX38" fmla="*/ 57150 w 119145"/>
              <a:gd name="connsiteY38" fmla="*/ 659606 h 904875"/>
              <a:gd name="connsiteX39" fmla="*/ 40482 w 119145"/>
              <a:gd name="connsiteY39" fmla="*/ 681037 h 904875"/>
              <a:gd name="connsiteX40" fmla="*/ 42863 w 119145"/>
              <a:gd name="connsiteY40" fmla="*/ 716756 h 904875"/>
              <a:gd name="connsiteX41" fmla="*/ 54769 w 119145"/>
              <a:gd name="connsiteY41" fmla="*/ 745331 h 904875"/>
              <a:gd name="connsiteX42" fmla="*/ 59532 w 119145"/>
              <a:gd name="connsiteY42" fmla="*/ 769144 h 904875"/>
              <a:gd name="connsiteX43" fmla="*/ 69057 w 119145"/>
              <a:gd name="connsiteY43" fmla="*/ 797719 h 904875"/>
              <a:gd name="connsiteX44" fmla="*/ 69057 w 119145"/>
              <a:gd name="connsiteY44" fmla="*/ 819150 h 904875"/>
              <a:gd name="connsiteX45" fmla="*/ 69057 w 119145"/>
              <a:gd name="connsiteY45" fmla="*/ 840581 h 904875"/>
              <a:gd name="connsiteX46" fmla="*/ 64294 w 119145"/>
              <a:gd name="connsiteY46" fmla="*/ 859631 h 904875"/>
              <a:gd name="connsiteX47" fmla="*/ 26194 w 119145"/>
              <a:gd name="connsiteY47" fmla="*/ 904875 h 904875"/>
              <a:gd name="connsiteX0" fmla="*/ 0 w 119145"/>
              <a:gd name="connsiteY0" fmla="*/ 0 h 859631"/>
              <a:gd name="connsiteX1" fmla="*/ 7144 w 119145"/>
              <a:gd name="connsiteY1" fmla="*/ 50006 h 859631"/>
              <a:gd name="connsiteX2" fmla="*/ 9525 w 119145"/>
              <a:gd name="connsiteY2" fmla="*/ 69056 h 859631"/>
              <a:gd name="connsiteX3" fmla="*/ 4763 w 119145"/>
              <a:gd name="connsiteY3" fmla="*/ 92869 h 859631"/>
              <a:gd name="connsiteX4" fmla="*/ 7144 w 119145"/>
              <a:gd name="connsiteY4" fmla="*/ 111919 h 859631"/>
              <a:gd name="connsiteX5" fmla="*/ 28575 w 119145"/>
              <a:gd name="connsiteY5" fmla="*/ 130969 h 859631"/>
              <a:gd name="connsiteX6" fmla="*/ 40482 w 119145"/>
              <a:gd name="connsiteY6" fmla="*/ 152400 h 859631"/>
              <a:gd name="connsiteX7" fmla="*/ 61913 w 119145"/>
              <a:gd name="connsiteY7" fmla="*/ 161925 h 859631"/>
              <a:gd name="connsiteX8" fmla="*/ 57150 w 119145"/>
              <a:gd name="connsiteY8" fmla="*/ 178594 h 859631"/>
              <a:gd name="connsiteX9" fmla="*/ 71438 w 119145"/>
              <a:gd name="connsiteY9" fmla="*/ 192881 h 859631"/>
              <a:gd name="connsiteX10" fmla="*/ 71438 w 119145"/>
              <a:gd name="connsiteY10" fmla="*/ 219075 h 859631"/>
              <a:gd name="connsiteX11" fmla="*/ 73819 w 119145"/>
              <a:gd name="connsiteY11" fmla="*/ 233362 h 859631"/>
              <a:gd name="connsiteX12" fmla="*/ 64294 w 119145"/>
              <a:gd name="connsiteY12" fmla="*/ 254794 h 859631"/>
              <a:gd name="connsiteX13" fmla="*/ 50007 w 119145"/>
              <a:gd name="connsiteY13" fmla="*/ 257175 h 859631"/>
              <a:gd name="connsiteX14" fmla="*/ 30957 w 119145"/>
              <a:gd name="connsiteY14" fmla="*/ 276225 h 859631"/>
              <a:gd name="connsiteX15" fmla="*/ 19050 w 119145"/>
              <a:gd name="connsiteY15" fmla="*/ 300037 h 859631"/>
              <a:gd name="connsiteX16" fmla="*/ 19050 w 119145"/>
              <a:gd name="connsiteY16" fmla="*/ 309562 h 859631"/>
              <a:gd name="connsiteX17" fmla="*/ 11907 w 119145"/>
              <a:gd name="connsiteY17" fmla="*/ 319087 h 859631"/>
              <a:gd name="connsiteX18" fmla="*/ 16669 w 119145"/>
              <a:gd name="connsiteY18" fmla="*/ 328612 h 859631"/>
              <a:gd name="connsiteX19" fmla="*/ 16669 w 119145"/>
              <a:gd name="connsiteY19" fmla="*/ 347662 h 859631"/>
              <a:gd name="connsiteX20" fmla="*/ 21432 w 119145"/>
              <a:gd name="connsiteY20" fmla="*/ 364331 h 859631"/>
              <a:gd name="connsiteX21" fmla="*/ 28575 w 119145"/>
              <a:gd name="connsiteY21" fmla="*/ 381000 h 859631"/>
              <a:gd name="connsiteX22" fmla="*/ 30957 w 119145"/>
              <a:gd name="connsiteY22" fmla="*/ 395287 h 859631"/>
              <a:gd name="connsiteX23" fmla="*/ 47625 w 119145"/>
              <a:gd name="connsiteY23" fmla="*/ 395287 h 859631"/>
              <a:gd name="connsiteX24" fmla="*/ 59532 w 119145"/>
              <a:gd name="connsiteY24" fmla="*/ 378619 h 859631"/>
              <a:gd name="connsiteX25" fmla="*/ 83344 w 119145"/>
              <a:gd name="connsiteY25" fmla="*/ 354806 h 859631"/>
              <a:gd name="connsiteX26" fmla="*/ 102394 w 119145"/>
              <a:gd name="connsiteY26" fmla="*/ 354806 h 859631"/>
              <a:gd name="connsiteX27" fmla="*/ 111919 w 119145"/>
              <a:gd name="connsiteY27" fmla="*/ 376237 h 859631"/>
              <a:gd name="connsiteX28" fmla="*/ 119063 w 119145"/>
              <a:gd name="connsiteY28" fmla="*/ 409575 h 859631"/>
              <a:gd name="connsiteX29" fmla="*/ 107157 w 119145"/>
              <a:gd name="connsiteY29" fmla="*/ 433387 h 859631"/>
              <a:gd name="connsiteX30" fmla="*/ 90488 w 119145"/>
              <a:gd name="connsiteY30" fmla="*/ 447675 h 859631"/>
              <a:gd name="connsiteX31" fmla="*/ 76200 w 119145"/>
              <a:gd name="connsiteY31" fmla="*/ 471487 h 859631"/>
              <a:gd name="connsiteX32" fmla="*/ 71438 w 119145"/>
              <a:gd name="connsiteY32" fmla="*/ 497681 h 859631"/>
              <a:gd name="connsiteX33" fmla="*/ 80963 w 119145"/>
              <a:gd name="connsiteY33" fmla="*/ 542925 h 859631"/>
              <a:gd name="connsiteX34" fmla="*/ 90488 w 119145"/>
              <a:gd name="connsiteY34" fmla="*/ 571500 h 859631"/>
              <a:gd name="connsiteX35" fmla="*/ 90488 w 119145"/>
              <a:gd name="connsiteY35" fmla="*/ 602456 h 859631"/>
              <a:gd name="connsiteX36" fmla="*/ 76200 w 119145"/>
              <a:gd name="connsiteY36" fmla="*/ 631031 h 859631"/>
              <a:gd name="connsiteX37" fmla="*/ 71438 w 119145"/>
              <a:gd name="connsiteY37" fmla="*/ 654844 h 859631"/>
              <a:gd name="connsiteX38" fmla="*/ 57150 w 119145"/>
              <a:gd name="connsiteY38" fmla="*/ 659606 h 859631"/>
              <a:gd name="connsiteX39" fmla="*/ 40482 w 119145"/>
              <a:gd name="connsiteY39" fmla="*/ 681037 h 859631"/>
              <a:gd name="connsiteX40" fmla="*/ 42863 w 119145"/>
              <a:gd name="connsiteY40" fmla="*/ 716756 h 859631"/>
              <a:gd name="connsiteX41" fmla="*/ 54769 w 119145"/>
              <a:gd name="connsiteY41" fmla="*/ 745331 h 859631"/>
              <a:gd name="connsiteX42" fmla="*/ 59532 w 119145"/>
              <a:gd name="connsiteY42" fmla="*/ 769144 h 859631"/>
              <a:gd name="connsiteX43" fmla="*/ 69057 w 119145"/>
              <a:gd name="connsiteY43" fmla="*/ 797719 h 859631"/>
              <a:gd name="connsiteX44" fmla="*/ 69057 w 119145"/>
              <a:gd name="connsiteY44" fmla="*/ 819150 h 859631"/>
              <a:gd name="connsiteX45" fmla="*/ 69057 w 119145"/>
              <a:gd name="connsiteY45" fmla="*/ 840581 h 859631"/>
              <a:gd name="connsiteX46" fmla="*/ 64294 w 119145"/>
              <a:gd name="connsiteY46" fmla="*/ 859631 h 859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9145" h="859631">
                <a:moveTo>
                  <a:pt x="0" y="0"/>
                </a:moveTo>
                <a:cubicBezTo>
                  <a:pt x="2778" y="19447"/>
                  <a:pt x="5557" y="38497"/>
                  <a:pt x="7144" y="50006"/>
                </a:cubicBezTo>
                <a:cubicBezTo>
                  <a:pt x="8731" y="61515"/>
                  <a:pt x="9922" y="61912"/>
                  <a:pt x="9525" y="69056"/>
                </a:cubicBezTo>
                <a:cubicBezTo>
                  <a:pt x="9128" y="76200"/>
                  <a:pt x="5160" y="85725"/>
                  <a:pt x="4763" y="92869"/>
                </a:cubicBezTo>
                <a:cubicBezTo>
                  <a:pt x="4366" y="100013"/>
                  <a:pt x="3175" y="105569"/>
                  <a:pt x="7144" y="111919"/>
                </a:cubicBezTo>
                <a:cubicBezTo>
                  <a:pt x="11113" y="118269"/>
                  <a:pt x="23019" y="124222"/>
                  <a:pt x="28575" y="130969"/>
                </a:cubicBezTo>
                <a:cubicBezTo>
                  <a:pt x="34131" y="137716"/>
                  <a:pt x="34926" y="147241"/>
                  <a:pt x="40482" y="152400"/>
                </a:cubicBezTo>
                <a:cubicBezTo>
                  <a:pt x="46038" y="157559"/>
                  <a:pt x="59135" y="157559"/>
                  <a:pt x="61913" y="161925"/>
                </a:cubicBezTo>
                <a:cubicBezTo>
                  <a:pt x="64691" y="166291"/>
                  <a:pt x="55563" y="173435"/>
                  <a:pt x="57150" y="178594"/>
                </a:cubicBezTo>
                <a:cubicBezTo>
                  <a:pt x="58737" y="183753"/>
                  <a:pt x="69057" y="186134"/>
                  <a:pt x="71438" y="192881"/>
                </a:cubicBezTo>
                <a:cubicBezTo>
                  <a:pt x="73819" y="199628"/>
                  <a:pt x="71041" y="212328"/>
                  <a:pt x="71438" y="219075"/>
                </a:cubicBezTo>
                <a:cubicBezTo>
                  <a:pt x="71835" y="225822"/>
                  <a:pt x="75010" y="227409"/>
                  <a:pt x="73819" y="233362"/>
                </a:cubicBezTo>
                <a:cubicBezTo>
                  <a:pt x="72628" y="239315"/>
                  <a:pt x="68263" y="250825"/>
                  <a:pt x="64294" y="254794"/>
                </a:cubicBezTo>
                <a:cubicBezTo>
                  <a:pt x="60325" y="258763"/>
                  <a:pt x="55563" y="253603"/>
                  <a:pt x="50007" y="257175"/>
                </a:cubicBezTo>
                <a:cubicBezTo>
                  <a:pt x="44451" y="260747"/>
                  <a:pt x="36116" y="269081"/>
                  <a:pt x="30957" y="276225"/>
                </a:cubicBezTo>
                <a:cubicBezTo>
                  <a:pt x="25798" y="283369"/>
                  <a:pt x="21034" y="294481"/>
                  <a:pt x="19050" y="300037"/>
                </a:cubicBezTo>
                <a:cubicBezTo>
                  <a:pt x="17066" y="305593"/>
                  <a:pt x="20240" y="306387"/>
                  <a:pt x="19050" y="309562"/>
                </a:cubicBezTo>
                <a:cubicBezTo>
                  <a:pt x="17860" y="312737"/>
                  <a:pt x="12304" y="315912"/>
                  <a:pt x="11907" y="319087"/>
                </a:cubicBezTo>
                <a:cubicBezTo>
                  <a:pt x="11510" y="322262"/>
                  <a:pt x="15875" y="323850"/>
                  <a:pt x="16669" y="328612"/>
                </a:cubicBezTo>
                <a:cubicBezTo>
                  <a:pt x="17463" y="333374"/>
                  <a:pt x="15875" y="341709"/>
                  <a:pt x="16669" y="347662"/>
                </a:cubicBezTo>
                <a:cubicBezTo>
                  <a:pt x="17463" y="353615"/>
                  <a:pt x="19448" y="358775"/>
                  <a:pt x="21432" y="364331"/>
                </a:cubicBezTo>
                <a:cubicBezTo>
                  <a:pt x="23416" y="369887"/>
                  <a:pt x="26988" y="375841"/>
                  <a:pt x="28575" y="381000"/>
                </a:cubicBezTo>
                <a:cubicBezTo>
                  <a:pt x="30162" y="386159"/>
                  <a:pt x="27782" y="392906"/>
                  <a:pt x="30957" y="395287"/>
                </a:cubicBezTo>
                <a:cubicBezTo>
                  <a:pt x="34132" y="397668"/>
                  <a:pt x="42863" y="398065"/>
                  <a:pt x="47625" y="395287"/>
                </a:cubicBezTo>
                <a:cubicBezTo>
                  <a:pt x="52387" y="392509"/>
                  <a:pt x="53579" y="385366"/>
                  <a:pt x="59532" y="378619"/>
                </a:cubicBezTo>
                <a:cubicBezTo>
                  <a:pt x="65485" y="371872"/>
                  <a:pt x="76201" y="358775"/>
                  <a:pt x="83344" y="354806"/>
                </a:cubicBezTo>
                <a:cubicBezTo>
                  <a:pt x="90487" y="350837"/>
                  <a:pt x="97632" y="351234"/>
                  <a:pt x="102394" y="354806"/>
                </a:cubicBezTo>
                <a:cubicBezTo>
                  <a:pt x="107156" y="358378"/>
                  <a:pt x="109141" y="367109"/>
                  <a:pt x="111919" y="376237"/>
                </a:cubicBezTo>
                <a:cubicBezTo>
                  <a:pt x="114697" y="385365"/>
                  <a:pt x="119857" y="400050"/>
                  <a:pt x="119063" y="409575"/>
                </a:cubicBezTo>
                <a:cubicBezTo>
                  <a:pt x="118269" y="419100"/>
                  <a:pt x="111919" y="427037"/>
                  <a:pt x="107157" y="433387"/>
                </a:cubicBezTo>
                <a:cubicBezTo>
                  <a:pt x="102395" y="439737"/>
                  <a:pt x="95647" y="441325"/>
                  <a:pt x="90488" y="447675"/>
                </a:cubicBezTo>
                <a:cubicBezTo>
                  <a:pt x="85329" y="454025"/>
                  <a:pt x="79375" y="463153"/>
                  <a:pt x="76200" y="471487"/>
                </a:cubicBezTo>
                <a:cubicBezTo>
                  <a:pt x="73025" y="479821"/>
                  <a:pt x="70644" y="485775"/>
                  <a:pt x="71438" y="497681"/>
                </a:cubicBezTo>
                <a:cubicBezTo>
                  <a:pt x="72232" y="509587"/>
                  <a:pt x="77788" y="530622"/>
                  <a:pt x="80963" y="542925"/>
                </a:cubicBezTo>
                <a:cubicBezTo>
                  <a:pt x="84138" y="555228"/>
                  <a:pt x="88900" y="561578"/>
                  <a:pt x="90488" y="571500"/>
                </a:cubicBezTo>
                <a:cubicBezTo>
                  <a:pt x="92076" y="581422"/>
                  <a:pt x="92869" y="592534"/>
                  <a:pt x="90488" y="602456"/>
                </a:cubicBezTo>
                <a:cubicBezTo>
                  <a:pt x="88107" y="612378"/>
                  <a:pt x="79375" y="622300"/>
                  <a:pt x="76200" y="631031"/>
                </a:cubicBezTo>
                <a:cubicBezTo>
                  <a:pt x="73025" y="639762"/>
                  <a:pt x="74613" y="650082"/>
                  <a:pt x="71438" y="654844"/>
                </a:cubicBezTo>
                <a:cubicBezTo>
                  <a:pt x="68263" y="659606"/>
                  <a:pt x="62309" y="655241"/>
                  <a:pt x="57150" y="659606"/>
                </a:cubicBezTo>
                <a:cubicBezTo>
                  <a:pt x="51991" y="663972"/>
                  <a:pt x="42863" y="671512"/>
                  <a:pt x="40482" y="681037"/>
                </a:cubicBezTo>
                <a:cubicBezTo>
                  <a:pt x="38101" y="690562"/>
                  <a:pt x="40482" y="706040"/>
                  <a:pt x="42863" y="716756"/>
                </a:cubicBezTo>
                <a:cubicBezTo>
                  <a:pt x="45244" y="727472"/>
                  <a:pt x="51991" y="736600"/>
                  <a:pt x="54769" y="745331"/>
                </a:cubicBezTo>
                <a:cubicBezTo>
                  <a:pt x="57547" y="754062"/>
                  <a:pt x="57151" y="760413"/>
                  <a:pt x="59532" y="769144"/>
                </a:cubicBezTo>
                <a:cubicBezTo>
                  <a:pt x="61913" y="777875"/>
                  <a:pt x="67470" y="789385"/>
                  <a:pt x="69057" y="797719"/>
                </a:cubicBezTo>
                <a:cubicBezTo>
                  <a:pt x="70644" y="806053"/>
                  <a:pt x="69057" y="819150"/>
                  <a:pt x="69057" y="819150"/>
                </a:cubicBezTo>
                <a:cubicBezTo>
                  <a:pt x="69057" y="826294"/>
                  <a:pt x="69851" y="833834"/>
                  <a:pt x="69057" y="840581"/>
                </a:cubicBezTo>
                <a:cubicBezTo>
                  <a:pt x="68263" y="847328"/>
                  <a:pt x="71438" y="848915"/>
                  <a:pt x="64294" y="859631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6096000" y="2507455"/>
            <a:ext cx="52388" cy="104775"/>
          </a:xfrm>
          <a:custGeom>
            <a:avLst/>
            <a:gdLst>
              <a:gd name="connsiteX0" fmla="*/ 0 w 57150"/>
              <a:gd name="connsiteY0" fmla="*/ 0 h 92868"/>
              <a:gd name="connsiteX1" fmla="*/ 42862 w 57150"/>
              <a:gd name="connsiteY1" fmla="*/ 47625 h 92868"/>
              <a:gd name="connsiteX2" fmla="*/ 52387 w 57150"/>
              <a:gd name="connsiteY2" fmla="*/ 69056 h 92868"/>
              <a:gd name="connsiteX3" fmla="*/ 57150 w 57150"/>
              <a:gd name="connsiteY3" fmla="*/ 92868 h 92868"/>
              <a:gd name="connsiteX4" fmla="*/ 57150 w 57150"/>
              <a:gd name="connsiteY4" fmla="*/ 92868 h 92868"/>
              <a:gd name="connsiteX0" fmla="*/ 0 w 52388"/>
              <a:gd name="connsiteY0" fmla="*/ 0 h 104775"/>
              <a:gd name="connsiteX1" fmla="*/ 38100 w 52388"/>
              <a:gd name="connsiteY1" fmla="*/ 59532 h 104775"/>
              <a:gd name="connsiteX2" fmla="*/ 47625 w 52388"/>
              <a:gd name="connsiteY2" fmla="*/ 80963 h 104775"/>
              <a:gd name="connsiteX3" fmla="*/ 52388 w 52388"/>
              <a:gd name="connsiteY3" fmla="*/ 104775 h 104775"/>
              <a:gd name="connsiteX4" fmla="*/ 52388 w 52388"/>
              <a:gd name="connsiteY4" fmla="*/ 104775 h 10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388" h="104775">
                <a:moveTo>
                  <a:pt x="0" y="0"/>
                </a:moveTo>
                <a:cubicBezTo>
                  <a:pt x="17065" y="18058"/>
                  <a:pt x="30163" y="46038"/>
                  <a:pt x="38100" y="59532"/>
                </a:cubicBezTo>
                <a:cubicBezTo>
                  <a:pt x="46037" y="73026"/>
                  <a:pt x="45244" y="73423"/>
                  <a:pt x="47625" y="80963"/>
                </a:cubicBezTo>
                <a:cubicBezTo>
                  <a:pt x="50006" y="88503"/>
                  <a:pt x="52388" y="104775"/>
                  <a:pt x="52388" y="104775"/>
                </a:cubicBezTo>
                <a:lnTo>
                  <a:pt x="52388" y="10477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 26"/>
          <p:cNvSpPr/>
          <p:nvPr/>
        </p:nvSpPr>
        <p:spPr>
          <a:xfrm>
            <a:off x="7119938" y="2864186"/>
            <a:ext cx="398584" cy="255252"/>
          </a:xfrm>
          <a:custGeom>
            <a:avLst/>
            <a:gdLst>
              <a:gd name="connsiteX0" fmla="*/ 0 w 398584"/>
              <a:gd name="connsiteY0" fmla="*/ 38558 h 255252"/>
              <a:gd name="connsiteX1" fmla="*/ 64293 w 398584"/>
              <a:gd name="connsiteY1" fmla="*/ 38558 h 255252"/>
              <a:gd name="connsiteX2" fmla="*/ 80962 w 398584"/>
              <a:gd name="connsiteY2" fmla="*/ 36177 h 255252"/>
              <a:gd name="connsiteX3" fmla="*/ 107156 w 398584"/>
              <a:gd name="connsiteY3" fmla="*/ 33795 h 255252"/>
              <a:gd name="connsiteX4" fmla="*/ 126206 w 398584"/>
              <a:gd name="connsiteY4" fmla="*/ 31414 h 255252"/>
              <a:gd name="connsiteX5" fmla="*/ 147637 w 398584"/>
              <a:gd name="connsiteY5" fmla="*/ 5220 h 255252"/>
              <a:gd name="connsiteX6" fmla="*/ 178593 w 398584"/>
              <a:gd name="connsiteY6" fmla="*/ 458 h 255252"/>
              <a:gd name="connsiteX7" fmla="*/ 207168 w 398584"/>
              <a:gd name="connsiteY7" fmla="*/ 458 h 255252"/>
              <a:gd name="connsiteX8" fmla="*/ 216693 w 398584"/>
              <a:gd name="connsiteY8" fmla="*/ 2839 h 255252"/>
              <a:gd name="connsiteX9" fmla="*/ 230981 w 398584"/>
              <a:gd name="connsiteY9" fmla="*/ 12364 h 255252"/>
              <a:gd name="connsiteX10" fmla="*/ 271462 w 398584"/>
              <a:gd name="connsiteY10" fmla="*/ 14745 h 255252"/>
              <a:gd name="connsiteX11" fmla="*/ 300037 w 398584"/>
              <a:gd name="connsiteY11" fmla="*/ 21889 h 255252"/>
              <a:gd name="connsiteX12" fmla="*/ 321468 w 398584"/>
              <a:gd name="connsiteY12" fmla="*/ 36177 h 255252"/>
              <a:gd name="connsiteX13" fmla="*/ 340518 w 398584"/>
              <a:gd name="connsiteY13" fmla="*/ 57608 h 255252"/>
              <a:gd name="connsiteX14" fmla="*/ 357187 w 398584"/>
              <a:gd name="connsiteY14" fmla="*/ 62370 h 255252"/>
              <a:gd name="connsiteX15" fmla="*/ 378618 w 398584"/>
              <a:gd name="connsiteY15" fmla="*/ 83802 h 255252"/>
              <a:gd name="connsiteX16" fmla="*/ 378618 w 398584"/>
              <a:gd name="connsiteY16" fmla="*/ 119520 h 255252"/>
              <a:gd name="connsiteX17" fmla="*/ 378618 w 398584"/>
              <a:gd name="connsiteY17" fmla="*/ 145714 h 255252"/>
              <a:gd name="connsiteX18" fmla="*/ 385762 w 398584"/>
              <a:gd name="connsiteY18" fmla="*/ 167145 h 255252"/>
              <a:gd name="connsiteX19" fmla="*/ 388143 w 398584"/>
              <a:gd name="connsiteY19" fmla="*/ 193339 h 255252"/>
              <a:gd name="connsiteX20" fmla="*/ 388143 w 398584"/>
              <a:gd name="connsiteY20" fmla="*/ 214770 h 255252"/>
              <a:gd name="connsiteX21" fmla="*/ 397668 w 398584"/>
              <a:gd name="connsiteY21" fmla="*/ 233820 h 255252"/>
              <a:gd name="connsiteX22" fmla="*/ 397668 w 398584"/>
              <a:gd name="connsiteY22" fmla="*/ 255252 h 25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98584" h="255252">
                <a:moveTo>
                  <a:pt x="0" y="38558"/>
                </a:moveTo>
                <a:lnTo>
                  <a:pt x="64293" y="38558"/>
                </a:lnTo>
                <a:cubicBezTo>
                  <a:pt x="77787" y="38161"/>
                  <a:pt x="73818" y="36971"/>
                  <a:pt x="80962" y="36177"/>
                </a:cubicBezTo>
                <a:cubicBezTo>
                  <a:pt x="88106" y="35383"/>
                  <a:pt x="99615" y="34589"/>
                  <a:pt x="107156" y="33795"/>
                </a:cubicBezTo>
                <a:cubicBezTo>
                  <a:pt x="114697" y="33001"/>
                  <a:pt x="119459" y="36176"/>
                  <a:pt x="126206" y="31414"/>
                </a:cubicBezTo>
                <a:cubicBezTo>
                  <a:pt x="132953" y="26652"/>
                  <a:pt x="138906" y="10379"/>
                  <a:pt x="147637" y="5220"/>
                </a:cubicBezTo>
                <a:cubicBezTo>
                  <a:pt x="156368" y="61"/>
                  <a:pt x="168671" y="1252"/>
                  <a:pt x="178593" y="458"/>
                </a:cubicBezTo>
                <a:cubicBezTo>
                  <a:pt x="188515" y="-336"/>
                  <a:pt x="200818" y="61"/>
                  <a:pt x="207168" y="458"/>
                </a:cubicBezTo>
                <a:cubicBezTo>
                  <a:pt x="213518" y="855"/>
                  <a:pt x="212724" y="855"/>
                  <a:pt x="216693" y="2839"/>
                </a:cubicBezTo>
                <a:cubicBezTo>
                  <a:pt x="220662" y="4823"/>
                  <a:pt x="221853" y="10380"/>
                  <a:pt x="230981" y="12364"/>
                </a:cubicBezTo>
                <a:cubicBezTo>
                  <a:pt x="240109" y="14348"/>
                  <a:pt x="259953" y="13158"/>
                  <a:pt x="271462" y="14745"/>
                </a:cubicBezTo>
                <a:cubicBezTo>
                  <a:pt x="282971" y="16332"/>
                  <a:pt x="291703" y="18317"/>
                  <a:pt x="300037" y="21889"/>
                </a:cubicBezTo>
                <a:cubicBezTo>
                  <a:pt x="308371" y="25461"/>
                  <a:pt x="314721" y="30224"/>
                  <a:pt x="321468" y="36177"/>
                </a:cubicBezTo>
                <a:cubicBezTo>
                  <a:pt x="328215" y="42130"/>
                  <a:pt x="334565" y="53242"/>
                  <a:pt x="340518" y="57608"/>
                </a:cubicBezTo>
                <a:cubicBezTo>
                  <a:pt x="346471" y="61974"/>
                  <a:pt x="350837" y="58004"/>
                  <a:pt x="357187" y="62370"/>
                </a:cubicBezTo>
                <a:cubicBezTo>
                  <a:pt x="363537" y="66736"/>
                  <a:pt x="375046" y="74277"/>
                  <a:pt x="378618" y="83802"/>
                </a:cubicBezTo>
                <a:cubicBezTo>
                  <a:pt x="382190" y="93327"/>
                  <a:pt x="378618" y="119520"/>
                  <a:pt x="378618" y="119520"/>
                </a:cubicBezTo>
                <a:cubicBezTo>
                  <a:pt x="378618" y="129839"/>
                  <a:pt x="377427" y="137776"/>
                  <a:pt x="378618" y="145714"/>
                </a:cubicBezTo>
                <a:cubicBezTo>
                  <a:pt x="379809" y="153652"/>
                  <a:pt x="384174" y="159207"/>
                  <a:pt x="385762" y="167145"/>
                </a:cubicBezTo>
                <a:cubicBezTo>
                  <a:pt x="387350" y="175083"/>
                  <a:pt x="387746" y="185402"/>
                  <a:pt x="388143" y="193339"/>
                </a:cubicBezTo>
                <a:cubicBezTo>
                  <a:pt x="388540" y="201276"/>
                  <a:pt x="386556" y="208023"/>
                  <a:pt x="388143" y="214770"/>
                </a:cubicBezTo>
                <a:cubicBezTo>
                  <a:pt x="389731" y="221517"/>
                  <a:pt x="396081" y="227073"/>
                  <a:pt x="397668" y="233820"/>
                </a:cubicBezTo>
                <a:cubicBezTo>
                  <a:pt x="399256" y="240567"/>
                  <a:pt x="398462" y="247909"/>
                  <a:pt x="397668" y="25525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олилиния 27"/>
          <p:cNvSpPr/>
          <p:nvPr/>
        </p:nvSpPr>
        <p:spPr>
          <a:xfrm>
            <a:off x="7515225" y="2971705"/>
            <a:ext cx="493517" cy="301119"/>
          </a:xfrm>
          <a:custGeom>
            <a:avLst/>
            <a:gdLst>
              <a:gd name="connsiteX0" fmla="*/ 0 w 491135"/>
              <a:gd name="connsiteY0" fmla="*/ 138208 h 301119"/>
              <a:gd name="connsiteX1" fmla="*/ 35719 w 491135"/>
              <a:gd name="connsiteY1" fmla="*/ 173926 h 301119"/>
              <a:gd name="connsiteX2" fmla="*/ 47625 w 491135"/>
              <a:gd name="connsiteY2" fmla="*/ 192976 h 301119"/>
              <a:gd name="connsiteX3" fmla="*/ 61913 w 491135"/>
              <a:gd name="connsiteY3" fmla="*/ 192976 h 301119"/>
              <a:gd name="connsiteX4" fmla="*/ 80963 w 491135"/>
              <a:gd name="connsiteY4" fmla="*/ 209645 h 301119"/>
              <a:gd name="connsiteX5" fmla="*/ 92869 w 491135"/>
              <a:gd name="connsiteY5" fmla="*/ 221551 h 301119"/>
              <a:gd name="connsiteX6" fmla="*/ 97632 w 491135"/>
              <a:gd name="connsiteY6" fmla="*/ 238220 h 301119"/>
              <a:gd name="connsiteX7" fmla="*/ 102394 w 491135"/>
              <a:gd name="connsiteY7" fmla="*/ 254889 h 301119"/>
              <a:gd name="connsiteX8" fmla="*/ 97632 w 491135"/>
              <a:gd name="connsiteY8" fmla="*/ 271558 h 301119"/>
              <a:gd name="connsiteX9" fmla="*/ 100013 w 491135"/>
              <a:gd name="connsiteY9" fmla="*/ 283464 h 301119"/>
              <a:gd name="connsiteX10" fmla="*/ 109538 w 491135"/>
              <a:gd name="connsiteY10" fmla="*/ 285845 h 301119"/>
              <a:gd name="connsiteX11" fmla="*/ 121444 w 491135"/>
              <a:gd name="connsiteY11" fmla="*/ 297751 h 301119"/>
              <a:gd name="connsiteX12" fmla="*/ 145257 w 491135"/>
              <a:gd name="connsiteY12" fmla="*/ 300133 h 301119"/>
              <a:gd name="connsiteX13" fmla="*/ 178594 w 491135"/>
              <a:gd name="connsiteY13" fmla="*/ 283464 h 301119"/>
              <a:gd name="connsiteX14" fmla="*/ 200025 w 491135"/>
              <a:gd name="connsiteY14" fmla="*/ 276320 h 301119"/>
              <a:gd name="connsiteX15" fmla="*/ 214313 w 491135"/>
              <a:gd name="connsiteY15" fmla="*/ 276320 h 301119"/>
              <a:gd name="connsiteX16" fmla="*/ 242888 w 491135"/>
              <a:gd name="connsiteY16" fmla="*/ 266795 h 301119"/>
              <a:gd name="connsiteX17" fmla="*/ 259557 w 491135"/>
              <a:gd name="connsiteY17" fmla="*/ 264414 h 301119"/>
              <a:gd name="connsiteX18" fmla="*/ 271463 w 491135"/>
              <a:gd name="connsiteY18" fmla="*/ 252508 h 301119"/>
              <a:gd name="connsiteX19" fmla="*/ 295275 w 491135"/>
              <a:gd name="connsiteY19" fmla="*/ 250126 h 301119"/>
              <a:gd name="connsiteX20" fmla="*/ 316707 w 491135"/>
              <a:gd name="connsiteY20" fmla="*/ 231076 h 301119"/>
              <a:gd name="connsiteX21" fmla="*/ 338138 w 491135"/>
              <a:gd name="connsiteY21" fmla="*/ 207264 h 301119"/>
              <a:gd name="connsiteX22" fmla="*/ 338138 w 491135"/>
              <a:gd name="connsiteY22" fmla="*/ 171545 h 301119"/>
              <a:gd name="connsiteX23" fmla="*/ 350044 w 491135"/>
              <a:gd name="connsiteY23" fmla="*/ 152495 h 301119"/>
              <a:gd name="connsiteX24" fmla="*/ 376238 w 491135"/>
              <a:gd name="connsiteY24" fmla="*/ 135826 h 301119"/>
              <a:gd name="connsiteX25" fmla="*/ 397669 w 491135"/>
              <a:gd name="connsiteY25" fmla="*/ 114395 h 301119"/>
              <a:gd name="connsiteX26" fmla="*/ 411957 w 491135"/>
              <a:gd name="connsiteY26" fmla="*/ 112014 h 301119"/>
              <a:gd name="connsiteX27" fmla="*/ 435769 w 491135"/>
              <a:gd name="connsiteY27" fmla="*/ 90583 h 301119"/>
              <a:gd name="connsiteX28" fmla="*/ 464344 w 491135"/>
              <a:gd name="connsiteY28" fmla="*/ 83439 h 301119"/>
              <a:gd name="connsiteX29" fmla="*/ 473869 w 491135"/>
              <a:gd name="connsiteY29" fmla="*/ 69151 h 301119"/>
              <a:gd name="connsiteX30" fmla="*/ 473869 w 491135"/>
              <a:gd name="connsiteY30" fmla="*/ 42958 h 301119"/>
              <a:gd name="connsiteX31" fmla="*/ 457200 w 491135"/>
              <a:gd name="connsiteY31" fmla="*/ 26289 h 301119"/>
              <a:gd name="connsiteX32" fmla="*/ 452438 w 491135"/>
              <a:gd name="connsiteY32" fmla="*/ 9620 h 301119"/>
              <a:gd name="connsiteX33" fmla="*/ 457200 w 491135"/>
              <a:gd name="connsiteY33" fmla="*/ 95 h 301119"/>
              <a:gd name="connsiteX34" fmla="*/ 488157 w 491135"/>
              <a:gd name="connsiteY34" fmla="*/ 4858 h 301119"/>
              <a:gd name="connsiteX35" fmla="*/ 488157 w 491135"/>
              <a:gd name="connsiteY35" fmla="*/ 7239 h 301119"/>
              <a:gd name="connsiteX0" fmla="*/ 0 w 498279"/>
              <a:gd name="connsiteY0" fmla="*/ 123920 h 301119"/>
              <a:gd name="connsiteX1" fmla="*/ 42863 w 498279"/>
              <a:gd name="connsiteY1" fmla="*/ 173926 h 301119"/>
              <a:gd name="connsiteX2" fmla="*/ 54769 w 498279"/>
              <a:gd name="connsiteY2" fmla="*/ 192976 h 301119"/>
              <a:gd name="connsiteX3" fmla="*/ 69057 w 498279"/>
              <a:gd name="connsiteY3" fmla="*/ 192976 h 301119"/>
              <a:gd name="connsiteX4" fmla="*/ 88107 w 498279"/>
              <a:gd name="connsiteY4" fmla="*/ 209645 h 301119"/>
              <a:gd name="connsiteX5" fmla="*/ 100013 w 498279"/>
              <a:gd name="connsiteY5" fmla="*/ 221551 h 301119"/>
              <a:gd name="connsiteX6" fmla="*/ 104776 w 498279"/>
              <a:gd name="connsiteY6" fmla="*/ 238220 h 301119"/>
              <a:gd name="connsiteX7" fmla="*/ 109538 w 498279"/>
              <a:gd name="connsiteY7" fmla="*/ 254889 h 301119"/>
              <a:gd name="connsiteX8" fmla="*/ 104776 w 498279"/>
              <a:gd name="connsiteY8" fmla="*/ 271558 h 301119"/>
              <a:gd name="connsiteX9" fmla="*/ 107157 w 498279"/>
              <a:gd name="connsiteY9" fmla="*/ 283464 h 301119"/>
              <a:gd name="connsiteX10" fmla="*/ 116682 w 498279"/>
              <a:gd name="connsiteY10" fmla="*/ 285845 h 301119"/>
              <a:gd name="connsiteX11" fmla="*/ 128588 w 498279"/>
              <a:gd name="connsiteY11" fmla="*/ 297751 h 301119"/>
              <a:gd name="connsiteX12" fmla="*/ 152401 w 498279"/>
              <a:gd name="connsiteY12" fmla="*/ 300133 h 301119"/>
              <a:gd name="connsiteX13" fmla="*/ 185738 w 498279"/>
              <a:gd name="connsiteY13" fmla="*/ 283464 h 301119"/>
              <a:gd name="connsiteX14" fmla="*/ 207169 w 498279"/>
              <a:gd name="connsiteY14" fmla="*/ 276320 h 301119"/>
              <a:gd name="connsiteX15" fmla="*/ 221457 w 498279"/>
              <a:gd name="connsiteY15" fmla="*/ 276320 h 301119"/>
              <a:gd name="connsiteX16" fmla="*/ 250032 w 498279"/>
              <a:gd name="connsiteY16" fmla="*/ 266795 h 301119"/>
              <a:gd name="connsiteX17" fmla="*/ 266701 w 498279"/>
              <a:gd name="connsiteY17" fmla="*/ 264414 h 301119"/>
              <a:gd name="connsiteX18" fmla="*/ 278607 w 498279"/>
              <a:gd name="connsiteY18" fmla="*/ 252508 h 301119"/>
              <a:gd name="connsiteX19" fmla="*/ 302419 w 498279"/>
              <a:gd name="connsiteY19" fmla="*/ 250126 h 301119"/>
              <a:gd name="connsiteX20" fmla="*/ 323851 w 498279"/>
              <a:gd name="connsiteY20" fmla="*/ 231076 h 301119"/>
              <a:gd name="connsiteX21" fmla="*/ 345282 w 498279"/>
              <a:gd name="connsiteY21" fmla="*/ 207264 h 301119"/>
              <a:gd name="connsiteX22" fmla="*/ 345282 w 498279"/>
              <a:gd name="connsiteY22" fmla="*/ 171545 h 301119"/>
              <a:gd name="connsiteX23" fmla="*/ 357188 w 498279"/>
              <a:gd name="connsiteY23" fmla="*/ 152495 h 301119"/>
              <a:gd name="connsiteX24" fmla="*/ 383382 w 498279"/>
              <a:gd name="connsiteY24" fmla="*/ 135826 h 301119"/>
              <a:gd name="connsiteX25" fmla="*/ 404813 w 498279"/>
              <a:gd name="connsiteY25" fmla="*/ 114395 h 301119"/>
              <a:gd name="connsiteX26" fmla="*/ 419101 w 498279"/>
              <a:gd name="connsiteY26" fmla="*/ 112014 h 301119"/>
              <a:gd name="connsiteX27" fmla="*/ 442913 w 498279"/>
              <a:gd name="connsiteY27" fmla="*/ 90583 h 301119"/>
              <a:gd name="connsiteX28" fmla="*/ 471488 w 498279"/>
              <a:gd name="connsiteY28" fmla="*/ 83439 h 301119"/>
              <a:gd name="connsiteX29" fmla="*/ 481013 w 498279"/>
              <a:gd name="connsiteY29" fmla="*/ 69151 h 301119"/>
              <a:gd name="connsiteX30" fmla="*/ 481013 w 498279"/>
              <a:gd name="connsiteY30" fmla="*/ 42958 h 301119"/>
              <a:gd name="connsiteX31" fmla="*/ 464344 w 498279"/>
              <a:gd name="connsiteY31" fmla="*/ 26289 h 301119"/>
              <a:gd name="connsiteX32" fmla="*/ 459582 w 498279"/>
              <a:gd name="connsiteY32" fmla="*/ 9620 h 301119"/>
              <a:gd name="connsiteX33" fmla="*/ 464344 w 498279"/>
              <a:gd name="connsiteY33" fmla="*/ 95 h 301119"/>
              <a:gd name="connsiteX34" fmla="*/ 495301 w 498279"/>
              <a:gd name="connsiteY34" fmla="*/ 4858 h 301119"/>
              <a:gd name="connsiteX35" fmla="*/ 495301 w 498279"/>
              <a:gd name="connsiteY35" fmla="*/ 7239 h 301119"/>
              <a:gd name="connsiteX0" fmla="*/ 0 w 505423"/>
              <a:gd name="connsiteY0" fmla="*/ 131064 h 301119"/>
              <a:gd name="connsiteX1" fmla="*/ 50007 w 505423"/>
              <a:gd name="connsiteY1" fmla="*/ 173926 h 301119"/>
              <a:gd name="connsiteX2" fmla="*/ 61913 w 505423"/>
              <a:gd name="connsiteY2" fmla="*/ 192976 h 301119"/>
              <a:gd name="connsiteX3" fmla="*/ 76201 w 505423"/>
              <a:gd name="connsiteY3" fmla="*/ 192976 h 301119"/>
              <a:gd name="connsiteX4" fmla="*/ 95251 w 505423"/>
              <a:gd name="connsiteY4" fmla="*/ 209645 h 301119"/>
              <a:gd name="connsiteX5" fmla="*/ 107157 w 505423"/>
              <a:gd name="connsiteY5" fmla="*/ 221551 h 301119"/>
              <a:gd name="connsiteX6" fmla="*/ 111920 w 505423"/>
              <a:gd name="connsiteY6" fmla="*/ 238220 h 301119"/>
              <a:gd name="connsiteX7" fmla="*/ 116682 w 505423"/>
              <a:gd name="connsiteY7" fmla="*/ 254889 h 301119"/>
              <a:gd name="connsiteX8" fmla="*/ 111920 w 505423"/>
              <a:gd name="connsiteY8" fmla="*/ 271558 h 301119"/>
              <a:gd name="connsiteX9" fmla="*/ 114301 w 505423"/>
              <a:gd name="connsiteY9" fmla="*/ 283464 h 301119"/>
              <a:gd name="connsiteX10" fmla="*/ 123826 w 505423"/>
              <a:gd name="connsiteY10" fmla="*/ 285845 h 301119"/>
              <a:gd name="connsiteX11" fmla="*/ 135732 w 505423"/>
              <a:gd name="connsiteY11" fmla="*/ 297751 h 301119"/>
              <a:gd name="connsiteX12" fmla="*/ 159545 w 505423"/>
              <a:gd name="connsiteY12" fmla="*/ 300133 h 301119"/>
              <a:gd name="connsiteX13" fmla="*/ 192882 w 505423"/>
              <a:gd name="connsiteY13" fmla="*/ 283464 h 301119"/>
              <a:gd name="connsiteX14" fmla="*/ 214313 w 505423"/>
              <a:gd name="connsiteY14" fmla="*/ 276320 h 301119"/>
              <a:gd name="connsiteX15" fmla="*/ 228601 w 505423"/>
              <a:gd name="connsiteY15" fmla="*/ 276320 h 301119"/>
              <a:gd name="connsiteX16" fmla="*/ 257176 w 505423"/>
              <a:gd name="connsiteY16" fmla="*/ 266795 h 301119"/>
              <a:gd name="connsiteX17" fmla="*/ 273845 w 505423"/>
              <a:gd name="connsiteY17" fmla="*/ 264414 h 301119"/>
              <a:gd name="connsiteX18" fmla="*/ 285751 w 505423"/>
              <a:gd name="connsiteY18" fmla="*/ 252508 h 301119"/>
              <a:gd name="connsiteX19" fmla="*/ 309563 w 505423"/>
              <a:gd name="connsiteY19" fmla="*/ 250126 h 301119"/>
              <a:gd name="connsiteX20" fmla="*/ 330995 w 505423"/>
              <a:gd name="connsiteY20" fmla="*/ 231076 h 301119"/>
              <a:gd name="connsiteX21" fmla="*/ 352426 w 505423"/>
              <a:gd name="connsiteY21" fmla="*/ 207264 h 301119"/>
              <a:gd name="connsiteX22" fmla="*/ 352426 w 505423"/>
              <a:gd name="connsiteY22" fmla="*/ 171545 h 301119"/>
              <a:gd name="connsiteX23" fmla="*/ 364332 w 505423"/>
              <a:gd name="connsiteY23" fmla="*/ 152495 h 301119"/>
              <a:gd name="connsiteX24" fmla="*/ 390526 w 505423"/>
              <a:gd name="connsiteY24" fmla="*/ 135826 h 301119"/>
              <a:gd name="connsiteX25" fmla="*/ 411957 w 505423"/>
              <a:gd name="connsiteY25" fmla="*/ 114395 h 301119"/>
              <a:gd name="connsiteX26" fmla="*/ 426245 w 505423"/>
              <a:gd name="connsiteY26" fmla="*/ 112014 h 301119"/>
              <a:gd name="connsiteX27" fmla="*/ 450057 w 505423"/>
              <a:gd name="connsiteY27" fmla="*/ 90583 h 301119"/>
              <a:gd name="connsiteX28" fmla="*/ 478632 w 505423"/>
              <a:gd name="connsiteY28" fmla="*/ 83439 h 301119"/>
              <a:gd name="connsiteX29" fmla="*/ 488157 w 505423"/>
              <a:gd name="connsiteY29" fmla="*/ 69151 h 301119"/>
              <a:gd name="connsiteX30" fmla="*/ 488157 w 505423"/>
              <a:gd name="connsiteY30" fmla="*/ 42958 h 301119"/>
              <a:gd name="connsiteX31" fmla="*/ 471488 w 505423"/>
              <a:gd name="connsiteY31" fmla="*/ 26289 h 301119"/>
              <a:gd name="connsiteX32" fmla="*/ 466726 w 505423"/>
              <a:gd name="connsiteY32" fmla="*/ 9620 h 301119"/>
              <a:gd name="connsiteX33" fmla="*/ 471488 w 505423"/>
              <a:gd name="connsiteY33" fmla="*/ 95 h 301119"/>
              <a:gd name="connsiteX34" fmla="*/ 502445 w 505423"/>
              <a:gd name="connsiteY34" fmla="*/ 4858 h 301119"/>
              <a:gd name="connsiteX35" fmla="*/ 502445 w 505423"/>
              <a:gd name="connsiteY35" fmla="*/ 7239 h 301119"/>
              <a:gd name="connsiteX0" fmla="*/ 0 w 500660"/>
              <a:gd name="connsiteY0" fmla="*/ 121539 h 301119"/>
              <a:gd name="connsiteX1" fmla="*/ 45244 w 500660"/>
              <a:gd name="connsiteY1" fmla="*/ 173926 h 301119"/>
              <a:gd name="connsiteX2" fmla="*/ 57150 w 500660"/>
              <a:gd name="connsiteY2" fmla="*/ 192976 h 301119"/>
              <a:gd name="connsiteX3" fmla="*/ 71438 w 500660"/>
              <a:gd name="connsiteY3" fmla="*/ 192976 h 301119"/>
              <a:gd name="connsiteX4" fmla="*/ 90488 w 500660"/>
              <a:gd name="connsiteY4" fmla="*/ 209645 h 301119"/>
              <a:gd name="connsiteX5" fmla="*/ 102394 w 500660"/>
              <a:gd name="connsiteY5" fmla="*/ 221551 h 301119"/>
              <a:gd name="connsiteX6" fmla="*/ 107157 w 500660"/>
              <a:gd name="connsiteY6" fmla="*/ 238220 h 301119"/>
              <a:gd name="connsiteX7" fmla="*/ 111919 w 500660"/>
              <a:gd name="connsiteY7" fmla="*/ 254889 h 301119"/>
              <a:gd name="connsiteX8" fmla="*/ 107157 w 500660"/>
              <a:gd name="connsiteY8" fmla="*/ 271558 h 301119"/>
              <a:gd name="connsiteX9" fmla="*/ 109538 w 500660"/>
              <a:gd name="connsiteY9" fmla="*/ 283464 h 301119"/>
              <a:gd name="connsiteX10" fmla="*/ 119063 w 500660"/>
              <a:gd name="connsiteY10" fmla="*/ 285845 h 301119"/>
              <a:gd name="connsiteX11" fmla="*/ 130969 w 500660"/>
              <a:gd name="connsiteY11" fmla="*/ 297751 h 301119"/>
              <a:gd name="connsiteX12" fmla="*/ 154782 w 500660"/>
              <a:gd name="connsiteY12" fmla="*/ 300133 h 301119"/>
              <a:gd name="connsiteX13" fmla="*/ 188119 w 500660"/>
              <a:gd name="connsiteY13" fmla="*/ 283464 h 301119"/>
              <a:gd name="connsiteX14" fmla="*/ 209550 w 500660"/>
              <a:gd name="connsiteY14" fmla="*/ 276320 h 301119"/>
              <a:gd name="connsiteX15" fmla="*/ 223838 w 500660"/>
              <a:gd name="connsiteY15" fmla="*/ 276320 h 301119"/>
              <a:gd name="connsiteX16" fmla="*/ 252413 w 500660"/>
              <a:gd name="connsiteY16" fmla="*/ 266795 h 301119"/>
              <a:gd name="connsiteX17" fmla="*/ 269082 w 500660"/>
              <a:gd name="connsiteY17" fmla="*/ 264414 h 301119"/>
              <a:gd name="connsiteX18" fmla="*/ 280988 w 500660"/>
              <a:gd name="connsiteY18" fmla="*/ 252508 h 301119"/>
              <a:gd name="connsiteX19" fmla="*/ 304800 w 500660"/>
              <a:gd name="connsiteY19" fmla="*/ 250126 h 301119"/>
              <a:gd name="connsiteX20" fmla="*/ 326232 w 500660"/>
              <a:gd name="connsiteY20" fmla="*/ 231076 h 301119"/>
              <a:gd name="connsiteX21" fmla="*/ 347663 w 500660"/>
              <a:gd name="connsiteY21" fmla="*/ 207264 h 301119"/>
              <a:gd name="connsiteX22" fmla="*/ 347663 w 500660"/>
              <a:gd name="connsiteY22" fmla="*/ 171545 h 301119"/>
              <a:gd name="connsiteX23" fmla="*/ 359569 w 500660"/>
              <a:gd name="connsiteY23" fmla="*/ 152495 h 301119"/>
              <a:gd name="connsiteX24" fmla="*/ 385763 w 500660"/>
              <a:gd name="connsiteY24" fmla="*/ 135826 h 301119"/>
              <a:gd name="connsiteX25" fmla="*/ 407194 w 500660"/>
              <a:gd name="connsiteY25" fmla="*/ 114395 h 301119"/>
              <a:gd name="connsiteX26" fmla="*/ 421482 w 500660"/>
              <a:gd name="connsiteY26" fmla="*/ 112014 h 301119"/>
              <a:gd name="connsiteX27" fmla="*/ 445294 w 500660"/>
              <a:gd name="connsiteY27" fmla="*/ 90583 h 301119"/>
              <a:gd name="connsiteX28" fmla="*/ 473869 w 500660"/>
              <a:gd name="connsiteY28" fmla="*/ 83439 h 301119"/>
              <a:gd name="connsiteX29" fmla="*/ 483394 w 500660"/>
              <a:gd name="connsiteY29" fmla="*/ 69151 h 301119"/>
              <a:gd name="connsiteX30" fmla="*/ 483394 w 500660"/>
              <a:gd name="connsiteY30" fmla="*/ 42958 h 301119"/>
              <a:gd name="connsiteX31" fmla="*/ 466725 w 500660"/>
              <a:gd name="connsiteY31" fmla="*/ 26289 h 301119"/>
              <a:gd name="connsiteX32" fmla="*/ 461963 w 500660"/>
              <a:gd name="connsiteY32" fmla="*/ 9620 h 301119"/>
              <a:gd name="connsiteX33" fmla="*/ 466725 w 500660"/>
              <a:gd name="connsiteY33" fmla="*/ 95 h 301119"/>
              <a:gd name="connsiteX34" fmla="*/ 497682 w 500660"/>
              <a:gd name="connsiteY34" fmla="*/ 4858 h 301119"/>
              <a:gd name="connsiteX35" fmla="*/ 497682 w 500660"/>
              <a:gd name="connsiteY35" fmla="*/ 7239 h 301119"/>
              <a:gd name="connsiteX0" fmla="*/ 0 w 493517"/>
              <a:gd name="connsiteY0" fmla="*/ 135827 h 301119"/>
              <a:gd name="connsiteX1" fmla="*/ 38101 w 493517"/>
              <a:gd name="connsiteY1" fmla="*/ 173926 h 301119"/>
              <a:gd name="connsiteX2" fmla="*/ 50007 w 493517"/>
              <a:gd name="connsiteY2" fmla="*/ 192976 h 301119"/>
              <a:gd name="connsiteX3" fmla="*/ 64295 w 493517"/>
              <a:gd name="connsiteY3" fmla="*/ 192976 h 301119"/>
              <a:gd name="connsiteX4" fmla="*/ 83345 w 493517"/>
              <a:gd name="connsiteY4" fmla="*/ 209645 h 301119"/>
              <a:gd name="connsiteX5" fmla="*/ 95251 w 493517"/>
              <a:gd name="connsiteY5" fmla="*/ 221551 h 301119"/>
              <a:gd name="connsiteX6" fmla="*/ 100014 w 493517"/>
              <a:gd name="connsiteY6" fmla="*/ 238220 h 301119"/>
              <a:gd name="connsiteX7" fmla="*/ 104776 w 493517"/>
              <a:gd name="connsiteY7" fmla="*/ 254889 h 301119"/>
              <a:gd name="connsiteX8" fmla="*/ 100014 w 493517"/>
              <a:gd name="connsiteY8" fmla="*/ 271558 h 301119"/>
              <a:gd name="connsiteX9" fmla="*/ 102395 w 493517"/>
              <a:gd name="connsiteY9" fmla="*/ 283464 h 301119"/>
              <a:gd name="connsiteX10" fmla="*/ 111920 w 493517"/>
              <a:gd name="connsiteY10" fmla="*/ 285845 h 301119"/>
              <a:gd name="connsiteX11" fmla="*/ 123826 w 493517"/>
              <a:gd name="connsiteY11" fmla="*/ 297751 h 301119"/>
              <a:gd name="connsiteX12" fmla="*/ 147639 w 493517"/>
              <a:gd name="connsiteY12" fmla="*/ 300133 h 301119"/>
              <a:gd name="connsiteX13" fmla="*/ 180976 w 493517"/>
              <a:gd name="connsiteY13" fmla="*/ 283464 h 301119"/>
              <a:gd name="connsiteX14" fmla="*/ 202407 w 493517"/>
              <a:gd name="connsiteY14" fmla="*/ 276320 h 301119"/>
              <a:gd name="connsiteX15" fmla="*/ 216695 w 493517"/>
              <a:gd name="connsiteY15" fmla="*/ 276320 h 301119"/>
              <a:gd name="connsiteX16" fmla="*/ 245270 w 493517"/>
              <a:gd name="connsiteY16" fmla="*/ 266795 h 301119"/>
              <a:gd name="connsiteX17" fmla="*/ 261939 w 493517"/>
              <a:gd name="connsiteY17" fmla="*/ 264414 h 301119"/>
              <a:gd name="connsiteX18" fmla="*/ 273845 w 493517"/>
              <a:gd name="connsiteY18" fmla="*/ 252508 h 301119"/>
              <a:gd name="connsiteX19" fmla="*/ 297657 w 493517"/>
              <a:gd name="connsiteY19" fmla="*/ 250126 h 301119"/>
              <a:gd name="connsiteX20" fmla="*/ 319089 w 493517"/>
              <a:gd name="connsiteY20" fmla="*/ 231076 h 301119"/>
              <a:gd name="connsiteX21" fmla="*/ 340520 w 493517"/>
              <a:gd name="connsiteY21" fmla="*/ 207264 h 301119"/>
              <a:gd name="connsiteX22" fmla="*/ 340520 w 493517"/>
              <a:gd name="connsiteY22" fmla="*/ 171545 h 301119"/>
              <a:gd name="connsiteX23" fmla="*/ 352426 w 493517"/>
              <a:gd name="connsiteY23" fmla="*/ 152495 h 301119"/>
              <a:gd name="connsiteX24" fmla="*/ 378620 w 493517"/>
              <a:gd name="connsiteY24" fmla="*/ 135826 h 301119"/>
              <a:gd name="connsiteX25" fmla="*/ 400051 w 493517"/>
              <a:gd name="connsiteY25" fmla="*/ 114395 h 301119"/>
              <a:gd name="connsiteX26" fmla="*/ 414339 w 493517"/>
              <a:gd name="connsiteY26" fmla="*/ 112014 h 301119"/>
              <a:gd name="connsiteX27" fmla="*/ 438151 w 493517"/>
              <a:gd name="connsiteY27" fmla="*/ 90583 h 301119"/>
              <a:gd name="connsiteX28" fmla="*/ 466726 w 493517"/>
              <a:gd name="connsiteY28" fmla="*/ 83439 h 301119"/>
              <a:gd name="connsiteX29" fmla="*/ 476251 w 493517"/>
              <a:gd name="connsiteY29" fmla="*/ 69151 h 301119"/>
              <a:gd name="connsiteX30" fmla="*/ 476251 w 493517"/>
              <a:gd name="connsiteY30" fmla="*/ 42958 h 301119"/>
              <a:gd name="connsiteX31" fmla="*/ 459582 w 493517"/>
              <a:gd name="connsiteY31" fmla="*/ 26289 h 301119"/>
              <a:gd name="connsiteX32" fmla="*/ 454820 w 493517"/>
              <a:gd name="connsiteY32" fmla="*/ 9620 h 301119"/>
              <a:gd name="connsiteX33" fmla="*/ 459582 w 493517"/>
              <a:gd name="connsiteY33" fmla="*/ 95 h 301119"/>
              <a:gd name="connsiteX34" fmla="*/ 490539 w 493517"/>
              <a:gd name="connsiteY34" fmla="*/ 4858 h 301119"/>
              <a:gd name="connsiteX35" fmla="*/ 490539 w 493517"/>
              <a:gd name="connsiteY35" fmla="*/ 7239 h 30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93517" h="301119">
                <a:moveTo>
                  <a:pt x="0" y="135827"/>
                </a:moveTo>
                <a:cubicBezTo>
                  <a:pt x="13890" y="149122"/>
                  <a:pt x="29766" y="164401"/>
                  <a:pt x="38101" y="173926"/>
                </a:cubicBezTo>
                <a:cubicBezTo>
                  <a:pt x="46436" y="183451"/>
                  <a:pt x="45641" y="189801"/>
                  <a:pt x="50007" y="192976"/>
                </a:cubicBezTo>
                <a:cubicBezTo>
                  <a:pt x="54373" y="196151"/>
                  <a:pt x="58739" y="190198"/>
                  <a:pt x="64295" y="192976"/>
                </a:cubicBezTo>
                <a:cubicBezTo>
                  <a:pt x="69851" y="195754"/>
                  <a:pt x="78186" y="204883"/>
                  <a:pt x="83345" y="209645"/>
                </a:cubicBezTo>
                <a:cubicBezTo>
                  <a:pt x="88504" y="214408"/>
                  <a:pt x="92473" y="216789"/>
                  <a:pt x="95251" y="221551"/>
                </a:cubicBezTo>
                <a:cubicBezTo>
                  <a:pt x="98029" y="226314"/>
                  <a:pt x="100014" y="238220"/>
                  <a:pt x="100014" y="238220"/>
                </a:cubicBezTo>
                <a:cubicBezTo>
                  <a:pt x="101601" y="243776"/>
                  <a:pt x="104776" y="249333"/>
                  <a:pt x="104776" y="254889"/>
                </a:cubicBezTo>
                <a:cubicBezTo>
                  <a:pt x="104776" y="260445"/>
                  <a:pt x="100411" y="266796"/>
                  <a:pt x="100014" y="271558"/>
                </a:cubicBezTo>
                <a:cubicBezTo>
                  <a:pt x="99617" y="276320"/>
                  <a:pt x="100411" y="281083"/>
                  <a:pt x="102395" y="283464"/>
                </a:cubicBezTo>
                <a:cubicBezTo>
                  <a:pt x="104379" y="285845"/>
                  <a:pt x="108348" y="283464"/>
                  <a:pt x="111920" y="285845"/>
                </a:cubicBezTo>
                <a:cubicBezTo>
                  <a:pt x="115492" y="288226"/>
                  <a:pt x="117873" y="295370"/>
                  <a:pt x="123826" y="297751"/>
                </a:cubicBezTo>
                <a:cubicBezTo>
                  <a:pt x="129779" y="300132"/>
                  <a:pt x="138114" y="302514"/>
                  <a:pt x="147639" y="300133"/>
                </a:cubicBezTo>
                <a:cubicBezTo>
                  <a:pt x="157164" y="297752"/>
                  <a:pt x="171848" y="287433"/>
                  <a:pt x="180976" y="283464"/>
                </a:cubicBezTo>
                <a:cubicBezTo>
                  <a:pt x="190104" y="279495"/>
                  <a:pt x="196454" y="277511"/>
                  <a:pt x="202407" y="276320"/>
                </a:cubicBezTo>
                <a:cubicBezTo>
                  <a:pt x="208360" y="275129"/>
                  <a:pt x="209551" y="277908"/>
                  <a:pt x="216695" y="276320"/>
                </a:cubicBezTo>
                <a:cubicBezTo>
                  <a:pt x="223839" y="274733"/>
                  <a:pt x="237729" y="268779"/>
                  <a:pt x="245270" y="266795"/>
                </a:cubicBezTo>
                <a:cubicBezTo>
                  <a:pt x="252811" y="264811"/>
                  <a:pt x="257177" y="266795"/>
                  <a:pt x="261939" y="264414"/>
                </a:cubicBezTo>
                <a:cubicBezTo>
                  <a:pt x="266701" y="262033"/>
                  <a:pt x="267892" y="254889"/>
                  <a:pt x="273845" y="252508"/>
                </a:cubicBezTo>
                <a:cubicBezTo>
                  <a:pt x="279798" y="250127"/>
                  <a:pt x="290116" y="253698"/>
                  <a:pt x="297657" y="250126"/>
                </a:cubicBezTo>
                <a:cubicBezTo>
                  <a:pt x="305198" y="246554"/>
                  <a:pt x="311945" y="238220"/>
                  <a:pt x="319089" y="231076"/>
                </a:cubicBezTo>
                <a:cubicBezTo>
                  <a:pt x="326233" y="223932"/>
                  <a:pt x="336948" y="217186"/>
                  <a:pt x="340520" y="207264"/>
                </a:cubicBezTo>
                <a:cubicBezTo>
                  <a:pt x="344092" y="197342"/>
                  <a:pt x="338536" y="180673"/>
                  <a:pt x="340520" y="171545"/>
                </a:cubicBezTo>
                <a:cubicBezTo>
                  <a:pt x="342504" y="162417"/>
                  <a:pt x="346076" y="158448"/>
                  <a:pt x="352426" y="152495"/>
                </a:cubicBezTo>
                <a:cubicBezTo>
                  <a:pt x="358776" y="146542"/>
                  <a:pt x="370683" y="142176"/>
                  <a:pt x="378620" y="135826"/>
                </a:cubicBezTo>
                <a:cubicBezTo>
                  <a:pt x="386557" y="129476"/>
                  <a:pt x="394098" y="118364"/>
                  <a:pt x="400051" y="114395"/>
                </a:cubicBezTo>
                <a:cubicBezTo>
                  <a:pt x="406004" y="110426"/>
                  <a:pt x="407989" y="115983"/>
                  <a:pt x="414339" y="112014"/>
                </a:cubicBezTo>
                <a:cubicBezTo>
                  <a:pt x="420689" y="108045"/>
                  <a:pt x="429420" y="95345"/>
                  <a:pt x="438151" y="90583"/>
                </a:cubicBezTo>
                <a:cubicBezTo>
                  <a:pt x="446882" y="85821"/>
                  <a:pt x="460376" y="87011"/>
                  <a:pt x="466726" y="83439"/>
                </a:cubicBezTo>
                <a:cubicBezTo>
                  <a:pt x="473076" y="79867"/>
                  <a:pt x="474664" y="75898"/>
                  <a:pt x="476251" y="69151"/>
                </a:cubicBezTo>
                <a:cubicBezTo>
                  <a:pt x="477839" y="62404"/>
                  <a:pt x="479029" y="50101"/>
                  <a:pt x="476251" y="42958"/>
                </a:cubicBezTo>
                <a:cubicBezTo>
                  <a:pt x="473473" y="35815"/>
                  <a:pt x="463154" y="31845"/>
                  <a:pt x="459582" y="26289"/>
                </a:cubicBezTo>
                <a:cubicBezTo>
                  <a:pt x="456010" y="20733"/>
                  <a:pt x="454820" y="13986"/>
                  <a:pt x="454820" y="9620"/>
                </a:cubicBezTo>
                <a:cubicBezTo>
                  <a:pt x="454820" y="5254"/>
                  <a:pt x="453629" y="889"/>
                  <a:pt x="459582" y="95"/>
                </a:cubicBezTo>
                <a:cubicBezTo>
                  <a:pt x="465535" y="-699"/>
                  <a:pt x="485380" y="3667"/>
                  <a:pt x="490539" y="4858"/>
                </a:cubicBezTo>
                <a:cubicBezTo>
                  <a:pt x="495698" y="6049"/>
                  <a:pt x="493118" y="6644"/>
                  <a:pt x="490539" y="723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3724275" y="2881313"/>
            <a:ext cx="38100" cy="95251"/>
          </a:xfrm>
          <a:custGeom>
            <a:avLst/>
            <a:gdLst>
              <a:gd name="connsiteX0" fmla="*/ 0 w 57150"/>
              <a:gd name="connsiteY0" fmla="*/ 85725 h 85725"/>
              <a:gd name="connsiteX1" fmla="*/ 57150 w 57150"/>
              <a:gd name="connsiteY1" fmla="*/ 0 h 85725"/>
              <a:gd name="connsiteX2" fmla="*/ 57150 w 57150"/>
              <a:gd name="connsiteY2" fmla="*/ 0 h 85725"/>
              <a:gd name="connsiteX0" fmla="*/ 0 w 57150"/>
              <a:gd name="connsiteY0" fmla="*/ 66675 h 66675"/>
              <a:gd name="connsiteX1" fmla="*/ 57150 w 57150"/>
              <a:gd name="connsiteY1" fmla="*/ 0 h 66675"/>
              <a:gd name="connsiteX2" fmla="*/ 57150 w 57150"/>
              <a:gd name="connsiteY2" fmla="*/ 0 h 66675"/>
              <a:gd name="connsiteX0" fmla="*/ 0 w 38100"/>
              <a:gd name="connsiteY0" fmla="*/ 80963 h 80963"/>
              <a:gd name="connsiteX1" fmla="*/ 38100 w 38100"/>
              <a:gd name="connsiteY1" fmla="*/ 0 h 80963"/>
              <a:gd name="connsiteX2" fmla="*/ 38100 w 38100"/>
              <a:gd name="connsiteY2" fmla="*/ 0 h 80963"/>
              <a:gd name="connsiteX0" fmla="*/ 0 w 38100"/>
              <a:gd name="connsiteY0" fmla="*/ 95251 h 95251"/>
              <a:gd name="connsiteX1" fmla="*/ 38100 w 38100"/>
              <a:gd name="connsiteY1" fmla="*/ 0 h 95251"/>
              <a:gd name="connsiteX2" fmla="*/ 38100 w 38100"/>
              <a:gd name="connsiteY2" fmla="*/ 0 h 95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" h="95251">
                <a:moveTo>
                  <a:pt x="0" y="95251"/>
                </a:moveTo>
                <a:lnTo>
                  <a:pt x="38100" y="0"/>
                </a:lnTo>
                <a:lnTo>
                  <a:pt x="38100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Выноска 1 30"/>
          <p:cNvSpPr/>
          <p:nvPr/>
        </p:nvSpPr>
        <p:spPr>
          <a:xfrm flipH="1">
            <a:off x="723280" y="2571750"/>
            <a:ext cx="1600333" cy="499652"/>
          </a:xfrm>
          <a:prstGeom prst="borderCallout1">
            <a:avLst>
              <a:gd name="adj1" fmla="val -1512"/>
              <a:gd name="adj2" fmla="val 81745"/>
              <a:gd name="adj3" fmla="val -81750"/>
              <a:gd name="adj4" fmla="val 6468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Амазонка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Выноска 1 31"/>
          <p:cNvSpPr/>
          <p:nvPr/>
        </p:nvSpPr>
        <p:spPr>
          <a:xfrm flipH="1">
            <a:off x="2539619" y="1923678"/>
            <a:ext cx="1600333" cy="499652"/>
          </a:xfrm>
          <a:prstGeom prst="borderCallout1">
            <a:avLst>
              <a:gd name="adj1" fmla="val 97527"/>
              <a:gd name="adj2" fmla="val 52168"/>
              <a:gd name="adj3" fmla="val 135706"/>
              <a:gd name="adj4" fmla="val 43843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Конго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Выноска 1 32"/>
          <p:cNvSpPr/>
          <p:nvPr/>
        </p:nvSpPr>
        <p:spPr>
          <a:xfrm flipH="1">
            <a:off x="4716016" y="2679112"/>
            <a:ext cx="1600333" cy="499652"/>
          </a:xfrm>
          <a:prstGeom prst="borderCallout1">
            <a:avLst>
              <a:gd name="adj1" fmla="val -1512"/>
              <a:gd name="adj2" fmla="val 48807"/>
              <a:gd name="adj3" fmla="val -66679"/>
              <a:gd name="adj4" fmla="val 20988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Нил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Выноска 1 33"/>
          <p:cNvSpPr/>
          <p:nvPr/>
        </p:nvSpPr>
        <p:spPr>
          <a:xfrm flipH="1">
            <a:off x="7220139" y="2211710"/>
            <a:ext cx="1600333" cy="499652"/>
          </a:xfrm>
          <a:prstGeom prst="borderCallout1">
            <a:avLst>
              <a:gd name="adj1" fmla="val 97527"/>
              <a:gd name="adj2" fmla="val 52168"/>
              <a:gd name="adj3" fmla="val 146471"/>
              <a:gd name="adj4" fmla="val 80143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Амур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6" b="1282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67744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Ледниковое питание рек</a:t>
            </a:r>
            <a:endParaRPr lang="ru-RU" sz="2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1892" r="1894" b="1694"/>
          <a:stretch/>
        </p:blipFill>
        <p:spPr bwMode="auto">
          <a:xfrm>
            <a:off x="323528" y="1283226"/>
            <a:ext cx="4144164" cy="265667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18"/>
          <a:stretch/>
        </p:blipFill>
        <p:spPr bwMode="auto">
          <a:xfrm>
            <a:off x="4682328" y="1283226"/>
            <a:ext cx="4138144" cy="265667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6190275" y="3099310"/>
            <a:ext cx="513468" cy="319401"/>
          </a:xfrm>
          <a:custGeom>
            <a:avLst/>
            <a:gdLst>
              <a:gd name="connsiteX0" fmla="*/ 513468 w 513468"/>
              <a:gd name="connsiteY0" fmla="*/ 319401 h 319401"/>
              <a:gd name="connsiteX1" fmla="*/ 489655 w 513468"/>
              <a:gd name="connsiteY1" fmla="*/ 267014 h 319401"/>
              <a:gd name="connsiteX2" fmla="*/ 489655 w 513468"/>
              <a:gd name="connsiteY2" fmla="*/ 228914 h 319401"/>
              <a:gd name="connsiteX3" fmla="*/ 499180 w 513468"/>
              <a:gd name="connsiteY3" fmla="*/ 200339 h 319401"/>
              <a:gd name="connsiteX4" fmla="*/ 508705 w 513468"/>
              <a:gd name="connsiteY4" fmla="*/ 167001 h 319401"/>
              <a:gd name="connsiteX5" fmla="*/ 508705 w 513468"/>
              <a:gd name="connsiteY5" fmla="*/ 152714 h 319401"/>
              <a:gd name="connsiteX6" fmla="*/ 499180 w 513468"/>
              <a:gd name="connsiteY6" fmla="*/ 138426 h 319401"/>
              <a:gd name="connsiteX7" fmla="*/ 499180 w 513468"/>
              <a:gd name="connsiteY7" fmla="*/ 119376 h 319401"/>
              <a:gd name="connsiteX8" fmla="*/ 470605 w 513468"/>
              <a:gd name="connsiteY8" fmla="*/ 90801 h 319401"/>
              <a:gd name="connsiteX9" fmla="*/ 446793 w 513468"/>
              <a:gd name="connsiteY9" fmla="*/ 90801 h 319401"/>
              <a:gd name="connsiteX10" fmla="*/ 418218 w 513468"/>
              <a:gd name="connsiteY10" fmla="*/ 62226 h 319401"/>
              <a:gd name="connsiteX11" fmla="*/ 403930 w 513468"/>
              <a:gd name="connsiteY11" fmla="*/ 24126 h 319401"/>
              <a:gd name="connsiteX12" fmla="*/ 384880 w 513468"/>
              <a:gd name="connsiteY12" fmla="*/ 314 h 319401"/>
              <a:gd name="connsiteX13" fmla="*/ 356305 w 513468"/>
              <a:gd name="connsiteY13" fmla="*/ 9839 h 319401"/>
              <a:gd name="connsiteX14" fmla="*/ 313443 w 513468"/>
              <a:gd name="connsiteY14" fmla="*/ 24126 h 319401"/>
              <a:gd name="connsiteX15" fmla="*/ 265818 w 513468"/>
              <a:gd name="connsiteY15" fmla="*/ 33651 h 319401"/>
              <a:gd name="connsiteX16" fmla="*/ 246768 w 513468"/>
              <a:gd name="connsiteY16" fmla="*/ 38414 h 319401"/>
              <a:gd name="connsiteX17" fmla="*/ 222955 w 513468"/>
              <a:gd name="connsiteY17" fmla="*/ 57464 h 319401"/>
              <a:gd name="connsiteX18" fmla="*/ 208668 w 513468"/>
              <a:gd name="connsiteY18" fmla="*/ 71751 h 319401"/>
              <a:gd name="connsiteX19" fmla="*/ 180093 w 513468"/>
              <a:gd name="connsiteY19" fmla="*/ 71751 h 319401"/>
              <a:gd name="connsiteX20" fmla="*/ 146755 w 513468"/>
              <a:gd name="connsiteY20" fmla="*/ 62226 h 319401"/>
              <a:gd name="connsiteX21" fmla="*/ 122943 w 513468"/>
              <a:gd name="connsiteY21" fmla="*/ 47939 h 319401"/>
              <a:gd name="connsiteX22" fmla="*/ 84843 w 513468"/>
              <a:gd name="connsiteY22" fmla="*/ 33651 h 319401"/>
              <a:gd name="connsiteX23" fmla="*/ 56268 w 513468"/>
              <a:gd name="connsiteY23" fmla="*/ 38414 h 319401"/>
              <a:gd name="connsiteX24" fmla="*/ 3880 w 513468"/>
              <a:gd name="connsiteY24" fmla="*/ 38414 h 319401"/>
              <a:gd name="connsiteX25" fmla="*/ 3880 w 513468"/>
              <a:gd name="connsiteY25" fmla="*/ 9839 h 319401"/>
              <a:gd name="connsiteX26" fmla="*/ 3880 w 513468"/>
              <a:gd name="connsiteY26" fmla="*/ 9839 h 31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13468" h="319401">
                <a:moveTo>
                  <a:pt x="513468" y="319401"/>
                </a:moveTo>
                <a:cubicBezTo>
                  <a:pt x="503546" y="300748"/>
                  <a:pt x="493624" y="282095"/>
                  <a:pt x="489655" y="267014"/>
                </a:cubicBezTo>
                <a:cubicBezTo>
                  <a:pt x="485686" y="251933"/>
                  <a:pt x="488068" y="240026"/>
                  <a:pt x="489655" y="228914"/>
                </a:cubicBezTo>
                <a:cubicBezTo>
                  <a:pt x="491242" y="217802"/>
                  <a:pt x="496005" y="210658"/>
                  <a:pt x="499180" y="200339"/>
                </a:cubicBezTo>
                <a:cubicBezTo>
                  <a:pt x="502355" y="190020"/>
                  <a:pt x="507117" y="174939"/>
                  <a:pt x="508705" y="167001"/>
                </a:cubicBezTo>
                <a:cubicBezTo>
                  <a:pt x="510293" y="159063"/>
                  <a:pt x="510292" y="157476"/>
                  <a:pt x="508705" y="152714"/>
                </a:cubicBezTo>
                <a:cubicBezTo>
                  <a:pt x="507118" y="147952"/>
                  <a:pt x="500767" y="143982"/>
                  <a:pt x="499180" y="138426"/>
                </a:cubicBezTo>
                <a:cubicBezTo>
                  <a:pt x="497593" y="132870"/>
                  <a:pt x="503942" y="127313"/>
                  <a:pt x="499180" y="119376"/>
                </a:cubicBezTo>
                <a:cubicBezTo>
                  <a:pt x="494417" y="111438"/>
                  <a:pt x="479336" y="95563"/>
                  <a:pt x="470605" y="90801"/>
                </a:cubicBezTo>
                <a:cubicBezTo>
                  <a:pt x="461874" y="86039"/>
                  <a:pt x="455524" y="95563"/>
                  <a:pt x="446793" y="90801"/>
                </a:cubicBezTo>
                <a:cubicBezTo>
                  <a:pt x="438062" y="86039"/>
                  <a:pt x="425362" y="73338"/>
                  <a:pt x="418218" y="62226"/>
                </a:cubicBezTo>
                <a:cubicBezTo>
                  <a:pt x="411074" y="51114"/>
                  <a:pt x="409486" y="34445"/>
                  <a:pt x="403930" y="24126"/>
                </a:cubicBezTo>
                <a:cubicBezTo>
                  <a:pt x="398374" y="13807"/>
                  <a:pt x="392817" y="2695"/>
                  <a:pt x="384880" y="314"/>
                </a:cubicBezTo>
                <a:cubicBezTo>
                  <a:pt x="376943" y="-2067"/>
                  <a:pt x="356305" y="9839"/>
                  <a:pt x="356305" y="9839"/>
                </a:cubicBezTo>
                <a:cubicBezTo>
                  <a:pt x="344399" y="13808"/>
                  <a:pt x="328524" y="20157"/>
                  <a:pt x="313443" y="24126"/>
                </a:cubicBezTo>
                <a:cubicBezTo>
                  <a:pt x="298362" y="28095"/>
                  <a:pt x="276930" y="31270"/>
                  <a:pt x="265818" y="33651"/>
                </a:cubicBezTo>
                <a:cubicBezTo>
                  <a:pt x="254706" y="36032"/>
                  <a:pt x="253912" y="34445"/>
                  <a:pt x="246768" y="38414"/>
                </a:cubicBezTo>
                <a:cubicBezTo>
                  <a:pt x="239624" y="42383"/>
                  <a:pt x="229305" y="51908"/>
                  <a:pt x="222955" y="57464"/>
                </a:cubicBezTo>
                <a:cubicBezTo>
                  <a:pt x="216605" y="63020"/>
                  <a:pt x="215812" y="69370"/>
                  <a:pt x="208668" y="71751"/>
                </a:cubicBezTo>
                <a:cubicBezTo>
                  <a:pt x="201524" y="74132"/>
                  <a:pt x="190412" y="73338"/>
                  <a:pt x="180093" y="71751"/>
                </a:cubicBezTo>
                <a:cubicBezTo>
                  <a:pt x="169774" y="70163"/>
                  <a:pt x="156280" y="66195"/>
                  <a:pt x="146755" y="62226"/>
                </a:cubicBezTo>
                <a:cubicBezTo>
                  <a:pt x="137230" y="58257"/>
                  <a:pt x="133262" y="52701"/>
                  <a:pt x="122943" y="47939"/>
                </a:cubicBezTo>
                <a:cubicBezTo>
                  <a:pt x="112624" y="43177"/>
                  <a:pt x="95955" y="35238"/>
                  <a:pt x="84843" y="33651"/>
                </a:cubicBezTo>
                <a:cubicBezTo>
                  <a:pt x="73731" y="32064"/>
                  <a:pt x="69762" y="37620"/>
                  <a:pt x="56268" y="38414"/>
                </a:cubicBezTo>
                <a:cubicBezTo>
                  <a:pt x="42774" y="39208"/>
                  <a:pt x="12611" y="43176"/>
                  <a:pt x="3880" y="38414"/>
                </a:cubicBezTo>
                <a:cubicBezTo>
                  <a:pt x="-4851" y="33652"/>
                  <a:pt x="3880" y="9839"/>
                  <a:pt x="3880" y="9839"/>
                </a:cubicBezTo>
                <a:lnTo>
                  <a:pt x="3880" y="983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1318313" y="3380611"/>
            <a:ext cx="186067" cy="409575"/>
          </a:xfrm>
          <a:custGeom>
            <a:avLst/>
            <a:gdLst>
              <a:gd name="connsiteX0" fmla="*/ 28904 w 186067"/>
              <a:gd name="connsiteY0" fmla="*/ 0 h 409575"/>
              <a:gd name="connsiteX1" fmla="*/ 329 w 186067"/>
              <a:gd name="connsiteY1" fmla="*/ 42863 h 409575"/>
              <a:gd name="connsiteX2" fmla="*/ 14617 w 186067"/>
              <a:gd name="connsiteY2" fmla="*/ 66675 h 409575"/>
              <a:gd name="connsiteX3" fmla="*/ 33667 w 186067"/>
              <a:gd name="connsiteY3" fmla="*/ 104775 h 409575"/>
              <a:gd name="connsiteX4" fmla="*/ 43192 w 186067"/>
              <a:gd name="connsiteY4" fmla="*/ 138113 h 409575"/>
              <a:gd name="connsiteX5" fmla="*/ 62242 w 186067"/>
              <a:gd name="connsiteY5" fmla="*/ 180975 h 409575"/>
              <a:gd name="connsiteX6" fmla="*/ 71767 w 186067"/>
              <a:gd name="connsiteY6" fmla="*/ 228600 h 409575"/>
              <a:gd name="connsiteX7" fmla="*/ 71767 w 186067"/>
              <a:gd name="connsiteY7" fmla="*/ 257175 h 409575"/>
              <a:gd name="connsiteX8" fmla="*/ 90817 w 186067"/>
              <a:gd name="connsiteY8" fmla="*/ 285750 h 409575"/>
              <a:gd name="connsiteX9" fmla="*/ 114629 w 186067"/>
              <a:gd name="connsiteY9" fmla="*/ 309563 h 409575"/>
              <a:gd name="connsiteX10" fmla="*/ 114629 w 186067"/>
              <a:gd name="connsiteY10" fmla="*/ 333375 h 409575"/>
              <a:gd name="connsiteX11" fmla="*/ 105104 w 186067"/>
              <a:gd name="connsiteY11" fmla="*/ 361950 h 409575"/>
              <a:gd name="connsiteX12" fmla="*/ 143204 w 186067"/>
              <a:gd name="connsiteY12" fmla="*/ 385763 h 409575"/>
              <a:gd name="connsiteX13" fmla="*/ 186067 w 186067"/>
              <a:gd name="connsiteY13" fmla="*/ 409575 h 409575"/>
              <a:gd name="connsiteX14" fmla="*/ 186067 w 186067"/>
              <a:gd name="connsiteY14" fmla="*/ 409575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067" h="409575">
                <a:moveTo>
                  <a:pt x="28904" y="0"/>
                </a:moveTo>
                <a:cubicBezTo>
                  <a:pt x="15807" y="15875"/>
                  <a:pt x="2710" y="31751"/>
                  <a:pt x="329" y="42863"/>
                </a:cubicBezTo>
                <a:cubicBezTo>
                  <a:pt x="-2052" y="53976"/>
                  <a:pt x="9061" y="56356"/>
                  <a:pt x="14617" y="66675"/>
                </a:cubicBezTo>
                <a:cubicBezTo>
                  <a:pt x="20173" y="76994"/>
                  <a:pt x="28905" y="92869"/>
                  <a:pt x="33667" y="104775"/>
                </a:cubicBezTo>
                <a:cubicBezTo>
                  <a:pt x="38429" y="116681"/>
                  <a:pt x="38429" y="125413"/>
                  <a:pt x="43192" y="138113"/>
                </a:cubicBezTo>
                <a:cubicBezTo>
                  <a:pt x="47955" y="150813"/>
                  <a:pt x="57480" y="165894"/>
                  <a:pt x="62242" y="180975"/>
                </a:cubicBezTo>
                <a:cubicBezTo>
                  <a:pt x="67004" y="196056"/>
                  <a:pt x="70180" y="215900"/>
                  <a:pt x="71767" y="228600"/>
                </a:cubicBezTo>
                <a:cubicBezTo>
                  <a:pt x="73354" y="241300"/>
                  <a:pt x="68592" y="247650"/>
                  <a:pt x="71767" y="257175"/>
                </a:cubicBezTo>
                <a:cubicBezTo>
                  <a:pt x="74942" y="266700"/>
                  <a:pt x="83673" y="277019"/>
                  <a:pt x="90817" y="285750"/>
                </a:cubicBezTo>
                <a:cubicBezTo>
                  <a:pt x="97961" y="294481"/>
                  <a:pt x="110660" y="301626"/>
                  <a:pt x="114629" y="309563"/>
                </a:cubicBezTo>
                <a:cubicBezTo>
                  <a:pt x="118598" y="317500"/>
                  <a:pt x="116217" y="324644"/>
                  <a:pt x="114629" y="333375"/>
                </a:cubicBezTo>
                <a:cubicBezTo>
                  <a:pt x="113041" y="342106"/>
                  <a:pt x="100342" y="353219"/>
                  <a:pt x="105104" y="361950"/>
                </a:cubicBezTo>
                <a:cubicBezTo>
                  <a:pt x="109866" y="370681"/>
                  <a:pt x="129710" y="377826"/>
                  <a:pt x="143204" y="385763"/>
                </a:cubicBezTo>
                <a:cubicBezTo>
                  <a:pt x="156698" y="393700"/>
                  <a:pt x="186067" y="409575"/>
                  <a:pt x="186067" y="409575"/>
                </a:cubicBezTo>
                <a:lnTo>
                  <a:pt x="186067" y="409575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1501998" y="3774384"/>
            <a:ext cx="154782" cy="21502"/>
          </a:xfrm>
          <a:custGeom>
            <a:avLst/>
            <a:gdLst>
              <a:gd name="connsiteX0" fmla="*/ 0 w 154782"/>
              <a:gd name="connsiteY0" fmla="*/ 38 h 21502"/>
              <a:gd name="connsiteX1" fmla="*/ 66675 w 154782"/>
              <a:gd name="connsiteY1" fmla="*/ 21470 h 21502"/>
              <a:gd name="connsiteX2" fmla="*/ 88107 w 154782"/>
              <a:gd name="connsiteY2" fmla="*/ 4801 h 21502"/>
              <a:gd name="connsiteX3" fmla="*/ 121444 w 154782"/>
              <a:gd name="connsiteY3" fmla="*/ 38 h 21502"/>
              <a:gd name="connsiteX4" fmla="*/ 154782 w 154782"/>
              <a:gd name="connsiteY4" fmla="*/ 2420 h 21502"/>
              <a:gd name="connsiteX5" fmla="*/ 154782 w 154782"/>
              <a:gd name="connsiteY5" fmla="*/ 2420 h 2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782" h="21502">
                <a:moveTo>
                  <a:pt x="0" y="38"/>
                </a:moveTo>
                <a:cubicBezTo>
                  <a:pt x="25995" y="10357"/>
                  <a:pt x="51991" y="20676"/>
                  <a:pt x="66675" y="21470"/>
                </a:cubicBezTo>
                <a:cubicBezTo>
                  <a:pt x="81359" y="22264"/>
                  <a:pt x="78979" y="8373"/>
                  <a:pt x="88107" y="4801"/>
                </a:cubicBezTo>
                <a:cubicBezTo>
                  <a:pt x="97235" y="1229"/>
                  <a:pt x="110332" y="435"/>
                  <a:pt x="121444" y="38"/>
                </a:cubicBezTo>
                <a:cubicBezTo>
                  <a:pt x="132556" y="-359"/>
                  <a:pt x="154782" y="2420"/>
                  <a:pt x="154782" y="2420"/>
                </a:cubicBezTo>
                <a:lnTo>
                  <a:pt x="154782" y="242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Выноска 1 13"/>
          <p:cNvSpPr/>
          <p:nvPr/>
        </p:nvSpPr>
        <p:spPr>
          <a:xfrm flipH="1">
            <a:off x="1504380" y="2880959"/>
            <a:ext cx="1600333" cy="499652"/>
          </a:xfrm>
          <a:prstGeom prst="borderCallout1">
            <a:avLst>
              <a:gd name="adj1" fmla="val 103986"/>
              <a:gd name="adj2" fmla="val 55529"/>
              <a:gd name="adj3" fmla="val 140012"/>
              <a:gd name="adj4" fmla="val 9829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Амударья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ыноска 1 14"/>
          <p:cNvSpPr/>
          <p:nvPr/>
        </p:nvSpPr>
        <p:spPr>
          <a:xfrm flipH="1">
            <a:off x="6539416" y="2360130"/>
            <a:ext cx="1600333" cy="499652"/>
          </a:xfrm>
          <a:prstGeom prst="borderCallout1">
            <a:avLst>
              <a:gd name="adj1" fmla="val 112598"/>
              <a:gd name="adj2" fmla="val 58218"/>
              <a:gd name="adj3" fmla="val 140012"/>
              <a:gd name="adj4" fmla="val 9829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Кубань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6/6e/MurrayBridgeMurrayRiv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t="11187" b="2753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267744" y="26749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Смешанное питание рек</a:t>
            </a:r>
            <a:endParaRPr lang="ru-RU" sz="2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704" y="1287219"/>
            <a:ext cx="26642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дождевое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5" y="2079307"/>
            <a:ext cx="2664295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снеговое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7706" y="2871395"/>
            <a:ext cx="2664294" cy="523220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подземное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7" y="3632706"/>
            <a:ext cx="2664294" cy="523220"/>
          </a:xfrm>
          <a:prstGeom prst="rect">
            <a:avLst/>
          </a:prstGeom>
          <a:solidFill>
            <a:schemeClr val="bg1">
              <a:alpha val="9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7704" y="3579862"/>
            <a:ext cx="273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ледниковое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авая фигурная скобка 6"/>
          <p:cNvSpPr/>
          <p:nvPr/>
        </p:nvSpPr>
        <p:spPr>
          <a:xfrm>
            <a:off x="4608006" y="1287219"/>
            <a:ext cx="504056" cy="2868707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292079" y="2211710"/>
            <a:ext cx="2664297" cy="95410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  <a:alpha val="99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мешанное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питание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8" grpId="0" animBg="1"/>
      <p:bldP spid="19" grpId="0"/>
      <p:bldP spid="7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6" b="2710"/>
          <a:stretch/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b="10707"/>
          <a:stretch/>
        </p:blipFill>
        <p:spPr bwMode="auto">
          <a:xfrm>
            <a:off x="4572000" y="0"/>
            <a:ext cx="4572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3047"/>
          <a:stretch/>
        </p:blipFill>
        <p:spPr bwMode="auto">
          <a:xfrm>
            <a:off x="2" y="2571750"/>
            <a:ext cx="4573222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ttp://www.korabli.eu/users/andrey/images/unnamed-gallery-61/full/0345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1936" r="3125" b="7751"/>
          <a:stretch/>
        </p:blipFill>
        <p:spPr bwMode="auto">
          <a:xfrm>
            <a:off x="4573224" y="2572438"/>
            <a:ext cx="4570776" cy="2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Скругленный прямоугольник 8"/>
          <p:cNvSpPr/>
          <p:nvPr/>
        </p:nvSpPr>
        <p:spPr>
          <a:xfrm>
            <a:off x="1025860" y="1851670"/>
            <a:ext cx="2520280" cy="4320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Подземное питание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98472" y="1851670"/>
            <a:ext cx="2520280" cy="4320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Снеговое питание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21539" y="4299942"/>
            <a:ext cx="2520280" cy="43204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Подземное питание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98472" y="4299942"/>
            <a:ext cx="2520280" cy="4320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ождевое питание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2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54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www.bankoboev.ru/images/NDA0MjIy/Bankoboev.Ru_vesennee_polovo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3"/>
          <a:stretch/>
        </p:blipFill>
        <p:spPr bwMode="auto">
          <a:xfrm>
            <a:off x="5112568" y="2211711"/>
            <a:ext cx="3347863" cy="194421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Скругленный прямоугольник 5"/>
          <p:cNvSpPr/>
          <p:nvPr/>
        </p:nvSpPr>
        <p:spPr>
          <a:xfrm>
            <a:off x="395536" y="339502"/>
            <a:ext cx="8424936" cy="79208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Режим реки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периодическое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изменение уровня воды в реке в течение года.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7564" y="2355726"/>
            <a:ext cx="3060340" cy="151216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Половодье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закономерный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ожидаемый подъем уровня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12568" y="2211710"/>
            <a:ext cx="3347864" cy="19236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t="3130" r="6610" b="12855"/>
          <a:stretch/>
        </p:blipFill>
        <p:spPr>
          <a:xfrm>
            <a:off x="5112568" y="2211710"/>
            <a:ext cx="3347864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60882" y="3044403"/>
            <a:ext cx="1312888" cy="413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русло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917326" y="3396214"/>
            <a:ext cx="0" cy="372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076056" y="2546390"/>
            <a:ext cx="3384376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796136" y="206769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ечная долина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6347364" y="2925896"/>
            <a:ext cx="288032" cy="6507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196344" y="2931790"/>
            <a:ext cx="288032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315504" y="2499742"/>
            <a:ext cx="131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пойма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/>
      <p:bldP spid="19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" r="5214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5" name="Picture 5" descr="Стрелка_вниз1.png - Просмотр картинки - Хостинг картинок и изображен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7592" y="1773727"/>
            <a:ext cx="136689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4720687" y="2704505"/>
            <a:ext cx="3198208" cy="2008605"/>
            <a:chOff x="4860033" y="2435353"/>
            <a:chExt cx="3198208" cy="2008605"/>
          </a:xfrm>
        </p:grpSpPr>
        <p:sp>
          <p:nvSpPr>
            <p:cNvPr id="16" name="Скругленная прямоугольная выноска 15"/>
            <p:cNvSpPr/>
            <p:nvPr/>
          </p:nvSpPr>
          <p:spPr>
            <a:xfrm>
              <a:off x="4860033" y="2435353"/>
              <a:ext cx="3198208" cy="2008605"/>
            </a:xfrm>
            <a:prstGeom prst="wedgeRoundRectCallout">
              <a:avLst>
                <a:gd name="adj1" fmla="val -62865"/>
                <a:gd name="adj2" fmla="val 36930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4220" y="2515655"/>
              <a:ext cx="2769834" cy="1847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732337" y="100956"/>
            <a:ext cx="3198208" cy="2008605"/>
            <a:chOff x="4572000" y="183660"/>
            <a:chExt cx="3198208" cy="2008605"/>
          </a:xfrm>
        </p:grpSpPr>
        <p:sp>
          <p:nvSpPr>
            <p:cNvPr id="18" name="Скругленная прямоугольная выноска 17"/>
            <p:cNvSpPr/>
            <p:nvPr/>
          </p:nvSpPr>
          <p:spPr>
            <a:xfrm>
              <a:off x="4572000" y="183660"/>
              <a:ext cx="3198208" cy="2008605"/>
            </a:xfrm>
            <a:prstGeom prst="wedgeRoundRectCallout">
              <a:avLst>
                <a:gd name="adj1" fmla="val 57626"/>
                <a:gd name="adj2" fmla="val 84622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263" y="267494"/>
              <a:ext cx="2769834" cy="1840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60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" r="3339"/>
          <a:stretch/>
        </p:blipFill>
        <p:spPr bwMode="auto">
          <a:xfrm>
            <a:off x="0" y="-20538"/>
            <a:ext cx="9144000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9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b="54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647564" y="2355726"/>
            <a:ext cx="3060340" cy="151216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Половодье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закономерный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ожидаемый подъем уровня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36096" y="2357571"/>
            <a:ext cx="3060340" cy="151216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Паводок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ратковременный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внезапный подъем уровня воды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339502"/>
            <a:ext cx="8424936" cy="792088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Режим реки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периодическое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изменение уровня воды в реке в течение года.</a:t>
            </a:r>
          </a:p>
        </p:txBody>
      </p:sp>
    </p:spTree>
    <p:extLst>
      <p:ext uri="{BB962C8B-B14F-4D97-AF65-F5344CB8AC3E}">
        <p14:creationId xmlns:p14="http://schemas.microsoft.com/office/powerpoint/2010/main" val="42778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" y="0"/>
            <a:ext cx="9142903" cy="51441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1692228" y="123478"/>
            <a:ext cx="5760640" cy="64807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Исток</a:t>
            </a:r>
            <a:r>
              <a:rPr lang="ru-RU" sz="35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– место начала реки.</a:t>
            </a:r>
            <a:endParaRPr lang="ru-RU" sz="35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flipH="1">
            <a:off x="4283968" y="897393"/>
            <a:ext cx="1368152" cy="360040"/>
          </a:xfrm>
          <a:prstGeom prst="wedgeRoundRectCallout">
            <a:avLst>
              <a:gd name="adj1" fmla="val -231441"/>
              <a:gd name="adj2" fmla="val -23003"/>
              <a:gd name="adj3" fmla="val 16667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источник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83718"/>
            <a:ext cx="2732175" cy="212666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9" name="Полилиния 8"/>
          <p:cNvSpPr/>
          <p:nvPr/>
        </p:nvSpPr>
        <p:spPr>
          <a:xfrm>
            <a:off x="7222958" y="3095612"/>
            <a:ext cx="1106905" cy="481777"/>
          </a:xfrm>
          <a:custGeom>
            <a:avLst/>
            <a:gdLst>
              <a:gd name="connsiteX0" fmla="*/ 1106905 w 1106905"/>
              <a:gd name="connsiteY0" fmla="*/ 28588 h 481777"/>
              <a:gd name="connsiteX1" fmla="*/ 1054768 w 1106905"/>
              <a:gd name="connsiteY1" fmla="*/ 80725 h 481777"/>
              <a:gd name="connsiteX2" fmla="*/ 1042737 w 1106905"/>
              <a:gd name="connsiteY2" fmla="*/ 128851 h 481777"/>
              <a:gd name="connsiteX3" fmla="*/ 1030705 w 1106905"/>
              <a:gd name="connsiteY3" fmla="*/ 136872 h 481777"/>
              <a:gd name="connsiteX4" fmla="*/ 1002631 w 1106905"/>
              <a:gd name="connsiteY4" fmla="*/ 152914 h 481777"/>
              <a:gd name="connsiteX5" fmla="*/ 998621 w 1106905"/>
              <a:gd name="connsiteY5" fmla="*/ 184999 h 481777"/>
              <a:gd name="connsiteX6" fmla="*/ 962526 w 1106905"/>
              <a:gd name="connsiteY6" fmla="*/ 205051 h 481777"/>
              <a:gd name="connsiteX7" fmla="*/ 950495 w 1106905"/>
              <a:gd name="connsiteY7" fmla="*/ 221093 h 481777"/>
              <a:gd name="connsiteX8" fmla="*/ 938463 w 1106905"/>
              <a:gd name="connsiteY8" fmla="*/ 257188 h 481777"/>
              <a:gd name="connsiteX9" fmla="*/ 922421 w 1106905"/>
              <a:gd name="connsiteY9" fmla="*/ 281251 h 481777"/>
              <a:gd name="connsiteX10" fmla="*/ 890337 w 1106905"/>
              <a:gd name="connsiteY10" fmla="*/ 293283 h 481777"/>
              <a:gd name="connsiteX11" fmla="*/ 874295 w 1106905"/>
              <a:gd name="connsiteY11" fmla="*/ 301304 h 481777"/>
              <a:gd name="connsiteX12" fmla="*/ 858253 w 1106905"/>
              <a:gd name="connsiteY12" fmla="*/ 329377 h 481777"/>
              <a:gd name="connsiteX13" fmla="*/ 830179 w 1106905"/>
              <a:gd name="connsiteY13" fmla="*/ 369483 h 481777"/>
              <a:gd name="connsiteX14" fmla="*/ 810126 w 1106905"/>
              <a:gd name="connsiteY14" fmla="*/ 397556 h 481777"/>
              <a:gd name="connsiteX15" fmla="*/ 794084 w 1106905"/>
              <a:gd name="connsiteY15" fmla="*/ 397556 h 481777"/>
              <a:gd name="connsiteX16" fmla="*/ 757989 w 1106905"/>
              <a:gd name="connsiteY16" fmla="*/ 373493 h 481777"/>
              <a:gd name="connsiteX17" fmla="*/ 717884 w 1106905"/>
              <a:gd name="connsiteY17" fmla="*/ 333388 h 481777"/>
              <a:gd name="connsiteX18" fmla="*/ 693821 w 1106905"/>
              <a:gd name="connsiteY18" fmla="*/ 269220 h 481777"/>
              <a:gd name="connsiteX19" fmla="*/ 681789 w 1106905"/>
              <a:gd name="connsiteY19" fmla="*/ 221093 h 481777"/>
              <a:gd name="connsiteX20" fmla="*/ 657726 w 1106905"/>
              <a:gd name="connsiteY20" fmla="*/ 201041 h 481777"/>
              <a:gd name="connsiteX21" fmla="*/ 633663 w 1106905"/>
              <a:gd name="connsiteY21" fmla="*/ 152914 h 481777"/>
              <a:gd name="connsiteX22" fmla="*/ 621631 w 1106905"/>
              <a:gd name="connsiteY22" fmla="*/ 124841 h 481777"/>
              <a:gd name="connsiteX23" fmla="*/ 597568 w 1106905"/>
              <a:gd name="connsiteY23" fmla="*/ 108799 h 481777"/>
              <a:gd name="connsiteX24" fmla="*/ 553453 w 1106905"/>
              <a:gd name="connsiteY24" fmla="*/ 116820 h 481777"/>
              <a:gd name="connsiteX25" fmla="*/ 541421 w 1106905"/>
              <a:gd name="connsiteY25" fmla="*/ 100777 h 481777"/>
              <a:gd name="connsiteX26" fmla="*/ 521368 w 1106905"/>
              <a:gd name="connsiteY26" fmla="*/ 64683 h 481777"/>
              <a:gd name="connsiteX27" fmla="*/ 481263 w 1106905"/>
              <a:gd name="connsiteY27" fmla="*/ 60672 h 481777"/>
              <a:gd name="connsiteX28" fmla="*/ 441158 w 1106905"/>
              <a:gd name="connsiteY28" fmla="*/ 60672 h 481777"/>
              <a:gd name="connsiteX29" fmla="*/ 425116 w 1106905"/>
              <a:gd name="connsiteY29" fmla="*/ 36609 h 481777"/>
              <a:gd name="connsiteX30" fmla="*/ 393031 w 1106905"/>
              <a:gd name="connsiteY30" fmla="*/ 4525 h 481777"/>
              <a:gd name="connsiteX31" fmla="*/ 344905 w 1106905"/>
              <a:gd name="connsiteY31" fmla="*/ 4525 h 481777"/>
              <a:gd name="connsiteX32" fmla="*/ 276726 w 1106905"/>
              <a:gd name="connsiteY32" fmla="*/ 44630 h 481777"/>
              <a:gd name="connsiteX33" fmla="*/ 248653 w 1106905"/>
              <a:gd name="connsiteY33" fmla="*/ 84735 h 481777"/>
              <a:gd name="connsiteX34" fmla="*/ 244642 w 1106905"/>
              <a:gd name="connsiteY34" fmla="*/ 112809 h 481777"/>
              <a:gd name="connsiteX35" fmla="*/ 228600 w 1106905"/>
              <a:gd name="connsiteY35" fmla="*/ 136872 h 481777"/>
              <a:gd name="connsiteX36" fmla="*/ 228600 w 1106905"/>
              <a:gd name="connsiteY36" fmla="*/ 172967 h 481777"/>
              <a:gd name="connsiteX37" fmla="*/ 212558 w 1106905"/>
              <a:gd name="connsiteY37" fmla="*/ 209062 h 481777"/>
              <a:gd name="connsiteX38" fmla="*/ 212558 w 1106905"/>
              <a:gd name="connsiteY38" fmla="*/ 225104 h 481777"/>
              <a:gd name="connsiteX39" fmla="*/ 200526 w 1106905"/>
              <a:gd name="connsiteY39" fmla="*/ 249167 h 481777"/>
              <a:gd name="connsiteX40" fmla="*/ 172453 w 1106905"/>
              <a:gd name="connsiteY40" fmla="*/ 269220 h 481777"/>
              <a:gd name="connsiteX41" fmla="*/ 164431 w 1106905"/>
              <a:gd name="connsiteY41" fmla="*/ 281251 h 481777"/>
              <a:gd name="connsiteX42" fmla="*/ 140368 w 1106905"/>
              <a:gd name="connsiteY42" fmla="*/ 281251 h 481777"/>
              <a:gd name="connsiteX43" fmla="*/ 120316 w 1106905"/>
              <a:gd name="connsiteY43" fmla="*/ 293283 h 481777"/>
              <a:gd name="connsiteX44" fmla="*/ 108284 w 1106905"/>
              <a:gd name="connsiteY44" fmla="*/ 309325 h 481777"/>
              <a:gd name="connsiteX45" fmla="*/ 76200 w 1106905"/>
              <a:gd name="connsiteY45" fmla="*/ 333388 h 481777"/>
              <a:gd name="connsiteX46" fmla="*/ 64168 w 1106905"/>
              <a:gd name="connsiteY46" fmla="*/ 349430 h 481777"/>
              <a:gd name="connsiteX47" fmla="*/ 64168 w 1106905"/>
              <a:gd name="connsiteY47" fmla="*/ 389535 h 481777"/>
              <a:gd name="connsiteX48" fmla="*/ 44116 w 1106905"/>
              <a:gd name="connsiteY48" fmla="*/ 417609 h 481777"/>
              <a:gd name="connsiteX49" fmla="*/ 40105 w 1106905"/>
              <a:gd name="connsiteY49" fmla="*/ 441672 h 481777"/>
              <a:gd name="connsiteX50" fmla="*/ 0 w 1106905"/>
              <a:gd name="connsiteY50" fmla="*/ 481777 h 481777"/>
              <a:gd name="connsiteX51" fmla="*/ 0 w 1106905"/>
              <a:gd name="connsiteY51" fmla="*/ 481777 h 48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06905" h="481777">
                <a:moveTo>
                  <a:pt x="1106905" y="28588"/>
                </a:moveTo>
                <a:cubicBezTo>
                  <a:pt x="1086184" y="46301"/>
                  <a:pt x="1065463" y="64015"/>
                  <a:pt x="1054768" y="80725"/>
                </a:cubicBezTo>
                <a:cubicBezTo>
                  <a:pt x="1044073" y="97435"/>
                  <a:pt x="1046747" y="119493"/>
                  <a:pt x="1042737" y="128851"/>
                </a:cubicBezTo>
                <a:cubicBezTo>
                  <a:pt x="1038727" y="138209"/>
                  <a:pt x="1037389" y="132862"/>
                  <a:pt x="1030705" y="136872"/>
                </a:cubicBezTo>
                <a:cubicBezTo>
                  <a:pt x="1024021" y="140882"/>
                  <a:pt x="1007978" y="144893"/>
                  <a:pt x="1002631" y="152914"/>
                </a:cubicBezTo>
                <a:cubicBezTo>
                  <a:pt x="997284" y="160935"/>
                  <a:pt x="1005305" y="176310"/>
                  <a:pt x="998621" y="184999"/>
                </a:cubicBezTo>
                <a:cubicBezTo>
                  <a:pt x="991937" y="193688"/>
                  <a:pt x="970547" y="199035"/>
                  <a:pt x="962526" y="205051"/>
                </a:cubicBezTo>
                <a:cubicBezTo>
                  <a:pt x="954505" y="211067"/>
                  <a:pt x="954505" y="212404"/>
                  <a:pt x="950495" y="221093"/>
                </a:cubicBezTo>
                <a:cubicBezTo>
                  <a:pt x="946485" y="229782"/>
                  <a:pt x="943142" y="247162"/>
                  <a:pt x="938463" y="257188"/>
                </a:cubicBezTo>
                <a:cubicBezTo>
                  <a:pt x="933784" y="267214"/>
                  <a:pt x="930442" y="275235"/>
                  <a:pt x="922421" y="281251"/>
                </a:cubicBezTo>
                <a:cubicBezTo>
                  <a:pt x="914400" y="287267"/>
                  <a:pt x="898358" y="289941"/>
                  <a:pt x="890337" y="293283"/>
                </a:cubicBezTo>
                <a:cubicBezTo>
                  <a:pt x="882316" y="296625"/>
                  <a:pt x="879642" y="295288"/>
                  <a:pt x="874295" y="301304"/>
                </a:cubicBezTo>
                <a:cubicBezTo>
                  <a:pt x="868948" y="307320"/>
                  <a:pt x="865606" y="318014"/>
                  <a:pt x="858253" y="329377"/>
                </a:cubicBezTo>
                <a:cubicBezTo>
                  <a:pt x="850900" y="340740"/>
                  <a:pt x="838200" y="358120"/>
                  <a:pt x="830179" y="369483"/>
                </a:cubicBezTo>
                <a:cubicBezTo>
                  <a:pt x="822158" y="380846"/>
                  <a:pt x="816142" y="392877"/>
                  <a:pt x="810126" y="397556"/>
                </a:cubicBezTo>
                <a:cubicBezTo>
                  <a:pt x="804110" y="402235"/>
                  <a:pt x="802773" y="401566"/>
                  <a:pt x="794084" y="397556"/>
                </a:cubicBezTo>
                <a:cubicBezTo>
                  <a:pt x="785395" y="393546"/>
                  <a:pt x="770689" y="384188"/>
                  <a:pt x="757989" y="373493"/>
                </a:cubicBezTo>
                <a:cubicBezTo>
                  <a:pt x="745289" y="362798"/>
                  <a:pt x="728579" y="350767"/>
                  <a:pt x="717884" y="333388"/>
                </a:cubicBezTo>
                <a:cubicBezTo>
                  <a:pt x="707189" y="316009"/>
                  <a:pt x="699837" y="287936"/>
                  <a:pt x="693821" y="269220"/>
                </a:cubicBezTo>
                <a:cubicBezTo>
                  <a:pt x="687805" y="250504"/>
                  <a:pt x="687805" y="232456"/>
                  <a:pt x="681789" y="221093"/>
                </a:cubicBezTo>
                <a:cubicBezTo>
                  <a:pt x="675773" y="209730"/>
                  <a:pt x="665747" y="212404"/>
                  <a:pt x="657726" y="201041"/>
                </a:cubicBezTo>
                <a:cubicBezTo>
                  <a:pt x="649705" y="189678"/>
                  <a:pt x="639679" y="165614"/>
                  <a:pt x="633663" y="152914"/>
                </a:cubicBezTo>
                <a:cubicBezTo>
                  <a:pt x="627647" y="140214"/>
                  <a:pt x="627647" y="132194"/>
                  <a:pt x="621631" y="124841"/>
                </a:cubicBezTo>
                <a:cubicBezTo>
                  <a:pt x="615615" y="117489"/>
                  <a:pt x="608931" y="110136"/>
                  <a:pt x="597568" y="108799"/>
                </a:cubicBezTo>
                <a:cubicBezTo>
                  <a:pt x="586205" y="107462"/>
                  <a:pt x="562811" y="118157"/>
                  <a:pt x="553453" y="116820"/>
                </a:cubicBezTo>
                <a:cubicBezTo>
                  <a:pt x="544095" y="115483"/>
                  <a:pt x="546768" y="109467"/>
                  <a:pt x="541421" y="100777"/>
                </a:cubicBezTo>
                <a:cubicBezTo>
                  <a:pt x="536073" y="92088"/>
                  <a:pt x="531394" y="71367"/>
                  <a:pt x="521368" y="64683"/>
                </a:cubicBezTo>
                <a:cubicBezTo>
                  <a:pt x="511342" y="57999"/>
                  <a:pt x="494631" y="61341"/>
                  <a:pt x="481263" y="60672"/>
                </a:cubicBezTo>
                <a:cubicBezTo>
                  <a:pt x="467895" y="60004"/>
                  <a:pt x="450516" y="64682"/>
                  <a:pt x="441158" y="60672"/>
                </a:cubicBezTo>
                <a:cubicBezTo>
                  <a:pt x="431800" y="56662"/>
                  <a:pt x="433137" y="45967"/>
                  <a:pt x="425116" y="36609"/>
                </a:cubicBezTo>
                <a:cubicBezTo>
                  <a:pt x="417095" y="27251"/>
                  <a:pt x="406399" y="9872"/>
                  <a:pt x="393031" y="4525"/>
                </a:cubicBezTo>
                <a:cubicBezTo>
                  <a:pt x="379663" y="-822"/>
                  <a:pt x="364289" y="-2159"/>
                  <a:pt x="344905" y="4525"/>
                </a:cubicBezTo>
                <a:cubicBezTo>
                  <a:pt x="325521" y="11209"/>
                  <a:pt x="292768" y="31262"/>
                  <a:pt x="276726" y="44630"/>
                </a:cubicBezTo>
                <a:cubicBezTo>
                  <a:pt x="260684" y="57998"/>
                  <a:pt x="254000" y="73372"/>
                  <a:pt x="248653" y="84735"/>
                </a:cubicBezTo>
                <a:cubicBezTo>
                  <a:pt x="243306" y="96098"/>
                  <a:pt x="247984" y="104120"/>
                  <a:pt x="244642" y="112809"/>
                </a:cubicBezTo>
                <a:cubicBezTo>
                  <a:pt x="241300" y="121499"/>
                  <a:pt x="231274" y="126846"/>
                  <a:pt x="228600" y="136872"/>
                </a:cubicBezTo>
                <a:cubicBezTo>
                  <a:pt x="225926" y="146898"/>
                  <a:pt x="231274" y="160935"/>
                  <a:pt x="228600" y="172967"/>
                </a:cubicBezTo>
                <a:cubicBezTo>
                  <a:pt x="225926" y="184999"/>
                  <a:pt x="215232" y="200373"/>
                  <a:pt x="212558" y="209062"/>
                </a:cubicBezTo>
                <a:cubicBezTo>
                  <a:pt x="209884" y="217751"/>
                  <a:pt x="214563" y="218420"/>
                  <a:pt x="212558" y="225104"/>
                </a:cubicBezTo>
                <a:cubicBezTo>
                  <a:pt x="210553" y="231788"/>
                  <a:pt x="207210" y="241814"/>
                  <a:pt x="200526" y="249167"/>
                </a:cubicBezTo>
                <a:cubicBezTo>
                  <a:pt x="193842" y="256520"/>
                  <a:pt x="178469" y="263873"/>
                  <a:pt x="172453" y="269220"/>
                </a:cubicBezTo>
                <a:cubicBezTo>
                  <a:pt x="166437" y="274567"/>
                  <a:pt x="169778" y="279246"/>
                  <a:pt x="164431" y="281251"/>
                </a:cubicBezTo>
                <a:cubicBezTo>
                  <a:pt x="159084" y="283256"/>
                  <a:pt x="147720" y="279246"/>
                  <a:pt x="140368" y="281251"/>
                </a:cubicBezTo>
                <a:cubicBezTo>
                  <a:pt x="133015" y="283256"/>
                  <a:pt x="125663" y="288604"/>
                  <a:pt x="120316" y="293283"/>
                </a:cubicBezTo>
                <a:cubicBezTo>
                  <a:pt x="114969" y="297962"/>
                  <a:pt x="115637" y="302641"/>
                  <a:pt x="108284" y="309325"/>
                </a:cubicBezTo>
                <a:cubicBezTo>
                  <a:pt x="100931" y="316009"/>
                  <a:pt x="83553" y="326704"/>
                  <a:pt x="76200" y="333388"/>
                </a:cubicBezTo>
                <a:cubicBezTo>
                  <a:pt x="68847" y="340072"/>
                  <a:pt x="66173" y="340072"/>
                  <a:pt x="64168" y="349430"/>
                </a:cubicBezTo>
                <a:cubicBezTo>
                  <a:pt x="62163" y="358788"/>
                  <a:pt x="67510" y="378172"/>
                  <a:pt x="64168" y="389535"/>
                </a:cubicBezTo>
                <a:cubicBezTo>
                  <a:pt x="60826" y="400898"/>
                  <a:pt x="48126" y="408920"/>
                  <a:pt x="44116" y="417609"/>
                </a:cubicBezTo>
                <a:cubicBezTo>
                  <a:pt x="40106" y="426298"/>
                  <a:pt x="47458" y="430977"/>
                  <a:pt x="40105" y="441672"/>
                </a:cubicBezTo>
                <a:cubicBezTo>
                  <a:pt x="32752" y="452367"/>
                  <a:pt x="0" y="481777"/>
                  <a:pt x="0" y="481777"/>
                </a:cubicBezTo>
                <a:lnTo>
                  <a:pt x="0" y="481777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1 14"/>
          <p:cNvSpPr/>
          <p:nvPr/>
        </p:nvSpPr>
        <p:spPr>
          <a:xfrm flipH="1">
            <a:off x="6025573" y="2571750"/>
            <a:ext cx="1449304" cy="432048"/>
          </a:xfrm>
          <a:prstGeom prst="borderCallout1">
            <a:avLst>
              <a:gd name="adj1" fmla="val 98427"/>
              <a:gd name="adj2" fmla="val 23584"/>
              <a:gd name="adj3" fmla="val 167277"/>
              <a:gd name="adj4" fmla="val 8430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Урал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8" b="78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437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61" y="2662783"/>
            <a:ext cx="2228850" cy="1781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7494"/>
            <a:ext cx="2905384" cy="22186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421904" cy="51435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5905" y="-20538"/>
            <a:ext cx="1187505" cy="481691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Реки</a:t>
            </a:r>
            <a:endParaRPr lang="ru-RU" sz="60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965970"/>
            <a:ext cx="6446653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протекают в основном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по ровной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местности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спокойное течение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 широкую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речную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долину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добны для судоходства.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Стрелка вниз 16"/>
          <p:cNvSpPr/>
          <p:nvPr/>
        </p:nvSpPr>
        <p:spPr>
          <a:xfrm rot="16200000">
            <a:off x="1760748" y="198428"/>
            <a:ext cx="698475" cy="692592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 flipH="1">
            <a:off x="1688453" y="2646987"/>
            <a:ext cx="843065" cy="692593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99792" y="252336"/>
            <a:ext cx="2304256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Равнинные</a:t>
            </a:r>
            <a:endParaRPr lang="ru-RU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0664" y="2700895"/>
            <a:ext cx="2304256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Горные</a:t>
            </a:r>
            <a:endParaRPr lang="ru-RU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4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8" grpId="0" animBg="1"/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6445" cy="699542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2267744" y="5147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Равнинные реки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3890"/>
            <a:ext cx="2628750" cy="1884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http://zabava-hotel.ru/images/stories/imagesbig/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25" y="2901503"/>
            <a:ext cx="2628750" cy="18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52" y="2901502"/>
            <a:ext cx="2630404" cy="188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67544" y="843558"/>
            <a:ext cx="2628750" cy="1878182"/>
            <a:chOff x="5004048" y="1491631"/>
            <a:chExt cx="3637300" cy="2831048"/>
          </a:xfrm>
        </p:grpSpPr>
        <p:pic>
          <p:nvPicPr>
            <p:cNvPr id="31" name="Picture 6" descr="https://upload.wikimedia.org/wikipedia/commons/thumb/b/b5/European_Russia_laea_relief_location_map_%28with_Crimea%29.jpg/640px-European_Russia_laea_relief_location_map_%28with_Crimea%29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" t="43609"/>
            <a:stretch/>
          </p:blipFill>
          <p:spPr bwMode="auto">
            <a:xfrm>
              <a:off x="5004048" y="1491631"/>
              <a:ext cx="3637300" cy="283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олилиния 31"/>
            <p:cNvSpPr/>
            <p:nvPr/>
          </p:nvSpPr>
          <p:spPr>
            <a:xfrm>
              <a:off x="6463739" y="2371537"/>
              <a:ext cx="453431" cy="952558"/>
            </a:xfrm>
            <a:custGeom>
              <a:avLst/>
              <a:gdLst>
                <a:gd name="connsiteX0" fmla="*/ 21166 w 417524"/>
                <a:gd name="connsiteY0" fmla="*/ 852487 h 852487"/>
                <a:gd name="connsiteX1" fmla="*/ 73553 w 417524"/>
                <a:gd name="connsiteY1" fmla="*/ 838200 h 852487"/>
                <a:gd name="connsiteX2" fmla="*/ 116416 w 417524"/>
                <a:gd name="connsiteY2" fmla="*/ 828675 h 852487"/>
                <a:gd name="connsiteX3" fmla="*/ 140228 w 417524"/>
                <a:gd name="connsiteY3" fmla="*/ 809625 h 852487"/>
                <a:gd name="connsiteX4" fmla="*/ 149753 w 417524"/>
                <a:gd name="connsiteY4" fmla="*/ 795337 h 852487"/>
                <a:gd name="connsiteX5" fmla="*/ 187853 w 417524"/>
                <a:gd name="connsiteY5" fmla="*/ 781050 h 852487"/>
                <a:gd name="connsiteX6" fmla="*/ 235478 w 417524"/>
                <a:gd name="connsiteY6" fmla="*/ 790575 h 852487"/>
                <a:gd name="connsiteX7" fmla="*/ 297391 w 417524"/>
                <a:gd name="connsiteY7" fmla="*/ 790575 h 852487"/>
                <a:gd name="connsiteX8" fmla="*/ 335491 w 417524"/>
                <a:gd name="connsiteY8" fmla="*/ 733425 h 852487"/>
                <a:gd name="connsiteX9" fmla="*/ 364066 w 417524"/>
                <a:gd name="connsiteY9" fmla="*/ 676275 h 852487"/>
                <a:gd name="connsiteX10" fmla="*/ 387878 w 417524"/>
                <a:gd name="connsiteY10" fmla="*/ 642937 h 852487"/>
                <a:gd name="connsiteX11" fmla="*/ 397403 w 417524"/>
                <a:gd name="connsiteY11" fmla="*/ 619125 h 852487"/>
                <a:gd name="connsiteX12" fmla="*/ 416453 w 417524"/>
                <a:gd name="connsiteY12" fmla="*/ 609600 h 852487"/>
                <a:gd name="connsiteX13" fmla="*/ 411691 w 417524"/>
                <a:gd name="connsiteY13" fmla="*/ 576262 h 852487"/>
                <a:gd name="connsiteX14" fmla="*/ 383116 w 417524"/>
                <a:gd name="connsiteY14" fmla="*/ 547687 h 852487"/>
                <a:gd name="connsiteX15" fmla="*/ 359303 w 417524"/>
                <a:gd name="connsiteY15" fmla="*/ 576262 h 852487"/>
                <a:gd name="connsiteX16" fmla="*/ 321203 w 417524"/>
                <a:gd name="connsiteY16" fmla="*/ 552450 h 852487"/>
                <a:gd name="connsiteX17" fmla="*/ 292628 w 417524"/>
                <a:gd name="connsiteY17" fmla="*/ 542925 h 852487"/>
                <a:gd name="connsiteX18" fmla="*/ 249766 w 417524"/>
                <a:gd name="connsiteY18" fmla="*/ 542925 h 852487"/>
                <a:gd name="connsiteX19" fmla="*/ 211666 w 417524"/>
                <a:gd name="connsiteY19" fmla="*/ 528637 h 852487"/>
                <a:gd name="connsiteX20" fmla="*/ 202141 w 417524"/>
                <a:gd name="connsiteY20" fmla="*/ 514350 h 852487"/>
                <a:gd name="connsiteX21" fmla="*/ 164041 w 417524"/>
                <a:gd name="connsiteY21" fmla="*/ 500062 h 852487"/>
                <a:gd name="connsiteX22" fmla="*/ 159278 w 417524"/>
                <a:gd name="connsiteY22" fmla="*/ 481012 h 852487"/>
                <a:gd name="connsiteX23" fmla="*/ 125941 w 417524"/>
                <a:gd name="connsiteY23" fmla="*/ 471487 h 852487"/>
                <a:gd name="connsiteX24" fmla="*/ 106891 w 417524"/>
                <a:gd name="connsiteY24" fmla="*/ 466725 h 852487"/>
                <a:gd name="connsiteX25" fmla="*/ 106891 w 417524"/>
                <a:gd name="connsiteY25" fmla="*/ 438150 h 852487"/>
                <a:gd name="connsiteX26" fmla="*/ 92603 w 417524"/>
                <a:gd name="connsiteY26" fmla="*/ 409575 h 852487"/>
                <a:gd name="connsiteX27" fmla="*/ 83078 w 417524"/>
                <a:gd name="connsiteY27" fmla="*/ 366712 h 852487"/>
                <a:gd name="connsiteX28" fmla="*/ 44978 w 417524"/>
                <a:gd name="connsiteY28" fmla="*/ 347662 h 852487"/>
                <a:gd name="connsiteX29" fmla="*/ 30691 w 417524"/>
                <a:gd name="connsiteY29" fmla="*/ 342900 h 852487"/>
                <a:gd name="connsiteX30" fmla="*/ 30691 w 417524"/>
                <a:gd name="connsiteY30" fmla="*/ 285750 h 852487"/>
                <a:gd name="connsiteX31" fmla="*/ 49741 w 417524"/>
                <a:gd name="connsiteY31" fmla="*/ 228600 h 852487"/>
                <a:gd name="connsiteX32" fmla="*/ 25928 w 417524"/>
                <a:gd name="connsiteY32" fmla="*/ 180975 h 852487"/>
                <a:gd name="connsiteX33" fmla="*/ 30691 w 417524"/>
                <a:gd name="connsiteY33" fmla="*/ 123825 h 852487"/>
                <a:gd name="connsiteX34" fmla="*/ 44978 w 417524"/>
                <a:gd name="connsiteY34" fmla="*/ 76200 h 852487"/>
                <a:gd name="connsiteX35" fmla="*/ 44978 w 417524"/>
                <a:gd name="connsiteY35" fmla="*/ 47625 h 852487"/>
                <a:gd name="connsiteX36" fmla="*/ 30691 w 417524"/>
                <a:gd name="connsiteY36" fmla="*/ 23812 h 852487"/>
                <a:gd name="connsiteX37" fmla="*/ 2116 w 417524"/>
                <a:gd name="connsiteY37" fmla="*/ 9525 h 852487"/>
                <a:gd name="connsiteX38" fmla="*/ 2116 w 417524"/>
                <a:gd name="connsiteY38" fmla="*/ 0 h 852487"/>
                <a:gd name="connsiteX39" fmla="*/ 2116 w 417524"/>
                <a:gd name="connsiteY39" fmla="*/ 0 h 85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7524" h="852487">
                  <a:moveTo>
                    <a:pt x="21166" y="852487"/>
                  </a:moveTo>
                  <a:lnTo>
                    <a:pt x="73553" y="838200"/>
                  </a:lnTo>
                  <a:cubicBezTo>
                    <a:pt x="89428" y="834231"/>
                    <a:pt x="105304" y="833437"/>
                    <a:pt x="116416" y="828675"/>
                  </a:cubicBezTo>
                  <a:cubicBezTo>
                    <a:pt x="127528" y="823913"/>
                    <a:pt x="134672" y="815181"/>
                    <a:pt x="140228" y="809625"/>
                  </a:cubicBezTo>
                  <a:cubicBezTo>
                    <a:pt x="145784" y="804069"/>
                    <a:pt x="141816" y="800099"/>
                    <a:pt x="149753" y="795337"/>
                  </a:cubicBezTo>
                  <a:cubicBezTo>
                    <a:pt x="157691" y="790574"/>
                    <a:pt x="173566" y="781844"/>
                    <a:pt x="187853" y="781050"/>
                  </a:cubicBezTo>
                  <a:cubicBezTo>
                    <a:pt x="202140" y="780256"/>
                    <a:pt x="217222" y="788987"/>
                    <a:pt x="235478" y="790575"/>
                  </a:cubicBezTo>
                  <a:cubicBezTo>
                    <a:pt x="253734" y="792162"/>
                    <a:pt x="280722" y="800100"/>
                    <a:pt x="297391" y="790575"/>
                  </a:cubicBezTo>
                  <a:cubicBezTo>
                    <a:pt x="314060" y="781050"/>
                    <a:pt x="324379" y="752475"/>
                    <a:pt x="335491" y="733425"/>
                  </a:cubicBezTo>
                  <a:cubicBezTo>
                    <a:pt x="346603" y="714375"/>
                    <a:pt x="355335" y="691356"/>
                    <a:pt x="364066" y="676275"/>
                  </a:cubicBezTo>
                  <a:cubicBezTo>
                    <a:pt x="372797" y="661194"/>
                    <a:pt x="382322" y="652462"/>
                    <a:pt x="387878" y="642937"/>
                  </a:cubicBezTo>
                  <a:cubicBezTo>
                    <a:pt x="393434" y="633412"/>
                    <a:pt x="392641" y="624681"/>
                    <a:pt x="397403" y="619125"/>
                  </a:cubicBezTo>
                  <a:cubicBezTo>
                    <a:pt x="402165" y="613569"/>
                    <a:pt x="414072" y="616744"/>
                    <a:pt x="416453" y="609600"/>
                  </a:cubicBezTo>
                  <a:cubicBezTo>
                    <a:pt x="418834" y="602456"/>
                    <a:pt x="417247" y="586581"/>
                    <a:pt x="411691" y="576262"/>
                  </a:cubicBezTo>
                  <a:cubicBezTo>
                    <a:pt x="406135" y="565943"/>
                    <a:pt x="391847" y="547687"/>
                    <a:pt x="383116" y="547687"/>
                  </a:cubicBezTo>
                  <a:cubicBezTo>
                    <a:pt x="374385" y="547687"/>
                    <a:pt x="369622" y="575468"/>
                    <a:pt x="359303" y="576262"/>
                  </a:cubicBezTo>
                  <a:cubicBezTo>
                    <a:pt x="348984" y="577056"/>
                    <a:pt x="332316" y="558006"/>
                    <a:pt x="321203" y="552450"/>
                  </a:cubicBezTo>
                  <a:cubicBezTo>
                    <a:pt x="310091" y="546894"/>
                    <a:pt x="304534" y="544512"/>
                    <a:pt x="292628" y="542925"/>
                  </a:cubicBezTo>
                  <a:cubicBezTo>
                    <a:pt x="280722" y="541338"/>
                    <a:pt x="263260" y="545306"/>
                    <a:pt x="249766" y="542925"/>
                  </a:cubicBezTo>
                  <a:cubicBezTo>
                    <a:pt x="236272" y="540544"/>
                    <a:pt x="219604" y="533399"/>
                    <a:pt x="211666" y="528637"/>
                  </a:cubicBezTo>
                  <a:cubicBezTo>
                    <a:pt x="203729" y="523874"/>
                    <a:pt x="210079" y="519112"/>
                    <a:pt x="202141" y="514350"/>
                  </a:cubicBezTo>
                  <a:cubicBezTo>
                    <a:pt x="194204" y="509587"/>
                    <a:pt x="171185" y="505618"/>
                    <a:pt x="164041" y="500062"/>
                  </a:cubicBezTo>
                  <a:cubicBezTo>
                    <a:pt x="156897" y="494506"/>
                    <a:pt x="165628" y="485774"/>
                    <a:pt x="159278" y="481012"/>
                  </a:cubicBezTo>
                  <a:cubicBezTo>
                    <a:pt x="152928" y="476250"/>
                    <a:pt x="134672" y="473868"/>
                    <a:pt x="125941" y="471487"/>
                  </a:cubicBezTo>
                  <a:cubicBezTo>
                    <a:pt x="117210" y="469106"/>
                    <a:pt x="110066" y="472281"/>
                    <a:pt x="106891" y="466725"/>
                  </a:cubicBezTo>
                  <a:cubicBezTo>
                    <a:pt x="103716" y="461169"/>
                    <a:pt x="109272" y="447675"/>
                    <a:pt x="106891" y="438150"/>
                  </a:cubicBezTo>
                  <a:cubicBezTo>
                    <a:pt x="104510" y="428625"/>
                    <a:pt x="96572" y="421481"/>
                    <a:pt x="92603" y="409575"/>
                  </a:cubicBezTo>
                  <a:cubicBezTo>
                    <a:pt x="88634" y="397669"/>
                    <a:pt x="91015" y="377031"/>
                    <a:pt x="83078" y="366712"/>
                  </a:cubicBezTo>
                  <a:cubicBezTo>
                    <a:pt x="75141" y="356393"/>
                    <a:pt x="53709" y="351631"/>
                    <a:pt x="44978" y="347662"/>
                  </a:cubicBezTo>
                  <a:cubicBezTo>
                    <a:pt x="36247" y="343693"/>
                    <a:pt x="33072" y="353219"/>
                    <a:pt x="30691" y="342900"/>
                  </a:cubicBezTo>
                  <a:cubicBezTo>
                    <a:pt x="28310" y="332581"/>
                    <a:pt x="27516" y="304800"/>
                    <a:pt x="30691" y="285750"/>
                  </a:cubicBezTo>
                  <a:cubicBezTo>
                    <a:pt x="33866" y="266700"/>
                    <a:pt x="50535" y="246062"/>
                    <a:pt x="49741" y="228600"/>
                  </a:cubicBezTo>
                  <a:cubicBezTo>
                    <a:pt x="48947" y="211138"/>
                    <a:pt x="29103" y="198437"/>
                    <a:pt x="25928" y="180975"/>
                  </a:cubicBezTo>
                  <a:cubicBezTo>
                    <a:pt x="22753" y="163512"/>
                    <a:pt x="27516" y="141287"/>
                    <a:pt x="30691" y="123825"/>
                  </a:cubicBezTo>
                  <a:cubicBezTo>
                    <a:pt x="33866" y="106362"/>
                    <a:pt x="42597" y="88900"/>
                    <a:pt x="44978" y="76200"/>
                  </a:cubicBezTo>
                  <a:cubicBezTo>
                    <a:pt x="47359" y="63500"/>
                    <a:pt x="47359" y="56356"/>
                    <a:pt x="44978" y="47625"/>
                  </a:cubicBezTo>
                  <a:cubicBezTo>
                    <a:pt x="42597" y="38894"/>
                    <a:pt x="37835" y="30162"/>
                    <a:pt x="30691" y="23812"/>
                  </a:cubicBezTo>
                  <a:cubicBezTo>
                    <a:pt x="23547" y="17462"/>
                    <a:pt x="6878" y="13494"/>
                    <a:pt x="2116" y="9525"/>
                  </a:cubicBezTo>
                  <a:cubicBezTo>
                    <a:pt x="-2646" y="5556"/>
                    <a:pt x="2116" y="0"/>
                    <a:pt x="2116" y="0"/>
                  </a:cubicBezTo>
                  <a:lnTo>
                    <a:pt x="211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239395" y="843558"/>
            <a:ext cx="2628749" cy="1884640"/>
            <a:chOff x="5011040" y="1508305"/>
            <a:chExt cx="3630308" cy="279770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68" t="8038" r="10893" b="8036"/>
            <a:stretch/>
          </p:blipFill>
          <p:spPr>
            <a:xfrm>
              <a:off x="5011040" y="1508305"/>
              <a:ext cx="3630308" cy="2797700"/>
            </a:xfrm>
            <a:prstGeom prst="rect">
              <a:avLst/>
            </a:prstGeom>
          </p:spPr>
        </p:pic>
        <p:sp>
          <p:nvSpPr>
            <p:cNvPr id="35" name="Полилиния 34"/>
            <p:cNvSpPr/>
            <p:nvPr/>
          </p:nvSpPr>
          <p:spPr>
            <a:xfrm>
              <a:off x="6588725" y="2983814"/>
              <a:ext cx="102620" cy="45719"/>
            </a:xfrm>
            <a:custGeom>
              <a:avLst/>
              <a:gdLst>
                <a:gd name="connsiteX0" fmla="*/ 0 w 95250"/>
                <a:gd name="connsiteY0" fmla="*/ 28575 h 39928"/>
                <a:gd name="connsiteX1" fmla="*/ 52388 w 95250"/>
                <a:gd name="connsiteY1" fmla="*/ 33337 h 39928"/>
                <a:gd name="connsiteX2" fmla="*/ 66675 w 95250"/>
                <a:gd name="connsiteY2" fmla="*/ 38100 h 39928"/>
                <a:gd name="connsiteX3" fmla="*/ 95250 w 95250"/>
                <a:gd name="connsiteY3" fmla="*/ 0 h 39928"/>
                <a:gd name="connsiteX4" fmla="*/ 95250 w 95250"/>
                <a:gd name="connsiteY4" fmla="*/ 0 h 3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39928">
                  <a:moveTo>
                    <a:pt x="0" y="28575"/>
                  </a:moveTo>
                  <a:cubicBezTo>
                    <a:pt x="20638" y="30162"/>
                    <a:pt x="41276" y="31750"/>
                    <a:pt x="52388" y="33337"/>
                  </a:cubicBezTo>
                  <a:cubicBezTo>
                    <a:pt x="63500" y="34924"/>
                    <a:pt x="59531" y="43656"/>
                    <a:pt x="66675" y="38100"/>
                  </a:cubicBezTo>
                  <a:cubicBezTo>
                    <a:pt x="73819" y="32544"/>
                    <a:pt x="95250" y="0"/>
                    <a:pt x="95250" y="0"/>
                  </a:cubicBezTo>
                  <a:lnTo>
                    <a:pt x="95250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6048928" y="843558"/>
            <a:ext cx="2627528" cy="1884640"/>
            <a:chOff x="5016711" y="1508305"/>
            <a:chExt cx="3624637" cy="281158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9" t="5348" r="2605" b="5494"/>
            <a:stretch/>
          </p:blipFill>
          <p:spPr>
            <a:xfrm>
              <a:off x="5016711" y="1508305"/>
              <a:ext cx="3624637" cy="2811587"/>
            </a:xfrm>
            <a:prstGeom prst="rect">
              <a:avLst/>
            </a:prstGeom>
          </p:spPr>
        </p:pic>
        <p:sp>
          <p:nvSpPr>
            <p:cNvPr id="38" name="Полилиния 37"/>
            <p:cNvSpPr/>
            <p:nvPr/>
          </p:nvSpPr>
          <p:spPr>
            <a:xfrm>
              <a:off x="5224590" y="2560726"/>
              <a:ext cx="1821120" cy="1114560"/>
            </a:xfrm>
            <a:custGeom>
              <a:avLst/>
              <a:gdLst>
                <a:gd name="connsiteX0" fmla="*/ 287354 w 1682766"/>
                <a:gd name="connsiteY0" fmla="*/ 995362 h 995362"/>
                <a:gd name="connsiteX1" fmla="*/ 282591 w 1682766"/>
                <a:gd name="connsiteY1" fmla="*/ 919162 h 995362"/>
                <a:gd name="connsiteX2" fmla="*/ 254016 w 1682766"/>
                <a:gd name="connsiteY2" fmla="*/ 890587 h 995362"/>
                <a:gd name="connsiteX3" fmla="*/ 230204 w 1682766"/>
                <a:gd name="connsiteY3" fmla="*/ 890587 h 995362"/>
                <a:gd name="connsiteX4" fmla="*/ 177816 w 1682766"/>
                <a:gd name="connsiteY4" fmla="*/ 885825 h 995362"/>
                <a:gd name="connsiteX5" fmla="*/ 134954 w 1682766"/>
                <a:gd name="connsiteY5" fmla="*/ 862012 h 995362"/>
                <a:gd name="connsiteX6" fmla="*/ 120666 w 1682766"/>
                <a:gd name="connsiteY6" fmla="*/ 828675 h 995362"/>
                <a:gd name="connsiteX7" fmla="*/ 106379 w 1682766"/>
                <a:gd name="connsiteY7" fmla="*/ 781050 h 995362"/>
                <a:gd name="connsiteX8" fmla="*/ 106379 w 1682766"/>
                <a:gd name="connsiteY8" fmla="*/ 771525 h 995362"/>
                <a:gd name="connsiteX9" fmla="*/ 77804 w 1682766"/>
                <a:gd name="connsiteY9" fmla="*/ 742950 h 995362"/>
                <a:gd name="connsiteX10" fmla="*/ 82566 w 1682766"/>
                <a:gd name="connsiteY10" fmla="*/ 733425 h 995362"/>
                <a:gd name="connsiteX11" fmla="*/ 111141 w 1682766"/>
                <a:gd name="connsiteY11" fmla="*/ 714375 h 995362"/>
                <a:gd name="connsiteX12" fmla="*/ 106379 w 1682766"/>
                <a:gd name="connsiteY12" fmla="*/ 676275 h 995362"/>
                <a:gd name="connsiteX13" fmla="*/ 106379 w 1682766"/>
                <a:gd name="connsiteY13" fmla="*/ 652462 h 995362"/>
                <a:gd name="connsiteX14" fmla="*/ 87329 w 1682766"/>
                <a:gd name="connsiteY14" fmla="*/ 614362 h 995362"/>
                <a:gd name="connsiteX15" fmla="*/ 68279 w 1682766"/>
                <a:gd name="connsiteY15" fmla="*/ 581025 h 995362"/>
                <a:gd name="connsiteX16" fmla="*/ 63516 w 1682766"/>
                <a:gd name="connsiteY16" fmla="*/ 557212 h 995362"/>
                <a:gd name="connsiteX17" fmla="*/ 58754 w 1682766"/>
                <a:gd name="connsiteY17" fmla="*/ 514350 h 995362"/>
                <a:gd name="connsiteX18" fmla="*/ 30179 w 1682766"/>
                <a:gd name="connsiteY18" fmla="*/ 485775 h 995362"/>
                <a:gd name="connsiteX19" fmla="*/ 6366 w 1682766"/>
                <a:gd name="connsiteY19" fmla="*/ 461962 h 995362"/>
                <a:gd name="connsiteX20" fmla="*/ 1604 w 1682766"/>
                <a:gd name="connsiteY20" fmla="*/ 428625 h 995362"/>
                <a:gd name="connsiteX21" fmla="*/ 1604 w 1682766"/>
                <a:gd name="connsiteY21" fmla="*/ 385762 h 995362"/>
                <a:gd name="connsiteX22" fmla="*/ 20654 w 1682766"/>
                <a:gd name="connsiteY22" fmla="*/ 342900 h 995362"/>
                <a:gd name="connsiteX23" fmla="*/ 68279 w 1682766"/>
                <a:gd name="connsiteY23" fmla="*/ 319087 h 995362"/>
                <a:gd name="connsiteX24" fmla="*/ 82566 w 1682766"/>
                <a:gd name="connsiteY24" fmla="*/ 285750 h 995362"/>
                <a:gd name="connsiteX25" fmla="*/ 106379 w 1682766"/>
                <a:gd name="connsiteY25" fmla="*/ 252412 h 995362"/>
                <a:gd name="connsiteX26" fmla="*/ 120666 w 1682766"/>
                <a:gd name="connsiteY26" fmla="*/ 204787 h 995362"/>
                <a:gd name="connsiteX27" fmla="*/ 139716 w 1682766"/>
                <a:gd name="connsiteY27" fmla="*/ 166687 h 995362"/>
                <a:gd name="connsiteX28" fmla="*/ 177816 w 1682766"/>
                <a:gd name="connsiteY28" fmla="*/ 157162 h 995362"/>
                <a:gd name="connsiteX29" fmla="*/ 225441 w 1682766"/>
                <a:gd name="connsiteY29" fmla="*/ 152400 h 995362"/>
                <a:gd name="connsiteX30" fmla="*/ 258779 w 1682766"/>
                <a:gd name="connsiteY30" fmla="*/ 157162 h 995362"/>
                <a:gd name="connsiteX31" fmla="*/ 263541 w 1682766"/>
                <a:gd name="connsiteY31" fmla="*/ 190500 h 995362"/>
                <a:gd name="connsiteX32" fmla="*/ 306404 w 1682766"/>
                <a:gd name="connsiteY32" fmla="*/ 190500 h 995362"/>
                <a:gd name="connsiteX33" fmla="*/ 349266 w 1682766"/>
                <a:gd name="connsiteY33" fmla="*/ 190500 h 995362"/>
                <a:gd name="connsiteX34" fmla="*/ 373079 w 1682766"/>
                <a:gd name="connsiteY34" fmla="*/ 204787 h 995362"/>
                <a:gd name="connsiteX35" fmla="*/ 415941 w 1682766"/>
                <a:gd name="connsiteY35" fmla="*/ 200025 h 995362"/>
                <a:gd name="connsiteX36" fmla="*/ 420704 w 1682766"/>
                <a:gd name="connsiteY36" fmla="*/ 147637 h 995362"/>
                <a:gd name="connsiteX37" fmla="*/ 454041 w 1682766"/>
                <a:gd name="connsiteY37" fmla="*/ 138112 h 995362"/>
                <a:gd name="connsiteX38" fmla="*/ 496904 w 1682766"/>
                <a:gd name="connsiteY38" fmla="*/ 138112 h 995362"/>
                <a:gd name="connsiteX39" fmla="*/ 530241 w 1682766"/>
                <a:gd name="connsiteY39" fmla="*/ 109537 h 995362"/>
                <a:gd name="connsiteX40" fmla="*/ 563579 w 1682766"/>
                <a:gd name="connsiteY40" fmla="*/ 90487 h 995362"/>
                <a:gd name="connsiteX41" fmla="*/ 582629 w 1682766"/>
                <a:gd name="connsiteY41" fmla="*/ 80962 h 995362"/>
                <a:gd name="connsiteX42" fmla="*/ 630254 w 1682766"/>
                <a:gd name="connsiteY42" fmla="*/ 66675 h 995362"/>
                <a:gd name="connsiteX43" fmla="*/ 644541 w 1682766"/>
                <a:gd name="connsiteY43" fmla="*/ 66675 h 995362"/>
                <a:gd name="connsiteX44" fmla="*/ 696929 w 1682766"/>
                <a:gd name="connsiteY44" fmla="*/ 76200 h 995362"/>
                <a:gd name="connsiteX45" fmla="*/ 787416 w 1682766"/>
                <a:gd name="connsiteY45" fmla="*/ 128587 h 995362"/>
                <a:gd name="connsiteX46" fmla="*/ 825516 w 1682766"/>
                <a:gd name="connsiteY46" fmla="*/ 157162 h 995362"/>
                <a:gd name="connsiteX47" fmla="*/ 882666 w 1682766"/>
                <a:gd name="connsiteY47" fmla="*/ 157162 h 995362"/>
                <a:gd name="connsiteX48" fmla="*/ 925529 w 1682766"/>
                <a:gd name="connsiteY48" fmla="*/ 166687 h 995362"/>
                <a:gd name="connsiteX49" fmla="*/ 968391 w 1682766"/>
                <a:gd name="connsiteY49" fmla="*/ 161925 h 995362"/>
                <a:gd name="connsiteX50" fmla="*/ 1016016 w 1682766"/>
                <a:gd name="connsiteY50" fmla="*/ 147637 h 995362"/>
                <a:gd name="connsiteX51" fmla="*/ 1044591 w 1682766"/>
                <a:gd name="connsiteY51" fmla="*/ 142875 h 995362"/>
                <a:gd name="connsiteX52" fmla="*/ 1077929 w 1682766"/>
                <a:gd name="connsiteY52" fmla="*/ 128587 h 995362"/>
                <a:gd name="connsiteX53" fmla="*/ 1130316 w 1682766"/>
                <a:gd name="connsiteY53" fmla="*/ 119062 h 995362"/>
                <a:gd name="connsiteX54" fmla="*/ 1135079 w 1682766"/>
                <a:gd name="connsiteY54" fmla="*/ 114300 h 995362"/>
                <a:gd name="connsiteX55" fmla="*/ 1168416 w 1682766"/>
                <a:gd name="connsiteY55" fmla="*/ 109537 h 995362"/>
                <a:gd name="connsiteX56" fmla="*/ 1201754 w 1682766"/>
                <a:gd name="connsiteY56" fmla="*/ 119062 h 995362"/>
                <a:gd name="connsiteX57" fmla="*/ 1244616 w 1682766"/>
                <a:gd name="connsiteY57" fmla="*/ 100012 h 995362"/>
                <a:gd name="connsiteX58" fmla="*/ 1273191 w 1682766"/>
                <a:gd name="connsiteY58" fmla="*/ 95250 h 995362"/>
                <a:gd name="connsiteX59" fmla="*/ 1287479 w 1682766"/>
                <a:gd name="connsiteY59" fmla="*/ 80962 h 995362"/>
                <a:gd name="connsiteX60" fmla="*/ 1301766 w 1682766"/>
                <a:gd name="connsiteY60" fmla="*/ 61912 h 995362"/>
                <a:gd name="connsiteX61" fmla="*/ 1330341 w 1682766"/>
                <a:gd name="connsiteY61" fmla="*/ 66675 h 995362"/>
                <a:gd name="connsiteX62" fmla="*/ 1358916 w 1682766"/>
                <a:gd name="connsiteY62" fmla="*/ 71437 h 995362"/>
                <a:gd name="connsiteX63" fmla="*/ 1420829 w 1682766"/>
                <a:gd name="connsiteY63" fmla="*/ 38100 h 995362"/>
                <a:gd name="connsiteX64" fmla="*/ 1449404 w 1682766"/>
                <a:gd name="connsiteY64" fmla="*/ 33337 h 995362"/>
                <a:gd name="connsiteX65" fmla="*/ 1525604 w 1682766"/>
                <a:gd name="connsiteY65" fmla="*/ 52387 h 995362"/>
                <a:gd name="connsiteX66" fmla="*/ 1549416 w 1682766"/>
                <a:gd name="connsiteY66" fmla="*/ 52387 h 995362"/>
                <a:gd name="connsiteX67" fmla="*/ 1587516 w 1682766"/>
                <a:gd name="connsiteY67" fmla="*/ 38100 h 995362"/>
                <a:gd name="connsiteX68" fmla="*/ 1606566 w 1682766"/>
                <a:gd name="connsiteY68" fmla="*/ 19050 h 995362"/>
                <a:gd name="connsiteX69" fmla="*/ 1630379 w 1682766"/>
                <a:gd name="connsiteY69" fmla="*/ 14287 h 995362"/>
                <a:gd name="connsiteX70" fmla="*/ 1682766 w 1682766"/>
                <a:gd name="connsiteY70" fmla="*/ 0 h 995362"/>
                <a:gd name="connsiteX71" fmla="*/ 1682766 w 1682766"/>
                <a:gd name="connsiteY71" fmla="*/ 0 h 99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82766" h="995362">
                  <a:moveTo>
                    <a:pt x="287354" y="995362"/>
                  </a:moveTo>
                  <a:cubicBezTo>
                    <a:pt x="287750" y="965993"/>
                    <a:pt x="288147" y="936624"/>
                    <a:pt x="282591" y="919162"/>
                  </a:cubicBezTo>
                  <a:cubicBezTo>
                    <a:pt x="277035" y="901700"/>
                    <a:pt x="262747" y="895349"/>
                    <a:pt x="254016" y="890587"/>
                  </a:cubicBezTo>
                  <a:cubicBezTo>
                    <a:pt x="245285" y="885825"/>
                    <a:pt x="242904" y="891381"/>
                    <a:pt x="230204" y="890587"/>
                  </a:cubicBezTo>
                  <a:cubicBezTo>
                    <a:pt x="217504" y="889793"/>
                    <a:pt x="193691" y="890587"/>
                    <a:pt x="177816" y="885825"/>
                  </a:cubicBezTo>
                  <a:cubicBezTo>
                    <a:pt x="161941" y="881063"/>
                    <a:pt x="144479" y="871537"/>
                    <a:pt x="134954" y="862012"/>
                  </a:cubicBezTo>
                  <a:cubicBezTo>
                    <a:pt x="125429" y="852487"/>
                    <a:pt x="125429" y="842169"/>
                    <a:pt x="120666" y="828675"/>
                  </a:cubicBezTo>
                  <a:cubicBezTo>
                    <a:pt x="115903" y="815181"/>
                    <a:pt x="108760" y="790575"/>
                    <a:pt x="106379" y="781050"/>
                  </a:cubicBezTo>
                  <a:cubicBezTo>
                    <a:pt x="103998" y="771525"/>
                    <a:pt x="111141" y="777875"/>
                    <a:pt x="106379" y="771525"/>
                  </a:cubicBezTo>
                  <a:cubicBezTo>
                    <a:pt x="101617" y="765175"/>
                    <a:pt x="81773" y="749300"/>
                    <a:pt x="77804" y="742950"/>
                  </a:cubicBezTo>
                  <a:cubicBezTo>
                    <a:pt x="73835" y="736600"/>
                    <a:pt x="77010" y="738187"/>
                    <a:pt x="82566" y="733425"/>
                  </a:cubicBezTo>
                  <a:cubicBezTo>
                    <a:pt x="88122" y="728663"/>
                    <a:pt x="107172" y="723900"/>
                    <a:pt x="111141" y="714375"/>
                  </a:cubicBezTo>
                  <a:cubicBezTo>
                    <a:pt x="115110" y="704850"/>
                    <a:pt x="107173" y="686594"/>
                    <a:pt x="106379" y="676275"/>
                  </a:cubicBezTo>
                  <a:cubicBezTo>
                    <a:pt x="105585" y="665956"/>
                    <a:pt x="109554" y="662781"/>
                    <a:pt x="106379" y="652462"/>
                  </a:cubicBezTo>
                  <a:cubicBezTo>
                    <a:pt x="103204" y="642143"/>
                    <a:pt x="93679" y="626268"/>
                    <a:pt x="87329" y="614362"/>
                  </a:cubicBezTo>
                  <a:cubicBezTo>
                    <a:pt x="80979" y="602456"/>
                    <a:pt x="72248" y="590550"/>
                    <a:pt x="68279" y="581025"/>
                  </a:cubicBezTo>
                  <a:cubicBezTo>
                    <a:pt x="64310" y="571500"/>
                    <a:pt x="65103" y="568324"/>
                    <a:pt x="63516" y="557212"/>
                  </a:cubicBezTo>
                  <a:cubicBezTo>
                    <a:pt x="61929" y="546100"/>
                    <a:pt x="64310" y="526256"/>
                    <a:pt x="58754" y="514350"/>
                  </a:cubicBezTo>
                  <a:cubicBezTo>
                    <a:pt x="53198" y="502444"/>
                    <a:pt x="30179" y="485775"/>
                    <a:pt x="30179" y="485775"/>
                  </a:cubicBezTo>
                  <a:cubicBezTo>
                    <a:pt x="21448" y="477044"/>
                    <a:pt x="11129" y="471487"/>
                    <a:pt x="6366" y="461962"/>
                  </a:cubicBezTo>
                  <a:cubicBezTo>
                    <a:pt x="1603" y="452437"/>
                    <a:pt x="2398" y="441325"/>
                    <a:pt x="1604" y="428625"/>
                  </a:cubicBezTo>
                  <a:cubicBezTo>
                    <a:pt x="810" y="415925"/>
                    <a:pt x="-1571" y="400049"/>
                    <a:pt x="1604" y="385762"/>
                  </a:cubicBezTo>
                  <a:cubicBezTo>
                    <a:pt x="4779" y="371475"/>
                    <a:pt x="9542" y="354012"/>
                    <a:pt x="20654" y="342900"/>
                  </a:cubicBezTo>
                  <a:cubicBezTo>
                    <a:pt x="31766" y="331788"/>
                    <a:pt x="57960" y="328612"/>
                    <a:pt x="68279" y="319087"/>
                  </a:cubicBezTo>
                  <a:cubicBezTo>
                    <a:pt x="78598" y="309562"/>
                    <a:pt x="76216" y="296862"/>
                    <a:pt x="82566" y="285750"/>
                  </a:cubicBezTo>
                  <a:cubicBezTo>
                    <a:pt x="88916" y="274638"/>
                    <a:pt x="100029" y="265906"/>
                    <a:pt x="106379" y="252412"/>
                  </a:cubicBezTo>
                  <a:cubicBezTo>
                    <a:pt x="112729" y="238918"/>
                    <a:pt x="115110" y="219074"/>
                    <a:pt x="120666" y="204787"/>
                  </a:cubicBezTo>
                  <a:cubicBezTo>
                    <a:pt x="126222" y="190499"/>
                    <a:pt x="130191" y="174624"/>
                    <a:pt x="139716" y="166687"/>
                  </a:cubicBezTo>
                  <a:cubicBezTo>
                    <a:pt x="149241" y="158750"/>
                    <a:pt x="163528" y="159543"/>
                    <a:pt x="177816" y="157162"/>
                  </a:cubicBezTo>
                  <a:cubicBezTo>
                    <a:pt x="192103" y="154781"/>
                    <a:pt x="211947" y="152400"/>
                    <a:pt x="225441" y="152400"/>
                  </a:cubicBezTo>
                  <a:cubicBezTo>
                    <a:pt x="238935" y="152400"/>
                    <a:pt x="252429" y="150812"/>
                    <a:pt x="258779" y="157162"/>
                  </a:cubicBezTo>
                  <a:cubicBezTo>
                    <a:pt x="265129" y="163512"/>
                    <a:pt x="255603" y="184944"/>
                    <a:pt x="263541" y="190500"/>
                  </a:cubicBezTo>
                  <a:cubicBezTo>
                    <a:pt x="271478" y="196056"/>
                    <a:pt x="306404" y="190500"/>
                    <a:pt x="306404" y="190500"/>
                  </a:cubicBezTo>
                  <a:cubicBezTo>
                    <a:pt x="320691" y="190500"/>
                    <a:pt x="338154" y="188119"/>
                    <a:pt x="349266" y="190500"/>
                  </a:cubicBezTo>
                  <a:cubicBezTo>
                    <a:pt x="360379" y="192881"/>
                    <a:pt x="361967" y="203200"/>
                    <a:pt x="373079" y="204787"/>
                  </a:cubicBezTo>
                  <a:cubicBezTo>
                    <a:pt x="384191" y="206374"/>
                    <a:pt x="408004" y="209550"/>
                    <a:pt x="415941" y="200025"/>
                  </a:cubicBezTo>
                  <a:cubicBezTo>
                    <a:pt x="423878" y="190500"/>
                    <a:pt x="414354" y="157956"/>
                    <a:pt x="420704" y="147637"/>
                  </a:cubicBezTo>
                  <a:cubicBezTo>
                    <a:pt x="427054" y="137318"/>
                    <a:pt x="441341" y="139699"/>
                    <a:pt x="454041" y="138112"/>
                  </a:cubicBezTo>
                  <a:cubicBezTo>
                    <a:pt x="466741" y="136525"/>
                    <a:pt x="484204" y="142875"/>
                    <a:pt x="496904" y="138112"/>
                  </a:cubicBezTo>
                  <a:cubicBezTo>
                    <a:pt x="509604" y="133349"/>
                    <a:pt x="519129" y="117474"/>
                    <a:pt x="530241" y="109537"/>
                  </a:cubicBezTo>
                  <a:cubicBezTo>
                    <a:pt x="541354" y="101599"/>
                    <a:pt x="554848" y="95249"/>
                    <a:pt x="563579" y="90487"/>
                  </a:cubicBezTo>
                  <a:cubicBezTo>
                    <a:pt x="572310" y="85725"/>
                    <a:pt x="571517" y="84931"/>
                    <a:pt x="582629" y="80962"/>
                  </a:cubicBezTo>
                  <a:cubicBezTo>
                    <a:pt x="593741" y="76993"/>
                    <a:pt x="619935" y="69056"/>
                    <a:pt x="630254" y="66675"/>
                  </a:cubicBezTo>
                  <a:cubicBezTo>
                    <a:pt x="640573" y="64294"/>
                    <a:pt x="633429" y="65088"/>
                    <a:pt x="644541" y="66675"/>
                  </a:cubicBezTo>
                  <a:cubicBezTo>
                    <a:pt x="655653" y="68262"/>
                    <a:pt x="673117" y="65881"/>
                    <a:pt x="696929" y="76200"/>
                  </a:cubicBezTo>
                  <a:cubicBezTo>
                    <a:pt x="720742" y="86519"/>
                    <a:pt x="765985" y="115093"/>
                    <a:pt x="787416" y="128587"/>
                  </a:cubicBezTo>
                  <a:cubicBezTo>
                    <a:pt x="808847" y="142081"/>
                    <a:pt x="809641" y="152400"/>
                    <a:pt x="825516" y="157162"/>
                  </a:cubicBezTo>
                  <a:cubicBezTo>
                    <a:pt x="841391" y="161924"/>
                    <a:pt x="865997" y="155575"/>
                    <a:pt x="882666" y="157162"/>
                  </a:cubicBezTo>
                  <a:cubicBezTo>
                    <a:pt x="899335" y="158749"/>
                    <a:pt x="911242" y="165893"/>
                    <a:pt x="925529" y="166687"/>
                  </a:cubicBezTo>
                  <a:cubicBezTo>
                    <a:pt x="939816" y="167481"/>
                    <a:pt x="953310" y="165100"/>
                    <a:pt x="968391" y="161925"/>
                  </a:cubicBezTo>
                  <a:cubicBezTo>
                    <a:pt x="983472" y="158750"/>
                    <a:pt x="1003316" y="150812"/>
                    <a:pt x="1016016" y="147637"/>
                  </a:cubicBezTo>
                  <a:cubicBezTo>
                    <a:pt x="1028716" y="144462"/>
                    <a:pt x="1034272" y="146050"/>
                    <a:pt x="1044591" y="142875"/>
                  </a:cubicBezTo>
                  <a:cubicBezTo>
                    <a:pt x="1054910" y="139700"/>
                    <a:pt x="1063642" y="132556"/>
                    <a:pt x="1077929" y="128587"/>
                  </a:cubicBezTo>
                  <a:cubicBezTo>
                    <a:pt x="1092216" y="124618"/>
                    <a:pt x="1120791" y="121443"/>
                    <a:pt x="1130316" y="119062"/>
                  </a:cubicBezTo>
                  <a:cubicBezTo>
                    <a:pt x="1139841" y="116681"/>
                    <a:pt x="1128729" y="115887"/>
                    <a:pt x="1135079" y="114300"/>
                  </a:cubicBezTo>
                  <a:cubicBezTo>
                    <a:pt x="1141429" y="112712"/>
                    <a:pt x="1157304" y="108743"/>
                    <a:pt x="1168416" y="109537"/>
                  </a:cubicBezTo>
                  <a:cubicBezTo>
                    <a:pt x="1179528" y="110331"/>
                    <a:pt x="1189054" y="120649"/>
                    <a:pt x="1201754" y="119062"/>
                  </a:cubicBezTo>
                  <a:cubicBezTo>
                    <a:pt x="1214454" y="117475"/>
                    <a:pt x="1232710" y="103981"/>
                    <a:pt x="1244616" y="100012"/>
                  </a:cubicBezTo>
                  <a:cubicBezTo>
                    <a:pt x="1256522" y="96043"/>
                    <a:pt x="1266047" y="98425"/>
                    <a:pt x="1273191" y="95250"/>
                  </a:cubicBezTo>
                  <a:cubicBezTo>
                    <a:pt x="1280335" y="92075"/>
                    <a:pt x="1282717" y="86518"/>
                    <a:pt x="1287479" y="80962"/>
                  </a:cubicBezTo>
                  <a:cubicBezTo>
                    <a:pt x="1292242" y="75406"/>
                    <a:pt x="1294622" y="64293"/>
                    <a:pt x="1301766" y="61912"/>
                  </a:cubicBezTo>
                  <a:cubicBezTo>
                    <a:pt x="1308910" y="59531"/>
                    <a:pt x="1330341" y="66675"/>
                    <a:pt x="1330341" y="66675"/>
                  </a:cubicBezTo>
                  <a:cubicBezTo>
                    <a:pt x="1339866" y="68262"/>
                    <a:pt x="1343835" y="76199"/>
                    <a:pt x="1358916" y="71437"/>
                  </a:cubicBezTo>
                  <a:cubicBezTo>
                    <a:pt x="1373997" y="66674"/>
                    <a:pt x="1405748" y="44450"/>
                    <a:pt x="1420829" y="38100"/>
                  </a:cubicBezTo>
                  <a:cubicBezTo>
                    <a:pt x="1435910" y="31750"/>
                    <a:pt x="1431942" y="30956"/>
                    <a:pt x="1449404" y="33337"/>
                  </a:cubicBezTo>
                  <a:cubicBezTo>
                    <a:pt x="1466866" y="35718"/>
                    <a:pt x="1508935" y="49212"/>
                    <a:pt x="1525604" y="52387"/>
                  </a:cubicBezTo>
                  <a:cubicBezTo>
                    <a:pt x="1542273" y="55562"/>
                    <a:pt x="1539097" y="54768"/>
                    <a:pt x="1549416" y="52387"/>
                  </a:cubicBezTo>
                  <a:cubicBezTo>
                    <a:pt x="1559735" y="50006"/>
                    <a:pt x="1577991" y="43656"/>
                    <a:pt x="1587516" y="38100"/>
                  </a:cubicBezTo>
                  <a:cubicBezTo>
                    <a:pt x="1597041" y="32544"/>
                    <a:pt x="1599422" y="23019"/>
                    <a:pt x="1606566" y="19050"/>
                  </a:cubicBezTo>
                  <a:cubicBezTo>
                    <a:pt x="1613710" y="15081"/>
                    <a:pt x="1617679" y="17462"/>
                    <a:pt x="1630379" y="14287"/>
                  </a:cubicBezTo>
                  <a:cubicBezTo>
                    <a:pt x="1643079" y="11112"/>
                    <a:pt x="1682766" y="0"/>
                    <a:pt x="1682766" y="0"/>
                  </a:cubicBezTo>
                  <a:lnTo>
                    <a:pt x="1682766" y="0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" name="Выноска 1 40"/>
          <p:cNvSpPr/>
          <p:nvPr/>
        </p:nvSpPr>
        <p:spPr>
          <a:xfrm flipH="1">
            <a:off x="1586942" y="915566"/>
            <a:ext cx="1490753" cy="439734"/>
          </a:xfrm>
          <a:prstGeom prst="borderCallout1">
            <a:avLst>
              <a:gd name="adj1" fmla="val 97527"/>
              <a:gd name="adj2" fmla="val 52168"/>
              <a:gd name="adj3" fmla="val 169369"/>
              <a:gd name="adj4" fmla="val 92519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Дон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Выноска 1 41"/>
          <p:cNvSpPr/>
          <p:nvPr/>
        </p:nvSpPr>
        <p:spPr>
          <a:xfrm flipH="1">
            <a:off x="4305383" y="1059582"/>
            <a:ext cx="1490753" cy="439734"/>
          </a:xfrm>
          <a:prstGeom prst="borderCallout1">
            <a:avLst>
              <a:gd name="adj1" fmla="val 97527"/>
              <a:gd name="adj2" fmla="val 52168"/>
              <a:gd name="adj3" fmla="val 169369"/>
              <a:gd name="adj4" fmla="val 88911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Нева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Выноска 1 42"/>
          <p:cNvSpPr/>
          <p:nvPr/>
        </p:nvSpPr>
        <p:spPr>
          <a:xfrm flipH="1">
            <a:off x="6592485" y="1843984"/>
            <a:ext cx="1651922" cy="439734"/>
          </a:xfrm>
          <a:prstGeom prst="borderCallout1">
            <a:avLst>
              <a:gd name="adj1" fmla="val -2775"/>
              <a:gd name="adj2" fmla="val 58680"/>
              <a:gd name="adj3" fmla="val -31236"/>
              <a:gd name="adj4" fmla="val 79794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Амазонка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9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61" y="2772985"/>
            <a:ext cx="2228850" cy="1781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7696"/>
            <a:ext cx="2905384" cy="22186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1421904" cy="5143500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5905" y="-20538"/>
            <a:ext cx="1187505" cy="4816916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Реки</a:t>
            </a:r>
            <a:endParaRPr lang="ru-RU" sz="6000" b="1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1076172"/>
            <a:ext cx="6446653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протекают в основном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по ровной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местности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имеют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спокойное течение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 широкую </a:t>
            </a: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речную 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долину</a:t>
            </a:r>
            <a:r>
              <a:rPr lang="en-US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добны для судоходства.</a:t>
            </a:r>
            <a:endParaRPr lang="ru-RU" sz="24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Стрелка вниз 16"/>
          <p:cNvSpPr/>
          <p:nvPr/>
        </p:nvSpPr>
        <p:spPr>
          <a:xfrm rot="16200000">
            <a:off x="1760748" y="308630"/>
            <a:ext cx="698475" cy="692592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 flipH="1">
            <a:off x="1688453" y="2757189"/>
            <a:ext cx="843065" cy="692593"/>
          </a:xfrm>
          <a:prstGeom prst="downArrow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99792" y="362538"/>
            <a:ext cx="2304256" cy="584775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Равнинные</a:t>
            </a:r>
            <a:endParaRPr lang="ru-RU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90664" y="2811097"/>
            <a:ext cx="2304256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Горные</a:t>
            </a:r>
            <a:endParaRPr lang="ru-RU" sz="32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43244" y="3531661"/>
            <a:ext cx="5053092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протекают </a:t>
            </a:r>
            <a:r>
              <a:rPr lang="ru-RU" sz="2400" dirty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горах</a:t>
            </a:r>
            <a:r>
              <a:rPr lang="en-US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effectLst>
                <a:glow rad="508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имеют очень </a:t>
            </a:r>
            <a:r>
              <a:rPr lang="ru-RU" sz="2400" dirty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быстрое </a:t>
            </a:r>
            <a:r>
              <a:rPr lang="ru-RU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течение</a:t>
            </a:r>
            <a:r>
              <a:rPr lang="en-US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effectLst>
                <a:glow rad="508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речные долины узкие и глубокие</a:t>
            </a:r>
            <a:r>
              <a:rPr lang="ru-RU" sz="2400" dirty="0" smtClean="0">
                <a:effectLst>
                  <a:glow rad="508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effectLst>
                <a:glow rad="508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6445" cy="69954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03888"/>
            <a:ext cx="2628750" cy="188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1846" r="1607" b="1342"/>
          <a:stretch/>
        </p:blipFill>
        <p:spPr bwMode="auto">
          <a:xfrm>
            <a:off x="3257625" y="2903448"/>
            <a:ext cx="2628750" cy="18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706" y="2903530"/>
            <a:ext cx="2628750" cy="188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467544" y="843558"/>
            <a:ext cx="2628750" cy="1878182"/>
            <a:chOff x="251520" y="74765"/>
            <a:chExt cx="3630308" cy="2797700"/>
          </a:xfrm>
        </p:grpSpPr>
        <p:pic>
          <p:nvPicPr>
            <p:cNvPr id="10" name="Picture 2" descr="https://upload.wikimedia.org/wikipedia/commons/f/f3/Usa_edcp_relief_location_map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058"/>
            <a:stretch/>
          </p:blipFill>
          <p:spPr bwMode="auto">
            <a:xfrm>
              <a:off x="251520" y="74765"/>
              <a:ext cx="3630308" cy="279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олилиния 10"/>
            <p:cNvSpPr/>
            <p:nvPr/>
          </p:nvSpPr>
          <p:spPr>
            <a:xfrm>
              <a:off x="1153188" y="1249970"/>
              <a:ext cx="583320" cy="332880"/>
            </a:xfrm>
            <a:custGeom>
              <a:avLst/>
              <a:gdLst>
                <a:gd name="connsiteX0" fmla="*/ 538162 w 538162"/>
                <a:gd name="connsiteY0" fmla="*/ 0 h 301294"/>
                <a:gd name="connsiteX1" fmla="*/ 490537 w 538162"/>
                <a:gd name="connsiteY1" fmla="*/ 33337 h 301294"/>
                <a:gd name="connsiteX2" fmla="*/ 457200 w 538162"/>
                <a:gd name="connsiteY2" fmla="*/ 33337 h 301294"/>
                <a:gd name="connsiteX3" fmla="*/ 438150 w 538162"/>
                <a:gd name="connsiteY3" fmla="*/ 38100 h 301294"/>
                <a:gd name="connsiteX4" fmla="*/ 428625 w 538162"/>
                <a:gd name="connsiteY4" fmla="*/ 57150 h 301294"/>
                <a:gd name="connsiteX5" fmla="*/ 409575 w 538162"/>
                <a:gd name="connsiteY5" fmla="*/ 57150 h 301294"/>
                <a:gd name="connsiteX6" fmla="*/ 390525 w 538162"/>
                <a:gd name="connsiteY6" fmla="*/ 47625 h 301294"/>
                <a:gd name="connsiteX7" fmla="*/ 361950 w 538162"/>
                <a:gd name="connsiteY7" fmla="*/ 80962 h 301294"/>
                <a:gd name="connsiteX8" fmla="*/ 338137 w 538162"/>
                <a:gd name="connsiteY8" fmla="*/ 76200 h 301294"/>
                <a:gd name="connsiteX9" fmla="*/ 323850 w 538162"/>
                <a:gd name="connsiteY9" fmla="*/ 76200 h 301294"/>
                <a:gd name="connsiteX10" fmla="*/ 304800 w 538162"/>
                <a:gd name="connsiteY10" fmla="*/ 80962 h 301294"/>
                <a:gd name="connsiteX11" fmla="*/ 300037 w 538162"/>
                <a:gd name="connsiteY11" fmla="*/ 95250 h 301294"/>
                <a:gd name="connsiteX12" fmla="*/ 271462 w 538162"/>
                <a:gd name="connsiteY12" fmla="*/ 128587 h 301294"/>
                <a:gd name="connsiteX13" fmla="*/ 238125 w 538162"/>
                <a:gd name="connsiteY13" fmla="*/ 152400 h 301294"/>
                <a:gd name="connsiteX14" fmla="*/ 223837 w 538162"/>
                <a:gd name="connsiteY14" fmla="*/ 166687 h 301294"/>
                <a:gd name="connsiteX15" fmla="*/ 204787 w 538162"/>
                <a:gd name="connsiteY15" fmla="*/ 180975 h 301294"/>
                <a:gd name="connsiteX16" fmla="*/ 185737 w 538162"/>
                <a:gd name="connsiteY16" fmla="*/ 200025 h 301294"/>
                <a:gd name="connsiteX17" fmla="*/ 166687 w 538162"/>
                <a:gd name="connsiteY17" fmla="*/ 228600 h 301294"/>
                <a:gd name="connsiteX18" fmla="*/ 152400 w 538162"/>
                <a:gd name="connsiteY18" fmla="*/ 242887 h 301294"/>
                <a:gd name="connsiteX19" fmla="*/ 133350 w 538162"/>
                <a:gd name="connsiteY19" fmla="*/ 242887 h 301294"/>
                <a:gd name="connsiteX20" fmla="*/ 104775 w 538162"/>
                <a:gd name="connsiteY20" fmla="*/ 271462 h 301294"/>
                <a:gd name="connsiteX21" fmla="*/ 80962 w 538162"/>
                <a:gd name="connsiteY21" fmla="*/ 295275 h 301294"/>
                <a:gd name="connsiteX22" fmla="*/ 66675 w 538162"/>
                <a:gd name="connsiteY22" fmla="*/ 300037 h 301294"/>
                <a:gd name="connsiteX23" fmla="*/ 38100 w 538162"/>
                <a:gd name="connsiteY23" fmla="*/ 300037 h 301294"/>
                <a:gd name="connsiteX24" fmla="*/ 33337 w 538162"/>
                <a:gd name="connsiteY24" fmla="*/ 285750 h 301294"/>
                <a:gd name="connsiteX25" fmla="*/ 14287 w 538162"/>
                <a:gd name="connsiteY25" fmla="*/ 285750 h 301294"/>
                <a:gd name="connsiteX26" fmla="*/ 0 w 538162"/>
                <a:gd name="connsiteY26" fmla="*/ 290512 h 30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8162" h="301294">
                  <a:moveTo>
                    <a:pt x="538162" y="0"/>
                  </a:moveTo>
                  <a:cubicBezTo>
                    <a:pt x="521096" y="13890"/>
                    <a:pt x="504031" y="27781"/>
                    <a:pt x="490537" y="33337"/>
                  </a:cubicBezTo>
                  <a:cubicBezTo>
                    <a:pt x="477043" y="38893"/>
                    <a:pt x="465931" y="32543"/>
                    <a:pt x="457200" y="33337"/>
                  </a:cubicBezTo>
                  <a:cubicBezTo>
                    <a:pt x="448469" y="34131"/>
                    <a:pt x="442912" y="34131"/>
                    <a:pt x="438150" y="38100"/>
                  </a:cubicBezTo>
                  <a:cubicBezTo>
                    <a:pt x="433388" y="42069"/>
                    <a:pt x="433387" y="53975"/>
                    <a:pt x="428625" y="57150"/>
                  </a:cubicBezTo>
                  <a:cubicBezTo>
                    <a:pt x="423863" y="60325"/>
                    <a:pt x="415925" y="58738"/>
                    <a:pt x="409575" y="57150"/>
                  </a:cubicBezTo>
                  <a:cubicBezTo>
                    <a:pt x="403225" y="55563"/>
                    <a:pt x="398462" y="43656"/>
                    <a:pt x="390525" y="47625"/>
                  </a:cubicBezTo>
                  <a:cubicBezTo>
                    <a:pt x="382588" y="51594"/>
                    <a:pt x="370681" y="76200"/>
                    <a:pt x="361950" y="80962"/>
                  </a:cubicBezTo>
                  <a:cubicBezTo>
                    <a:pt x="353219" y="85724"/>
                    <a:pt x="344487" y="76994"/>
                    <a:pt x="338137" y="76200"/>
                  </a:cubicBezTo>
                  <a:cubicBezTo>
                    <a:pt x="331787" y="75406"/>
                    <a:pt x="329406" y="75406"/>
                    <a:pt x="323850" y="76200"/>
                  </a:cubicBezTo>
                  <a:cubicBezTo>
                    <a:pt x="318294" y="76994"/>
                    <a:pt x="308769" y="77787"/>
                    <a:pt x="304800" y="80962"/>
                  </a:cubicBezTo>
                  <a:cubicBezTo>
                    <a:pt x="300831" y="84137"/>
                    <a:pt x="305593" y="87313"/>
                    <a:pt x="300037" y="95250"/>
                  </a:cubicBezTo>
                  <a:cubicBezTo>
                    <a:pt x="294481" y="103188"/>
                    <a:pt x="281781" y="119062"/>
                    <a:pt x="271462" y="128587"/>
                  </a:cubicBezTo>
                  <a:cubicBezTo>
                    <a:pt x="261143" y="138112"/>
                    <a:pt x="246062" y="146050"/>
                    <a:pt x="238125" y="152400"/>
                  </a:cubicBezTo>
                  <a:cubicBezTo>
                    <a:pt x="230188" y="158750"/>
                    <a:pt x="229393" y="161925"/>
                    <a:pt x="223837" y="166687"/>
                  </a:cubicBezTo>
                  <a:cubicBezTo>
                    <a:pt x="218281" y="171450"/>
                    <a:pt x="211137" y="175419"/>
                    <a:pt x="204787" y="180975"/>
                  </a:cubicBezTo>
                  <a:cubicBezTo>
                    <a:pt x="198437" y="186531"/>
                    <a:pt x="192087" y="192088"/>
                    <a:pt x="185737" y="200025"/>
                  </a:cubicBezTo>
                  <a:cubicBezTo>
                    <a:pt x="179387" y="207962"/>
                    <a:pt x="172243" y="221456"/>
                    <a:pt x="166687" y="228600"/>
                  </a:cubicBezTo>
                  <a:cubicBezTo>
                    <a:pt x="161131" y="235744"/>
                    <a:pt x="157956" y="240506"/>
                    <a:pt x="152400" y="242887"/>
                  </a:cubicBezTo>
                  <a:cubicBezTo>
                    <a:pt x="146844" y="245268"/>
                    <a:pt x="141287" y="238125"/>
                    <a:pt x="133350" y="242887"/>
                  </a:cubicBezTo>
                  <a:cubicBezTo>
                    <a:pt x="125412" y="247650"/>
                    <a:pt x="104775" y="271462"/>
                    <a:pt x="104775" y="271462"/>
                  </a:cubicBezTo>
                  <a:cubicBezTo>
                    <a:pt x="96044" y="280193"/>
                    <a:pt x="87312" y="290513"/>
                    <a:pt x="80962" y="295275"/>
                  </a:cubicBezTo>
                  <a:cubicBezTo>
                    <a:pt x="74612" y="300037"/>
                    <a:pt x="73819" y="299243"/>
                    <a:pt x="66675" y="300037"/>
                  </a:cubicBezTo>
                  <a:cubicBezTo>
                    <a:pt x="59531" y="300831"/>
                    <a:pt x="43656" y="302418"/>
                    <a:pt x="38100" y="300037"/>
                  </a:cubicBezTo>
                  <a:cubicBezTo>
                    <a:pt x="32544" y="297656"/>
                    <a:pt x="37306" y="288131"/>
                    <a:pt x="33337" y="285750"/>
                  </a:cubicBezTo>
                  <a:cubicBezTo>
                    <a:pt x="29368" y="283369"/>
                    <a:pt x="19843" y="284956"/>
                    <a:pt x="14287" y="285750"/>
                  </a:cubicBezTo>
                  <a:cubicBezTo>
                    <a:pt x="8731" y="286544"/>
                    <a:pt x="4365" y="288528"/>
                    <a:pt x="0" y="290512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920724" y="1564508"/>
              <a:ext cx="237626" cy="411588"/>
            </a:xfrm>
            <a:custGeom>
              <a:avLst/>
              <a:gdLst>
                <a:gd name="connsiteX0" fmla="*/ 219230 w 219230"/>
                <a:gd name="connsiteY0" fmla="*/ 1058 h 372533"/>
                <a:gd name="connsiteX1" fmla="*/ 181130 w 219230"/>
                <a:gd name="connsiteY1" fmla="*/ 48683 h 372533"/>
                <a:gd name="connsiteX2" fmla="*/ 162080 w 219230"/>
                <a:gd name="connsiteY2" fmla="*/ 39158 h 372533"/>
                <a:gd name="connsiteX3" fmla="*/ 147793 w 219230"/>
                <a:gd name="connsiteY3" fmla="*/ 5820 h 372533"/>
                <a:gd name="connsiteX4" fmla="*/ 138268 w 219230"/>
                <a:gd name="connsiteY4" fmla="*/ 1058 h 372533"/>
                <a:gd name="connsiteX5" fmla="*/ 128743 w 219230"/>
                <a:gd name="connsiteY5" fmla="*/ 1058 h 372533"/>
                <a:gd name="connsiteX6" fmla="*/ 109693 w 219230"/>
                <a:gd name="connsiteY6" fmla="*/ 1058 h 372533"/>
                <a:gd name="connsiteX7" fmla="*/ 95405 w 219230"/>
                <a:gd name="connsiteY7" fmla="*/ 15345 h 372533"/>
                <a:gd name="connsiteX8" fmla="*/ 95405 w 219230"/>
                <a:gd name="connsiteY8" fmla="*/ 39158 h 372533"/>
                <a:gd name="connsiteX9" fmla="*/ 85880 w 219230"/>
                <a:gd name="connsiteY9" fmla="*/ 58208 h 372533"/>
                <a:gd name="connsiteX10" fmla="*/ 85880 w 219230"/>
                <a:gd name="connsiteY10" fmla="*/ 86783 h 372533"/>
                <a:gd name="connsiteX11" fmla="*/ 81118 w 219230"/>
                <a:gd name="connsiteY11" fmla="*/ 110595 h 372533"/>
                <a:gd name="connsiteX12" fmla="*/ 95405 w 219230"/>
                <a:gd name="connsiteY12" fmla="*/ 158220 h 372533"/>
                <a:gd name="connsiteX13" fmla="*/ 104930 w 219230"/>
                <a:gd name="connsiteY13" fmla="*/ 167745 h 372533"/>
                <a:gd name="connsiteX14" fmla="*/ 85880 w 219230"/>
                <a:gd name="connsiteY14" fmla="*/ 182033 h 372533"/>
                <a:gd name="connsiteX15" fmla="*/ 66830 w 219230"/>
                <a:gd name="connsiteY15" fmla="*/ 191558 h 372533"/>
                <a:gd name="connsiteX16" fmla="*/ 57305 w 219230"/>
                <a:gd name="connsiteY16" fmla="*/ 215370 h 372533"/>
                <a:gd name="connsiteX17" fmla="*/ 47780 w 219230"/>
                <a:gd name="connsiteY17" fmla="*/ 229658 h 372533"/>
                <a:gd name="connsiteX18" fmla="*/ 47780 w 219230"/>
                <a:gd name="connsiteY18" fmla="*/ 258233 h 372533"/>
                <a:gd name="connsiteX19" fmla="*/ 47780 w 219230"/>
                <a:gd name="connsiteY19" fmla="*/ 282045 h 372533"/>
                <a:gd name="connsiteX20" fmla="*/ 33493 w 219230"/>
                <a:gd name="connsiteY20" fmla="*/ 291570 h 372533"/>
                <a:gd name="connsiteX21" fmla="*/ 19205 w 219230"/>
                <a:gd name="connsiteY21" fmla="*/ 305858 h 372533"/>
                <a:gd name="connsiteX22" fmla="*/ 155 w 219230"/>
                <a:gd name="connsiteY22" fmla="*/ 329670 h 372533"/>
                <a:gd name="connsiteX23" fmla="*/ 9680 w 219230"/>
                <a:gd name="connsiteY23" fmla="*/ 372533 h 372533"/>
                <a:gd name="connsiteX24" fmla="*/ 9680 w 219230"/>
                <a:gd name="connsiteY24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9230" h="372533">
                  <a:moveTo>
                    <a:pt x="219230" y="1058"/>
                  </a:moveTo>
                  <a:cubicBezTo>
                    <a:pt x="204942" y="21695"/>
                    <a:pt x="190655" y="42333"/>
                    <a:pt x="181130" y="48683"/>
                  </a:cubicBezTo>
                  <a:cubicBezTo>
                    <a:pt x="171605" y="55033"/>
                    <a:pt x="167636" y="46302"/>
                    <a:pt x="162080" y="39158"/>
                  </a:cubicBezTo>
                  <a:cubicBezTo>
                    <a:pt x="156524" y="32014"/>
                    <a:pt x="151762" y="12170"/>
                    <a:pt x="147793" y="5820"/>
                  </a:cubicBezTo>
                  <a:cubicBezTo>
                    <a:pt x="143824" y="-530"/>
                    <a:pt x="141443" y="1852"/>
                    <a:pt x="138268" y="1058"/>
                  </a:cubicBezTo>
                  <a:cubicBezTo>
                    <a:pt x="135093" y="264"/>
                    <a:pt x="128743" y="1058"/>
                    <a:pt x="128743" y="1058"/>
                  </a:cubicBezTo>
                  <a:cubicBezTo>
                    <a:pt x="123981" y="1058"/>
                    <a:pt x="115249" y="-1323"/>
                    <a:pt x="109693" y="1058"/>
                  </a:cubicBezTo>
                  <a:cubicBezTo>
                    <a:pt x="104137" y="3439"/>
                    <a:pt x="97786" y="8995"/>
                    <a:pt x="95405" y="15345"/>
                  </a:cubicBezTo>
                  <a:cubicBezTo>
                    <a:pt x="93024" y="21695"/>
                    <a:pt x="96992" y="32014"/>
                    <a:pt x="95405" y="39158"/>
                  </a:cubicBezTo>
                  <a:cubicBezTo>
                    <a:pt x="93817" y="46302"/>
                    <a:pt x="87468" y="50270"/>
                    <a:pt x="85880" y="58208"/>
                  </a:cubicBezTo>
                  <a:cubicBezTo>
                    <a:pt x="84292" y="66146"/>
                    <a:pt x="86674" y="78052"/>
                    <a:pt x="85880" y="86783"/>
                  </a:cubicBezTo>
                  <a:cubicBezTo>
                    <a:pt x="85086" y="95514"/>
                    <a:pt x="79531" y="98689"/>
                    <a:pt x="81118" y="110595"/>
                  </a:cubicBezTo>
                  <a:cubicBezTo>
                    <a:pt x="82705" y="122501"/>
                    <a:pt x="91436" y="148695"/>
                    <a:pt x="95405" y="158220"/>
                  </a:cubicBezTo>
                  <a:cubicBezTo>
                    <a:pt x="99374" y="167745"/>
                    <a:pt x="106517" y="163776"/>
                    <a:pt x="104930" y="167745"/>
                  </a:cubicBezTo>
                  <a:cubicBezTo>
                    <a:pt x="103342" y="171714"/>
                    <a:pt x="92230" y="178064"/>
                    <a:pt x="85880" y="182033"/>
                  </a:cubicBezTo>
                  <a:cubicBezTo>
                    <a:pt x="79530" y="186002"/>
                    <a:pt x="71592" y="186002"/>
                    <a:pt x="66830" y="191558"/>
                  </a:cubicBezTo>
                  <a:cubicBezTo>
                    <a:pt x="62068" y="197114"/>
                    <a:pt x="60480" y="209020"/>
                    <a:pt x="57305" y="215370"/>
                  </a:cubicBezTo>
                  <a:cubicBezTo>
                    <a:pt x="54130" y="221720"/>
                    <a:pt x="49367" y="222514"/>
                    <a:pt x="47780" y="229658"/>
                  </a:cubicBezTo>
                  <a:cubicBezTo>
                    <a:pt x="46192" y="236802"/>
                    <a:pt x="47780" y="258233"/>
                    <a:pt x="47780" y="258233"/>
                  </a:cubicBezTo>
                  <a:cubicBezTo>
                    <a:pt x="47780" y="266964"/>
                    <a:pt x="50161" y="276489"/>
                    <a:pt x="47780" y="282045"/>
                  </a:cubicBezTo>
                  <a:cubicBezTo>
                    <a:pt x="45399" y="287601"/>
                    <a:pt x="38255" y="287601"/>
                    <a:pt x="33493" y="291570"/>
                  </a:cubicBezTo>
                  <a:cubicBezTo>
                    <a:pt x="28731" y="295539"/>
                    <a:pt x="24761" y="299508"/>
                    <a:pt x="19205" y="305858"/>
                  </a:cubicBezTo>
                  <a:cubicBezTo>
                    <a:pt x="13649" y="312208"/>
                    <a:pt x="1742" y="318558"/>
                    <a:pt x="155" y="329670"/>
                  </a:cubicBezTo>
                  <a:cubicBezTo>
                    <a:pt x="-1432" y="340782"/>
                    <a:pt x="9680" y="372533"/>
                    <a:pt x="9680" y="372533"/>
                  </a:cubicBezTo>
                  <a:lnTo>
                    <a:pt x="9680" y="37253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257625" y="843558"/>
            <a:ext cx="2628750" cy="1884640"/>
            <a:chOff x="5011041" y="1508305"/>
            <a:chExt cx="3630308" cy="2797700"/>
          </a:xfrm>
        </p:grpSpPr>
        <p:pic>
          <p:nvPicPr>
            <p:cNvPr id="14" name="Picture 4" descr="https://upload.wikimedia.org/wikipedia/commons/thumb/6/6a/Relief_Map_of_Far_Eastern_Federal_District.jpg/1024px-Relief_Map_of_Far_Eastern_Federal_District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38"/>
            <a:stretch/>
          </p:blipFill>
          <p:spPr bwMode="auto">
            <a:xfrm>
              <a:off x="5011041" y="1508305"/>
              <a:ext cx="3630308" cy="279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олилиния 14"/>
            <p:cNvSpPr/>
            <p:nvPr/>
          </p:nvSpPr>
          <p:spPr>
            <a:xfrm>
              <a:off x="5746374" y="2613898"/>
              <a:ext cx="114746" cy="228179"/>
            </a:xfrm>
            <a:custGeom>
              <a:avLst/>
              <a:gdLst>
                <a:gd name="connsiteX0" fmla="*/ 10583 w 105863"/>
                <a:gd name="connsiteY0" fmla="*/ 0 h 204788"/>
                <a:gd name="connsiteX1" fmla="*/ 1058 w 105863"/>
                <a:gd name="connsiteY1" fmla="*/ 52388 h 204788"/>
                <a:gd name="connsiteX2" fmla="*/ 1058 w 105863"/>
                <a:gd name="connsiteY2" fmla="*/ 76200 h 204788"/>
                <a:gd name="connsiteX3" fmla="*/ 1058 w 105863"/>
                <a:gd name="connsiteY3" fmla="*/ 95250 h 204788"/>
                <a:gd name="connsiteX4" fmla="*/ 15345 w 105863"/>
                <a:gd name="connsiteY4" fmla="*/ 109538 h 204788"/>
                <a:gd name="connsiteX5" fmla="*/ 43920 w 105863"/>
                <a:gd name="connsiteY5" fmla="*/ 123825 h 204788"/>
                <a:gd name="connsiteX6" fmla="*/ 62970 w 105863"/>
                <a:gd name="connsiteY6" fmla="*/ 123825 h 204788"/>
                <a:gd name="connsiteX7" fmla="*/ 62970 w 105863"/>
                <a:gd name="connsiteY7" fmla="*/ 157163 h 204788"/>
                <a:gd name="connsiteX8" fmla="*/ 86783 w 105863"/>
                <a:gd name="connsiteY8" fmla="*/ 157163 h 204788"/>
                <a:gd name="connsiteX9" fmla="*/ 105833 w 105863"/>
                <a:gd name="connsiteY9" fmla="*/ 166688 h 204788"/>
                <a:gd name="connsiteX10" fmla="*/ 91545 w 105863"/>
                <a:gd name="connsiteY10" fmla="*/ 180975 h 204788"/>
                <a:gd name="connsiteX11" fmla="*/ 72495 w 105863"/>
                <a:gd name="connsiteY11" fmla="*/ 200025 h 204788"/>
                <a:gd name="connsiteX12" fmla="*/ 62970 w 105863"/>
                <a:gd name="connsiteY12" fmla="*/ 204788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5863" h="204788">
                  <a:moveTo>
                    <a:pt x="10583" y="0"/>
                  </a:moveTo>
                  <a:cubicBezTo>
                    <a:pt x="6614" y="19844"/>
                    <a:pt x="2645" y="39688"/>
                    <a:pt x="1058" y="52388"/>
                  </a:cubicBezTo>
                  <a:cubicBezTo>
                    <a:pt x="-529" y="65088"/>
                    <a:pt x="1058" y="76200"/>
                    <a:pt x="1058" y="76200"/>
                  </a:cubicBezTo>
                  <a:cubicBezTo>
                    <a:pt x="1058" y="83344"/>
                    <a:pt x="-1323" y="89694"/>
                    <a:pt x="1058" y="95250"/>
                  </a:cubicBezTo>
                  <a:cubicBezTo>
                    <a:pt x="3439" y="100806"/>
                    <a:pt x="8201" y="104776"/>
                    <a:pt x="15345" y="109538"/>
                  </a:cubicBezTo>
                  <a:cubicBezTo>
                    <a:pt x="22489" y="114300"/>
                    <a:pt x="35983" y="121444"/>
                    <a:pt x="43920" y="123825"/>
                  </a:cubicBezTo>
                  <a:cubicBezTo>
                    <a:pt x="51857" y="126206"/>
                    <a:pt x="59795" y="118269"/>
                    <a:pt x="62970" y="123825"/>
                  </a:cubicBezTo>
                  <a:cubicBezTo>
                    <a:pt x="66145" y="129381"/>
                    <a:pt x="59001" y="151607"/>
                    <a:pt x="62970" y="157163"/>
                  </a:cubicBezTo>
                  <a:cubicBezTo>
                    <a:pt x="66939" y="162719"/>
                    <a:pt x="79639" y="155576"/>
                    <a:pt x="86783" y="157163"/>
                  </a:cubicBezTo>
                  <a:cubicBezTo>
                    <a:pt x="93927" y="158751"/>
                    <a:pt x="105039" y="162719"/>
                    <a:pt x="105833" y="166688"/>
                  </a:cubicBezTo>
                  <a:cubicBezTo>
                    <a:pt x="106627" y="170657"/>
                    <a:pt x="91545" y="180975"/>
                    <a:pt x="91545" y="180975"/>
                  </a:cubicBezTo>
                  <a:cubicBezTo>
                    <a:pt x="85989" y="186531"/>
                    <a:pt x="77257" y="196056"/>
                    <a:pt x="72495" y="200025"/>
                  </a:cubicBezTo>
                  <a:cubicBezTo>
                    <a:pt x="67733" y="203994"/>
                    <a:pt x="62970" y="204788"/>
                    <a:pt x="62970" y="204788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540043" y="2836771"/>
              <a:ext cx="279748" cy="202432"/>
            </a:xfrm>
            <a:custGeom>
              <a:avLst/>
              <a:gdLst>
                <a:gd name="connsiteX0" fmla="*/ 258091 w 258091"/>
                <a:gd name="connsiteY0" fmla="*/ 0 h 181680"/>
                <a:gd name="connsiteX1" fmla="*/ 234278 w 258091"/>
                <a:gd name="connsiteY1" fmla="*/ 47625 h 181680"/>
                <a:gd name="connsiteX2" fmla="*/ 234278 w 258091"/>
                <a:gd name="connsiteY2" fmla="*/ 52388 h 181680"/>
                <a:gd name="connsiteX3" fmla="*/ 234278 w 258091"/>
                <a:gd name="connsiteY3" fmla="*/ 71438 h 181680"/>
                <a:gd name="connsiteX4" fmla="*/ 229516 w 258091"/>
                <a:gd name="connsiteY4" fmla="*/ 85725 h 181680"/>
                <a:gd name="connsiteX5" fmla="*/ 224753 w 258091"/>
                <a:gd name="connsiteY5" fmla="*/ 104775 h 181680"/>
                <a:gd name="connsiteX6" fmla="*/ 248566 w 258091"/>
                <a:gd name="connsiteY6" fmla="*/ 123825 h 181680"/>
                <a:gd name="connsiteX7" fmla="*/ 248566 w 258091"/>
                <a:gd name="connsiteY7" fmla="*/ 138113 h 181680"/>
                <a:gd name="connsiteX8" fmla="*/ 243803 w 258091"/>
                <a:gd name="connsiteY8" fmla="*/ 157163 h 181680"/>
                <a:gd name="connsiteX9" fmla="*/ 229516 w 258091"/>
                <a:gd name="connsiteY9" fmla="*/ 161925 h 181680"/>
                <a:gd name="connsiteX10" fmla="*/ 205703 w 258091"/>
                <a:gd name="connsiteY10" fmla="*/ 161925 h 181680"/>
                <a:gd name="connsiteX11" fmla="*/ 191416 w 258091"/>
                <a:gd name="connsiteY11" fmla="*/ 152400 h 181680"/>
                <a:gd name="connsiteX12" fmla="*/ 158078 w 258091"/>
                <a:gd name="connsiteY12" fmla="*/ 166688 h 181680"/>
                <a:gd name="connsiteX13" fmla="*/ 139028 w 258091"/>
                <a:gd name="connsiteY13" fmla="*/ 171450 h 181680"/>
                <a:gd name="connsiteX14" fmla="*/ 96166 w 258091"/>
                <a:gd name="connsiteY14" fmla="*/ 180975 h 181680"/>
                <a:gd name="connsiteX15" fmla="*/ 67591 w 258091"/>
                <a:gd name="connsiteY15" fmla="*/ 180975 h 181680"/>
                <a:gd name="connsiteX16" fmla="*/ 43778 w 258091"/>
                <a:gd name="connsiteY16" fmla="*/ 180975 h 181680"/>
                <a:gd name="connsiteX17" fmla="*/ 24728 w 258091"/>
                <a:gd name="connsiteY17" fmla="*/ 180975 h 181680"/>
                <a:gd name="connsiteX18" fmla="*/ 10441 w 258091"/>
                <a:gd name="connsiteY18" fmla="*/ 176213 h 181680"/>
                <a:gd name="connsiteX19" fmla="*/ 916 w 258091"/>
                <a:gd name="connsiteY19" fmla="*/ 176213 h 181680"/>
                <a:gd name="connsiteX20" fmla="*/ 916 w 258091"/>
                <a:gd name="connsiteY20" fmla="*/ 166688 h 181680"/>
                <a:gd name="connsiteX21" fmla="*/ 5678 w 258091"/>
                <a:gd name="connsiteY21" fmla="*/ 142875 h 181680"/>
                <a:gd name="connsiteX22" fmla="*/ 29491 w 258091"/>
                <a:gd name="connsiteY22" fmla="*/ 138113 h 181680"/>
                <a:gd name="connsiteX23" fmla="*/ 43778 w 258091"/>
                <a:gd name="connsiteY23" fmla="*/ 119063 h 181680"/>
                <a:gd name="connsiteX24" fmla="*/ 43778 w 258091"/>
                <a:gd name="connsiteY24" fmla="*/ 104775 h 181680"/>
                <a:gd name="connsiteX25" fmla="*/ 19966 w 258091"/>
                <a:gd name="connsiteY25" fmla="*/ 104775 h 181680"/>
                <a:gd name="connsiteX26" fmla="*/ 5678 w 258091"/>
                <a:gd name="connsiteY26" fmla="*/ 104775 h 181680"/>
                <a:gd name="connsiteX27" fmla="*/ 5678 w 258091"/>
                <a:gd name="connsiteY27" fmla="*/ 104775 h 18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091" h="181680">
                  <a:moveTo>
                    <a:pt x="258091" y="0"/>
                  </a:moveTo>
                  <a:lnTo>
                    <a:pt x="234278" y="47625"/>
                  </a:lnTo>
                  <a:cubicBezTo>
                    <a:pt x="230309" y="56356"/>
                    <a:pt x="234278" y="52388"/>
                    <a:pt x="234278" y="52388"/>
                  </a:cubicBezTo>
                  <a:lnTo>
                    <a:pt x="234278" y="71438"/>
                  </a:lnTo>
                  <a:cubicBezTo>
                    <a:pt x="233484" y="76994"/>
                    <a:pt x="229516" y="85725"/>
                    <a:pt x="229516" y="85725"/>
                  </a:cubicBezTo>
                  <a:cubicBezTo>
                    <a:pt x="227929" y="91281"/>
                    <a:pt x="224753" y="104775"/>
                    <a:pt x="224753" y="104775"/>
                  </a:cubicBezTo>
                  <a:cubicBezTo>
                    <a:pt x="227928" y="111125"/>
                    <a:pt x="248566" y="123825"/>
                    <a:pt x="248566" y="123825"/>
                  </a:cubicBezTo>
                  <a:cubicBezTo>
                    <a:pt x="252535" y="129381"/>
                    <a:pt x="248566" y="138113"/>
                    <a:pt x="248566" y="138113"/>
                  </a:cubicBezTo>
                  <a:cubicBezTo>
                    <a:pt x="247772" y="143669"/>
                    <a:pt x="243803" y="157163"/>
                    <a:pt x="243803" y="157163"/>
                  </a:cubicBezTo>
                  <a:cubicBezTo>
                    <a:pt x="240628" y="161132"/>
                    <a:pt x="235866" y="161131"/>
                    <a:pt x="229516" y="161925"/>
                  </a:cubicBezTo>
                  <a:cubicBezTo>
                    <a:pt x="223166" y="162719"/>
                    <a:pt x="212053" y="163513"/>
                    <a:pt x="205703" y="161925"/>
                  </a:cubicBezTo>
                  <a:cubicBezTo>
                    <a:pt x="199353" y="160338"/>
                    <a:pt x="199353" y="151606"/>
                    <a:pt x="191416" y="152400"/>
                  </a:cubicBezTo>
                  <a:cubicBezTo>
                    <a:pt x="183479" y="153194"/>
                    <a:pt x="166809" y="163513"/>
                    <a:pt x="158078" y="166688"/>
                  </a:cubicBezTo>
                  <a:cubicBezTo>
                    <a:pt x="149347" y="169863"/>
                    <a:pt x="139028" y="171450"/>
                    <a:pt x="139028" y="171450"/>
                  </a:cubicBezTo>
                  <a:cubicBezTo>
                    <a:pt x="128709" y="173831"/>
                    <a:pt x="108072" y="179388"/>
                    <a:pt x="96166" y="180975"/>
                  </a:cubicBezTo>
                  <a:cubicBezTo>
                    <a:pt x="84260" y="182562"/>
                    <a:pt x="67591" y="180975"/>
                    <a:pt x="67591" y="180975"/>
                  </a:cubicBezTo>
                  <a:lnTo>
                    <a:pt x="43778" y="180975"/>
                  </a:lnTo>
                  <a:cubicBezTo>
                    <a:pt x="36634" y="180975"/>
                    <a:pt x="30284" y="181769"/>
                    <a:pt x="24728" y="180975"/>
                  </a:cubicBezTo>
                  <a:cubicBezTo>
                    <a:pt x="19172" y="180181"/>
                    <a:pt x="14410" y="177007"/>
                    <a:pt x="10441" y="176213"/>
                  </a:cubicBezTo>
                  <a:cubicBezTo>
                    <a:pt x="6472" y="175419"/>
                    <a:pt x="2503" y="177800"/>
                    <a:pt x="916" y="176213"/>
                  </a:cubicBezTo>
                  <a:cubicBezTo>
                    <a:pt x="-671" y="174626"/>
                    <a:pt x="122" y="172244"/>
                    <a:pt x="916" y="166688"/>
                  </a:cubicBezTo>
                  <a:cubicBezTo>
                    <a:pt x="1710" y="161132"/>
                    <a:pt x="916" y="147637"/>
                    <a:pt x="5678" y="142875"/>
                  </a:cubicBezTo>
                  <a:cubicBezTo>
                    <a:pt x="10440" y="138113"/>
                    <a:pt x="23141" y="142082"/>
                    <a:pt x="29491" y="138113"/>
                  </a:cubicBezTo>
                  <a:cubicBezTo>
                    <a:pt x="35841" y="134144"/>
                    <a:pt x="41397" y="124619"/>
                    <a:pt x="43778" y="119063"/>
                  </a:cubicBezTo>
                  <a:cubicBezTo>
                    <a:pt x="46159" y="113507"/>
                    <a:pt x="47747" y="107156"/>
                    <a:pt x="43778" y="104775"/>
                  </a:cubicBezTo>
                  <a:cubicBezTo>
                    <a:pt x="39809" y="102394"/>
                    <a:pt x="19966" y="104775"/>
                    <a:pt x="19966" y="104775"/>
                  </a:cubicBezTo>
                  <a:lnTo>
                    <a:pt x="5678" y="104775"/>
                  </a:lnTo>
                  <a:lnTo>
                    <a:pt x="5678" y="104775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047706" y="843558"/>
            <a:ext cx="2628750" cy="1884640"/>
            <a:chOff x="5016711" y="1508305"/>
            <a:chExt cx="3624638" cy="2797700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90" r="19064"/>
            <a:stretch/>
          </p:blipFill>
          <p:spPr bwMode="auto">
            <a:xfrm>
              <a:off x="5016711" y="1508305"/>
              <a:ext cx="3624638" cy="279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олилиния 18"/>
            <p:cNvSpPr/>
            <p:nvPr/>
          </p:nvSpPr>
          <p:spPr>
            <a:xfrm>
              <a:off x="6648848" y="3372726"/>
              <a:ext cx="304089" cy="80319"/>
            </a:xfrm>
            <a:custGeom>
              <a:avLst/>
              <a:gdLst>
                <a:gd name="connsiteX0" fmla="*/ 0 w 280987"/>
                <a:gd name="connsiteY0" fmla="*/ 0 h 72085"/>
                <a:gd name="connsiteX1" fmla="*/ 28575 w 280987"/>
                <a:gd name="connsiteY1" fmla="*/ 47625 h 72085"/>
                <a:gd name="connsiteX2" fmla="*/ 66675 w 280987"/>
                <a:gd name="connsiteY2" fmla="*/ 33337 h 72085"/>
                <a:gd name="connsiteX3" fmla="*/ 100012 w 280987"/>
                <a:gd name="connsiteY3" fmla="*/ 42862 h 72085"/>
                <a:gd name="connsiteX4" fmla="*/ 114300 w 280987"/>
                <a:gd name="connsiteY4" fmla="*/ 52387 h 72085"/>
                <a:gd name="connsiteX5" fmla="*/ 147637 w 280987"/>
                <a:gd name="connsiteY5" fmla="*/ 57150 h 72085"/>
                <a:gd name="connsiteX6" fmla="*/ 176212 w 280987"/>
                <a:gd name="connsiteY6" fmla="*/ 66675 h 72085"/>
                <a:gd name="connsiteX7" fmla="*/ 200025 w 280987"/>
                <a:gd name="connsiteY7" fmla="*/ 71437 h 72085"/>
                <a:gd name="connsiteX8" fmla="*/ 223837 w 280987"/>
                <a:gd name="connsiteY8" fmla="*/ 52387 h 72085"/>
                <a:gd name="connsiteX9" fmla="*/ 242887 w 280987"/>
                <a:gd name="connsiteY9" fmla="*/ 42862 h 72085"/>
                <a:gd name="connsiteX10" fmla="*/ 257175 w 280987"/>
                <a:gd name="connsiteY10" fmla="*/ 38100 h 72085"/>
                <a:gd name="connsiteX11" fmla="*/ 280987 w 280987"/>
                <a:gd name="connsiteY11" fmla="*/ 38100 h 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0987" h="72085">
                  <a:moveTo>
                    <a:pt x="0" y="0"/>
                  </a:moveTo>
                  <a:cubicBezTo>
                    <a:pt x="8731" y="21034"/>
                    <a:pt x="17463" y="42069"/>
                    <a:pt x="28575" y="47625"/>
                  </a:cubicBezTo>
                  <a:cubicBezTo>
                    <a:pt x="39688" y="53181"/>
                    <a:pt x="54769" y="34131"/>
                    <a:pt x="66675" y="33337"/>
                  </a:cubicBezTo>
                  <a:cubicBezTo>
                    <a:pt x="78581" y="32543"/>
                    <a:pt x="92074" y="39687"/>
                    <a:pt x="100012" y="42862"/>
                  </a:cubicBezTo>
                  <a:cubicBezTo>
                    <a:pt x="107950" y="46037"/>
                    <a:pt x="106363" y="50006"/>
                    <a:pt x="114300" y="52387"/>
                  </a:cubicBezTo>
                  <a:cubicBezTo>
                    <a:pt x="122237" y="54768"/>
                    <a:pt x="137318" y="54769"/>
                    <a:pt x="147637" y="57150"/>
                  </a:cubicBezTo>
                  <a:cubicBezTo>
                    <a:pt x="157956" y="59531"/>
                    <a:pt x="167481" y="64294"/>
                    <a:pt x="176212" y="66675"/>
                  </a:cubicBezTo>
                  <a:cubicBezTo>
                    <a:pt x="184943" y="69056"/>
                    <a:pt x="192088" y="73818"/>
                    <a:pt x="200025" y="71437"/>
                  </a:cubicBezTo>
                  <a:cubicBezTo>
                    <a:pt x="207962" y="69056"/>
                    <a:pt x="216693" y="57149"/>
                    <a:pt x="223837" y="52387"/>
                  </a:cubicBezTo>
                  <a:cubicBezTo>
                    <a:pt x="230981" y="47625"/>
                    <a:pt x="237331" y="45243"/>
                    <a:pt x="242887" y="42862"/>
                  </a:cubicBezTo>
                  <a:cubicBezTo>
                    <a:pt x="248443" y="40481"/>
                    <a:pt x="250825" y="38894"/>
                    <a:pt x="257175" y="38100"/>
                  </a:cubicBezTo>
                  <a:cubicBezTo>
                    <a:pt x="263525" y="37306"/>
                    <a:pt x="280987" y="38100"/>
                    <a:pt x="280987" y="38100"/>
                  </a:cubicBez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947783" y="3378032"/>
              <a:ext cx="253909" cy="366148"/>
            </a:xfrm>
            <a:custGeom>
              <a:avLst/>
              <a:gdLst>
                <a:gd name="connsiteX0" fmla="*/ 0 w 234619"/>
                <a:gd name="connsiteY0" fmla="*/ 23813 h 328613"/>
                <a:gd name="connsiteX1" fmla="*/ 71437 w 234619"/>
                <a:gd name="connsiteY1" fmla="*/ 9525 h 328613"/>
                <a:gd name="connsiteX2" fmla="*/ 104775 w 234619"/>
                <a:gd name="connsiteY2" fmla="*/ 0 h 328613"/>
                <a:gd name="connsiteX3" fmla="*/ 123825 w 234619"/>
                <a:gd name="connsiteY3" fmla="*/ 9525 h 328613"/>
                <a:gd name="connsiteX4" fmla="*/ 128587 w 234619"/>
                <a:gd name="connsiteY4" fmla="*/ 42863 h 328613"/>
                <a:gd name="connsiteX5" fmla="*/ 133350 w 234619"/>
                <a:gd name="connsiteY5" fmla="*/ 66675 h 328613"/>
                <a:gd name="connsiteX6" fmla="*/ 147637 w 234619"/>
                <a:gd name="connsiteY6" fmla="*/ 85725 h 328613"/>
                <a:gd name="connsiteX7" fmla="*/ 171450 w 234619"/>
                <a:gd name="connsiteY7" fmla="*/ 90488 h 328613"/>
                <a:gd name="connsiteX8" fmla="*/ 200025 w 234619"/>
                <a:gd name="connsiteY8" fmla="*/ 90488 h 328613"/>
                <a:gd name="connsiteX9" fmla="*/ 219075 w 234619"/>
                <a:gd name="connsiteY9" fmla="*/ 109538 h 328613"/>
                <a:gd name="connsiteX10" fmla="*/ 219075 w 234619"/>
                <a:gd name="connsiteY10" fmla="*/ 128588 h 328613"/>
                <a:gd name="connsiteX11" fmla="*/ 223837 w 234619"/>
                <a:gd name="connsiteY11" fmla="*/ 157163 h 328613"/>
                <a:gd name="connsiteX12" fmla="*/ 233362 w 234619"/>
                <a:gd name="connsiteY12" fmla="*/ 166688 h 328613"/>
                <a:gd name="connsiteX13" fmla="*/ 233362 w 234619"/>
                <a:gd name="connsiteY13" fmla="*/ 200025 h 328613"/>
                <a:gd name="connsiteX14" fmla="*/ 228600 w 234619"/>
                <a:gd name="connsiteY14" fmla="*/ 219075 h 328613"/>
                <a:gd name="connsiteX15" fmla="*/ 223837 w 234619"/>
                <a:gd name="connsiteY15" fmla="*/ 242888 h 328613"/>
                <a:gd name="connsiteX16" fmla="*/ 219075 w 234619"/>
                <a:gd name="connsiteY16" fmla="*/ 257175 h 328613"/>
                <a:gd name="connsiteX17" fmla="*/ 233362 w 234619"/>
                <a:gd name="connsiteY17" fmla="*/ 276225 h 328613"/>
                <a:gd name="connsiteX18" fmla="*/ 233362 w 234619"/>
                <a:gd name="connsiteY18" fmla="*/ 295275 h 328613"/>
                <a:gd name="connsiteX19" fmla="*/ 228600 w 234619"/>
                <a:gd name="connsiteY19" fmla="*/ 328613 h 328613"/>
                <a:gd name="connsiteX20" fmla="*/ 228600 w 234619"/>
                <a:gd name="connsiteY20" fmla="*/ 328613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4619" h="328613">
                  <a:moveTo>
                    <a:pt x="0" y="23813"/>
                  </a:moveTo>
                  <a:lnTo>
                    <a:pt x="71437" y="9525"/>
                  </a:lnTo>
                  <a:cubicBezTo>
                    <a:pt x="88900" y="5556"/>
                    <a:pt x="96044" y="0"/>
                    <a:pt x="104775" y="0"/>
                  </a:cubicBezTo>
                  <a:cubicBezTo>
                    <a:pt x="113506" y="0"/>
                    <a:pt x="119856" y="2381"/>
                    <a:pt x="123825" y="9525"/>
                  </a:cubicBezTo>
                  <a:cubicBezTo>
                    <a:pt x="127794" y="16669"/>
                    <a:pt x="127000" y="33338"/>
                    <a:pt x="128587" y="42863"/>
                  </a:cubicBezTo>
                  <a:cubicBezTo>
                    <a:pt x="130175" y="52388"/>
                    <a:pt x="130175" y="59531"/>
                    <a:pt x="133350" y="66675"/>
                  </a:cubicBezTo>
                  <a:cubicBezTo>
                    <a:pt x="136525" y="73819"/>
                    <a:pt x="141287" y="81756"/>
                    <a:pt x="147637" y="85725"/>
                  </a:cubicBezTo>
                  <a:cubicBezTo>
                    <a:pt x="153987" y="89694"/>
                    <a:pt x="162719" y="89694"/>
                    <a:pt x="171450" y="90488"/>
                  </a:cubicBezTo>
                  <a:cubicBezTo>
                    <a:pt x="180181" y="91282"/>
                    <a:pt x="192087" y="87313"/>
                    <a:pt x="200025" y="90488"/>
                  </a:cubicBezTo>
                  <a:cubicBezTo>
                    <a:pt x="207963" y="93663"/>
                    <a:pt x="215900" y="103188"/>
                    <a:pt x="219075" y="109538"/>
                  </a:cubicBezTo>
                  <a:cubicBezTo>
                    <a:pt x="222250" y="115888"/>
                    <a:pt x="218281" y="120651"/>
                    <a:pt x="219075" y="128588"/>
                  </a:cubicBezTo>
                  <a:cubicBezTo>
                    <a:pt x="219869" y="136525"/>
                    <a:pt x="221456" y="150813"/>
                    <a:pt x="223837" y="157163"/>
                  </a:cubicBezTo>
                  <a:cubicBezTo>
                    <a:pt x="226218" y="163513"/>
                    <a:pt x="231775" y="159544"/>
                    <a:pt x="233362" y="166688"/>
                  </a:cubicBezTo>
                  <a:cubicBezTo>
                    <a:pt x="234950" y="173832"/>
                    <a:pt x="234156" y="191294"/>
                    <a:pt x="233362" y="200025"/>
                  </a:cubicBezTo>
                  <a:cubicBezTo>
                    <a:pt x="232568" y="208756"/>
                    <a:pt x="230188" y="211931"/>
                    <a:pt x="228600" y="219075"/>
                  </a:cubicBezTo>
                  <a:cubicBezTo>
                    <a:pt x="227013" y="226219"/>
                    <a:pt x="225425" y="236538"/>
                    <a:pt x="223837" y="242888"/>
                  </a:cubicBezTo>
                  <a:cubicBezTo>
                    <a:pt x="222250" y="249238"/>
                    <a:pt x="217488" y="251619"/>
                    <a:pt x="219075" y="257175"/>
                  </a:cubicBezTo>
                  <a:cubicBezTo>
                    <a:pt x="220662" y="262731"/>
                    <a:pt x="230981" y="269875"/>
                    <a:pt x="233362" y="276225"/>
                  </a:cubicBezTo>
                  <a:cubicBezTo>
                    <a:pt x="235743" y="282575"/>
                    <a:pt x="234156" y="286544"/>
                    <a:pt x="233362" y="295275"/>
                  </a:cubicBezTo>
                  <a:cubicBezTo>
                    <a:pt x="232568" y="304006"/>
                    <a:pt x="228600" y="328613"/>
                    <a:pt x="228600" y="328613"/>
                  </a:cubicBezTo>
                  <a:lnTo>
                    <a:pt x="228600" y="328613"/>
                  </a:lnTo>
                </a:path>
              </a:pathLst>
            </a:cu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267744" y="5147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Горные реки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Выноска 1 26"/>
          <p:cNvSpPr/>
          <p:nvPr/>
        </p:nvSpPr>
        <p:spPr>
          <a:xfrm flipH="1">
            <a:off x="1331647" y="1988000"/>
            <a:ext cx="1627866" cy="439734"/>
          </a:xfrm>
          <a:prstGeom prst="borderCallout1">
            <a:avLst>
              <a:gd name="adj1" fmla="val -2775"/>
              <a:gd name="adj2" fmla="val 77941"/>
              <a:gd name="adj3" fmla="val -41021"/>
              <a:gd name="adj4" fmla="val 98823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Колорадо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Выноска 1 27"/>
          <p:cNvSpPr/>
          <p:nvPr/>
        </p:nvSpPr>
        <p:spPr>
          <a:xfrm flipH="1">
            <a:off x="4067944" y="1566011"/>
            <a:ext cx="1627866" cy="439734"/>
          </a:xfrm>
          <a:prstGeom prst="borderCallout1">
            <a:avLst>
              <a:gd name="adj1" fmla="val 55938"/>
              <a:gd name="adj2" fmla="val 99749"/>
              <a:gd name="adj3" fmla="val 69067"/>
              <a:gd name="adj4" fmla="val 11336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Витим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Выноска 1 28"/>
          <p:cNvSpPr/>
          <p:nvPr/>
        </p:nvSpPr>
        <p:spPr>
          <a:xfrm flipH="1">
            <a:off x="6280819" y="1416248"/>
            <a:ext cx="1627866" cy="439734"/>
          </a:xfrm>
          <a:prstGeom prst="borderCallout1">
            <a:avLst>
              <a:gd name="adj1" fmla="val 99973"/>
              <a:gd name="adj2" fmla="val 32343"/>
              <a:gd name="adj3" fmla="val 152245"/>
              <a:gd name="adj4" fmla="val 33400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Кубань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9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рямоугольник 298"/>
          <p:cNvSpPr/>
          <p:nvPr/>
        </p:nvSpPr>
        <p:spPr>
          <a:xfrm>
            <a:off x="0" y="0"/>
            <a:ext cx="9146445" cy="38974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0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24" y="212032"/>
            <a:ext cx="2540548" cy="11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" y="27484"/>
            <a:ext cx="2009400" cy="8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08" y="64481"/>
            <a:ext cx="2272784" cy="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Скругленный прямоугольник 189"/>
          <p:cNvSpPr/>
          <p:nvPr/>
        </p:nvSpPr>
        <p:spPr>
          <a:xfrm>
            <a:off x="5112709" y="154969"/>
            <a:ext cx="3600400" cy="1224136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Пороги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ыходы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твердых горных пород в русле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0224" y="269739"/>
            <a:ext cx="1691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пороги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332938" y="907435"/>
            <a:ext cx="2462775" cy="2241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764756" y="907435"/>
            <a:ext cx="128215" cy="5841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2684" b="4328"/>
          <a:stretch/>
        </p:blipFill>
        <p:spPr>
          <a:xfrm>
            <a:off x="0" y="769397"/>
            <a:ext cx="9146445" cy="437410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4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5346"/>
          <a:stretch/>
        </p:blipFill>
        <p:spPr bwMode="auto">
          <a:xfrm>
            <a:off x="0" y="-92546"/>
            <a:ext cx="9144000" cy="52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17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6445" cy="40119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220072" y="1779662"/>
            <a:ext cx="3600400" cy="155062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Водопады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адение воды в реке с уступа, пересекающего русло.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24" y="212032"/>
            <a:ext cx="2540548" cy="11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" y="27484"/>
            <a:ext cx="2009400" cy="8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erbidden Entertainment &quot;No Sound Prohibited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08" y="64481"/>
            <a:ext cx="2272784" cy="99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0" r="2505" b="8244"/>
          <a:stretch/>
        </p:blipFill>
        <p:spPr>
          <a:xfrm>
            <a:off x="0" y="1225235"/>
            <a:ext cx="9144000" cy="3918265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505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supercoolpics.com/wp-content/uploads/2012/05/6700767-990x6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9778"/>
          <a:stretch/>
        </p:blipFill>
        <p:spPr bwMode="auto">
          <a:xfrm>
            <a:off x="1" y="-1"/>
            <a:ext cx="918051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449241" y="267494"/>
            <a:ext cx="6227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Анхель</a:t>
            </a:r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–</a:t>
            </a:r>
            <a:r>
              <a:rPr lang="ru-RU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самый высокий </a:t>
            </a:r>
          </a:p>
          <a:p>
            <a:pPr algn="r"/>
            <a:r>
              <a:rPr lang="ru-RU" sz="28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водопад в мире</a:t>
            </a:r>
            <a:endParaRPr lang="ru-RU" sz="2800" b="1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62" y="55164"/>
            <a:ext cx="2206106" cy="16524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3939902"/>
            <a:ext cx="3024336" cy="461665"/>
          </a:xfrm>
          <a:prstGeom prst="rect">
            <a:avLst/>
          </a:prstGeom>
          <a:solidFill>
            <a:schemeClr val="bg1">
              <a:alpha val="82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Высота </a:t>
            </a:r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1054 метра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22351" y="322659"/>
            <a:ext cx="72008" cy="72008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4552" y="381971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Анхель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9"/>
          <a:stretch/>
        </p:blipFill>
        <p:spPr>
          <a:xfrm>
            <a:off x="0" y="483518"/>
            <a:ext cx="9144000" cy="46599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8" b="4810"/>
          <a:stretch/>
        </p:blipFill>
        <p:spPr bwMode="auto">
          <a:xfrm>
            <a:off x="249635" y="1746906"/>
            <a:ext cx="3463640" cy="194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419622"/>
            <a:ext cx="521445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 всеми своими притоками образует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речную систему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а участок поверхности, с которой она собирает свои воды, называют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бассейном реки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Границей между бассейнами двух рек является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водораздел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Выделяют несколько типов питания рек: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дождевое, снеговое, ледниковое, подземное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смешанное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Режим реки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периодическое изменение уровня воды в реке в течение года.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TextBox 46"/>
          <p:cNvSpPr txBox="1"/>
          <p:nvPr/>
        </p:nvSpPr>
        <p:spPr>
          <a:xfrm>
            <a:off x="233453" y="82590"/>
            <a:ext cx="8382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это водный поток, текущий в выработанном им углублении –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русле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Любая река имеет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место начала реки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место, куда река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впадает.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Притоки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–реки, впадающие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другие, более крупные реки. </a:t>
            </a:r>
          </a:p>
          <a:p>
            <a:endParaRPr lang="ru-RU" dirty="0"/>
          </a:p>
        </p:txBody>
      </p:sp>
      <p:sp>
        <p:nvSpPr>
          <p:cNvPr id="48" name="TextBox 47"/>
          <p:cNvSpPr txBox="1"/>
          <p:nvPr/>
        </p:nvSpPr>
        <p:spPr>
          <a:xfrm>
            <a:off x="251520" y="3885876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Реки бывают горными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равнинными.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руслах некоторых рек можно наблюдать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пороги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водопады.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Самый высокий водопад в мире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Анхель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0" y="4483481"/>
            <a:ext cx="3491880" cy="312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35" y="1746906"/>
            <a:ext cx="3472500" cy="1947776"/>
          </a:xfrm>
          <a:prstGeom prst="rect">
            <a:avLst/>
          </a:prstGeom>
        </p:spPr>
      </p:pic>
      <p:sp>
        <p:nvSpPr>
          <p:cNvPr id="75" name="Скругленная прямоугольная выноска 74"/>
          <p:cNvSpPr/>
          <p:nvPr/>
        </p:nvSpPr>
        <p:spPr>
          <a:xfrm>
            <a:off x="1360246" y="1848496"/>
            <a:ext cx="953794" cy="425151"/>
          </a:xfrm>
          <a:prstGeom prst="wedgeRoundRectCallout">
            <a:avLst>
              <a:gd name="adj1" fmla="val 79342"/>
              <a:gd name="adj2" fmla="val 2196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ая прямоугольная выноска 81"/>
          <p:cNvSpPr/>
          <p:nvPr/>
        </p:nvSpPr>
        <p:spPr>
          <a:xfrm>
            <a:off x="2342524" y="2899034"/>
            <a:ext cx="953794" cy="425151"/>
          </a:xfrm>
          <a:prstGeom prst="wedgeRoundRectCallout">
            <a:avLst>
              <a:gd name="adj1" fmla="val -68495"/>
              <a:gd name="adj2" fmla="val 9834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Скругленная прямоугольная выноска 82"/>
          <p:cNvSpPr/>
          <p:nvPr/>
        </p:nvSpPr>
        <p:spPr>
          <a:xfrm>
            <a:off x="2726421" y="2514962"/>
            <a:ext cx="953794" cy="299877"/>
          </a:xfrm>
          <a:prstGeom prst="wedgeRoundRectCallout">
            <a:avLst>
              <a:gd name="adj1" fmla="val -75663"/>
              <a:gd name="adj2" fmla="val -2024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Скругленная прямоугольная выноска 83"/>
          <p:cNvSpPr/>
          <p:nvPr/>
        </p:nvSpPr>
        <p:spPr>
          <a:xfrm>
            <a:off x="832963" y="2645076"/>
            <a:ext cx="953794" cy="299877"/>
          </a:xfrm>
          <a:prstGeom prst="wedgeRoundRectCallout">
            <a:avLst>
              <a:gd name="adj1" fmla="val 31854"/>
              <a:gd name="adj2" fmla="val -943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37629" y="1746906"/>
            <a:ext cx="3484506" cy="1947777"/>
            <a:chOff x="124677" y="2639722"/>
            <a:chExt cx="4205203" cy="2313996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2" r="2037" b="2745"/>
            <a:stretch/>
          </p:blipFill>
          <p:spPr bwMode="auto">
            <a:xfrm>
              <a:off x="124677" y="2639722"/>
              <a:ext cx="4205203" cy="231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3651870"/>
              <a:ext cx="936104" cy="1094415"/>
            </a:xfrm>
            <a:prstGeom prst="rect">
              <a:avLst/>
            </a:prstGeom>
          </p:spPr>
        </p:pic>
      </p:grpSp>
      <p:sp>
        <p:nvSpPr>
          <p:cNvPr id="80" name="Скругленная прямоугольная выноска 79"/>
          <p:cNvSpPr/>
          <p:nvPr/>
        </p:nvSpPr>
        <p:spPr>
          <a:xfrm>
            <a:off x="2601381" y="2418102"/>
            <a:ext cx="1098632" cy="480932"/>
          </a:xfrm>
          <a:prstGeom prst="wedgeRoundRectCallout">
            <a:avLst>
              <a:gd name="adj1" fmla="val 5981"/>
              <a:gd name="adj2" fmla="val -7035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правый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ая прямоугольная выноска 80"/>
          <p:cNvSpPr/>
          <p:nvPr/>
        </p:nvSpPr>
        <p:spPr>
          <a:xfrm>
            <a:off x="576994" y="2202078"/>
            <a:ext cx="1098632" cy="480932"/>
          </a:xfrm>
          <a:prstGeom prst="wedgeRoundRectCallout">
            <a:avLst>
              <a:gd name="adj1" fmla="val 73655"/>
              <a:gd name="adj2" fmla="val -2415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левый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приток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Скругленная прямоугольная выноска 84"/>
          <p:cNvSpPr/>
          <p:nvPr/>
        </p:nvSpPr>
        <p:spPr>
          <a:xfrm>
            <a:off x="2426324" y="2986233"/>
            <a:ext cx="1127601" cy="529983"/>
          </a:xfrm>
          <a:prstGeom prst="wedgeRoundRectCallout">
            <a:avLst>
              <a:gd name="adj1" fmla="val -62729"/>
              <a:gd name="adj2" fmla="val -7822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Речная система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"/>
          <a:stretch/>
        </p:blipFill>
        <p:spPr>
          <a:xfrm>
            <a:off x="237629" y="1746906"/>
            <a:ext cx="3542283" cy="1998518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240297" y="1746906"/>
            <a:ext cx="3539615" cy="1998309"/>
            <a:chOff x="257659" y="1659490"/>
            <a:chExt cx="3450236" cy="190506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" t="8574" r="1172" b="5494"/>
            <a:stretch/>
          </p:blipFill>
          <p:spPr>
            <a:xfrm>
              <a:off x="257659" y="1659490"/>
              <a:ext cx="3450236" cy="1905069"/>
            </a:xfrm>
            <a:prstGeom prst="rect">
              <a:avLst/>
            </a:prstGeom>
          </p:spPr>
        </p:pic>
        <p:sp>
          <p:nvSpPr>
            <p:cNvPr id="30" name="Скругленная прямоугольная выноска 29"/>
            <p:cNvSpPr/>
            <p:nvPr/>
          </p:nvSpPr>
          <p:spPr>
            <a:xfrm>
              <a:off x="1916723" y="1877603"/>
              <a:ext cx="1342893" cy="415653"/>
            </a:xfrm>
            <a:prstGeom prst="wedgeRoundRectCallout">
              <a:avLst>
                <a:gd name="adj1" fmla="val -56887"/>
                <a:gd name="adj2" fmla="val 80793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Амазонка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9" y="1746906"/>
            <a:ext cx="3542283" cy="199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8" y="1707654"/>
            <a:ext cx="3547394" cy="2089541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232519" y="1742560"/>
            <a:ext cx="3547393" cy="2054635"/>
            <a:chOff x="124677" y="107350"/>
            <a:chExt cx="4289450" cy="2416359"/>
          </a:xfrm>
        </p:grpSpPr>
        <p:pic>
          <p:nvPicPr>
            <p:cNvPr id="69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7" y="107350"/>
              <a:ext cx="2146319" cy="2416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0997" y="112573"/>
              <a:ext cx="2143130" cy="241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28" y="1746906"/>
            <a:ext cx="3542283" cy="205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19" y="1732302"/>
            <a:ext cx="3547392" cy="206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2" grpId="0" animBg="1"/>
      <p:bldP spid="83" grpId="0" animBg="1"/>
      <p:bldP spid="84" grpId="0" animBg="1"/>
      <p:bldP spid="80" grpId="0" animBg="1"/>
      <p:bldP spid="81" grpId="0" animBg="1"/>
      <p:bldP spid="8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" y="0"/>
            <a:ext cx="9142903" cy="51441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1692228" y="123478"/>
            <a:ext cx="5760640" cy="64807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Исток</a:t>
            </a:r>
            <a:r>
              <a:rPr lang="ru-RU" sz="35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– место начала реки.</a:t>
            </a:r>
            <a:endParaRPr lang="ru-RU" sz="35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flipH="1">
            <a:off x="4283968" y="897393"/>
            <a:ext cx="1368152" cy="360040"/>
          </a:xfrm>
          <a:prstGeom prst="wedgeRoundRectCallout">
            <a:avLst>
              <a:gd name="adj1" fmla="val -231441"/>
              <a:gd name="adj2" fmla="val -23003"/>
              <a:gd name="adj3" fmla="val 16667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источник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771800" y="915566"/>
            <a:ext cx="1368152" cy="360040"/>
          </a:xfrm>
          <a:prstGeom prst="wedgeRoundRectCallout">
            <a:avLst>
              <a:gd name="adj1" fmla="val -244253"/>
              <a:gd name="adj2" fmla="val -16713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ледник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5" b="4591"/>
          <a:stretch/>
        </p:blipFill>
        <p:spPr>
          <a:xfrm>
            <a:off x="543681" y="2271807"/>
            <a:ext cx="2732175" cy="212666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1" name="Полилиния 10"/>
          <p:cNvSpPr/>
          <p:nvPr/>
        </p:nvSpPr>
        <p:spPr>
          <a:xfrm>
            <a:off x="1194574" y="3142584"/>
            <a:ext cx="356320" cy="425442"/>
          </a:xfrm>
          <a:custGeom>
            <a:avLst/>
            <a:gdLst>
              <a:gd name="connsiteX0" fmla="*/ 96344 w 356320"/>
              <a:gd name="connsiteY0" fmla="*/ 272969 h 425442"/>
              <a:gd name="connsiteX1" fmla="*/ 69450 w 356320"/>
              <a:gd name="connsiteY1" fmla="*/ 201251 h 425442"/>
              <a:gd name="connsiteX2" fmla="*/ 24626 w 356320"/>
              <a:gd name="connsiteY2" fmla="*/ 165392 h 425442"/>
              <a:gd name="connsiteX3" fmla="*/ 6697 w 356320"/>
              <a:gd name="connsiteY3" fmla="*/ 48851 h 425442"/>
              <a:gd name="connsiteX4" fmla="*/ 6697 w 356320"/>
              <a:gd name="connsiteY4" fmla="*/ 21957 h 425442"/>
              <a:gd name="connsiteX5" fmla="*/ 87379 w 356320"/>
              <a:gd name="connsiteY5" fmla="*/ 4028 h 425442"/>
              <a:gd name="connsiteX6" fmla="*/ 141167 w 356320"/>
              <a:gd name="connsiteY6" fmla="*/ 102640 h 425442"/>
              <a:gd name="connsiteX7" fmla="*/ 177026 w 356320"/>
              <a:gd name="connsiteY7" fmla="*/ 192287 h 425442"/>
              <a:gd name="connsiteX8" fmla="*/ 212885 w 356320"/>
              <a:gd name="connsiteY8" fmla="*/ 281934 h 425442"/>
              <a:gd name="connsiteX9" fmla="*/ 230814 w 356320"/>
              <a:gd name="connsiteY9" fmla="*/ 362616 h 425442"/>
              <a:gd name="connsiteX10" fmla="*/ 311497 w 356320"/>
              <a:gd name="connsiteY10" fmla="*/ 416404 h 425442"/>
              <a:gd name="connsiteX11" fmla="*/ 356320 w 356320"/>
              <a:gd name="connsiteY11" fmla="*/ 425369 h 425442"/>
              <a:gd name="connsiteX12" fmla="*/ 356320 w 356320"/>
              <a:gd name="connsiteY12" fmla="*/ 425369 h 42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6320" h="425442">
                <a:moveTo>
                  <a:pt x="96344" y="272969"/>
                </a:moveTo>
                <a:cubicBezTo>
                  <a:pt x="88873" y="246074"/>
                  <a:pt x="81403" y="219180"/>
                  <a:pt x="69450" y="201251"/>
                </a:cubicBezTo>
                <a:cubicBezTo>
                  <a:pt x="57497" y="183322"/>
                  <a:pt x="35085" y="190792"/>
                  <a:pt x="24626" y="165392"/>
                </a:cubicBezTo>
                <a:cubicBezTo>
                  <a:pt x="14167" y="139992"/>
                  <a:pt x="9685" y="72757"/>
                  <a:pt x="6697" y="48851"/>
                </a:cubicBezTo>
                <a:cubicBezTo>
                  <a:pt x="3709" y="24945"/>
                  <a:pt x="-6750" y="29427"/>
                  <a:pt x="6697" y="21957"/>
                </a:cubicBezTo>
                <a:cubicBezTo>
                  <a:pt x="20144" y="14486"/>
                  <a:pt x="64967" y="-9419"/>
                  <a:pt x="87379" y="4028"/>
                </a:cubicBezTo>
                <a:cubicBezTo>
                  <a:pt x="109791" y="17475"/>
                  <a:pt x="126226" y="71264"/>
                  <a:pt x="141167" y="102640"/>
                </a:cubicBezTo>
                <a:cubicBezTo>
                  <a:pt x="156108" y="134016"/>
                  <a:pt x="177026" y="192287"/>
                  <a:pt x="177026" y="192287"/>
                </a:cubicBezTo>
                <a:cubicBezTo>
                  <a:pt x="188979" y="222169"/>
                  <a:pt x="203920" y="253546"/>
                  <a:pt x="212885" y="281934"/>
                </a:cubicBezTo>
                <a:cubicBezTo>
                  <a:pt x="221850" y="310322"/>
                  <a:pt x="214379" y="340204"/>
                  <a:pt x="230814" y="362616"/>
                </a:cubicBezTo>
                <a:cubicBezTo>
                  <a:pt x="247249" y="385028"/>
                  <a:pt x="290579" y="405945"/>
                  <a:pt x="311497" y="416404"/>
                </a:cubicBezTo>
                <a:cubicBezTo>
                  <a:pt x="332415" y="426863"/>
                  <a:pt x="356320" y="425369"/>
                  <a:pt x="356320" y="425369"/>
                </a:cubicBezTo>
                <a:lnTo>
                  <a:pt x="356320" y="42536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 1 11"/>
          <p:cNvSpPr/>
          <p:nvPr/>
        </p:nvSpPr>
        <p:spPr>
          <a:xfrm>
            <a:off x="668897" y="3930404"/>
            <a:ext cx="1219120" cy="432048"/>
          </a:xfrm>
          <a:prstGeom prst="borderCallout1">
            <a:avLst>
              <a:gd name="adj1" fmla="val -27282"/>
              <a:gd name="adj2" fmla="val 40045"/>
              <a:gd name="adj3" fmla="val -129155"/>
              <a:gd name="adj4" fmla="val 43189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ерек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0"/>
          <a:stretch/>
        </p:blipFill>
        <p:spPr>
          <a:xfrm>
            <a:off x="5868144" y="2283718"/>
            <a:ext cx="2732175" cy="212666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4" name="Полилиния 13"/>
          <p:cNvSpPr/>
          <p:nvPr/>
        </p:nvSpPr>
        <p:spPr>
          <a:xfrm>
            <a:off x="6945079" y="2942478"/>
            <a:ext cx="656499" cy="807358"/>
          </a:xfrm>
          <a:custGeom>
            <a:avLst/>
            <a:gdLst>
              <a:gd name="connsiteX0" fmla="*/ 656499 w 656499"/>
              <a:gd name="connsiteY0" fmla="*/ 272995 h 807358"/>
              <a:gd name="connsiteX1" fmla="*/ 636402 w 656499"/>
              <a:gd name="connsiteY1" fmla="*/ 212704 h 807358"/>
              <a:gd name="connsiteX2" fmla="*/ 581136 w 656499"/>
              <a:gd name="connsiteY2" fmla="*/ 202656 h 807358"/>
              <a:gd name="connsiteX3" fmla="*/ 505774 w 656499"/>
              <a:gd name="connsiteY3" fmla="*/ 167487 h 807358"/>
              <a:gd name="connsiteX4" fmla="*/ 435435 w 656499"/>
              <a:gd name="connsiteY4" fmla="*/ 102173 h 807358"/>
              <a:gd name="connsiteX5" fmla="*/ 370121 w 656499"/>
              <a:gd name="connsiteY5" fmla="*/ 82076 h 807358"/>
              <a:gd name="connsiteX6" fmla="*/ 360073 w 656499"/>
              <a:gd name="connsiteY6" fmla="*/ 31834 h 807358"/>
              <a:gd name="connsiteX7" fmla="*/ 314855 w 656499"/>
              <a:gd name="connsiteY7" fmla="*/ 16762 h 807358"/>
              <a:gd name="connsiteX8" fmla="*/ 279686 w 656499"/>
              <a:gd name="connsiteY8" fmla="*/ 6713 h 807358"/>
              <a:gd name="connsiteX9" fmla="*/ 234468 w 656499"/>
              <a:gd name="connsiteY9" fmla="*/ 1689 h 807358"/>
              <a:gd name="connsiteX10" fmla="*/ 214372 w 656499"/>
              <a:gd name="connsiteY10" fmla="*/ 36858 h 807358"/>
              <a:gd name="connsiteX11" fmla="*/ 214372 w 656499"/>
              <a:gd name="connsiteY11" fmla="*/ 77052 h 807358"/>
              <a:gd name="connsiteX12" fmla="*/ 169154 w 656499"/>
              <a:gd name="connsiteY12" fmla="*/ 147390 h 807358"/>
              <a:gd name="connsiteX13" fmla="*/ 154081 w 656499"/>
              <a:gd name="connsiteY13" fmla="*/ 212704 h 807358"/>
              <a:gd name="connsiteX14" fmla="*/ 133985 w 656499"/>
              <a:gd name="connsiteY14" fmla="*/ 252898 h 807358"/>
              <a:gd name="connsiteX15" fmla="*/ 144033 w 656499"/>
              <a:gd name="connsiteY15" fmla="*/ 353381 h 807358"/>
              <a:gd name="connsiteX16" fmla="*/ 139009 w 656499"/>
              <a:gd name="connsiteY16" fmla="*/ 453865 h 807358"/>
              <a:gd name="connsiteX17" fmla="*/ 93791 w 656499"/>
              <a:gd name="connsiteY17" fmla="*/ 509131 h 807358"/>
              <a:gd name="connsiteX18" fmla="*/ 48574 w 656499"/>
              <a:gd name="connsiteY18" fmla="*/ 554348 h 807358"/>
              <a:gd name="connsiteX19" fmla="*/ 8380 w 656499"/>
              <a:gd name="connsiteY19" fmla="*/ 569421 h 807358"/>
              <a:gd name="connsiteX20" fmla="*/ 3356 w 656499"/>
              <a:gd name="connsiteY20" fmla="*/ 634735 h 807358"/>
              <a:gd name="connsiteX21" fmla="*/ 48574 w 656499"/>
              <a:gd name="connsiteY21" fmla="*/ 684977 h 807358"/>
              <a:gd name="connsiteX22" fmla="*/ 38525 w 656499"/>
              <a:gd name="connsiteY22" fmla="*/ 750291 h 807358"/>
              <a:gd name="connsiteX23" fmla="*/ 13405 w 656499"/>
              <a:gd name="connsiteY23" fmla="*/ 800533 h 807358"/>
              <a:gd name="connsiteX24" fmla="*/ 13405 w 656499"/>
              <a:gd name="connsiteY24" fmla="*/ 805557 h 807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56499" h="807358">
                <a:moveTo>
                  <a:pt x="656499" y="272995"/>
                </a:moveTo>
                <a:cubicBezTo>
                  <a:pt x="652730" y="248711"/>
                  <a:pt x="648962" y="224427"/>
                  <a:pt x="636402" y="212704"/>
                </a:cubicBezTo>
                <a:cubicBezTo>
                  <a:pt x="623841" y="200981"/>
                  <a:pt x="602907" y="210192"/>
                  <a:pt x="581136" y="202656"/>
                </a:cubicBezTo>
                <a:cubicBezTo>
                  <a:pt x="559365" y="195120"/>
                  <a:pt x="530057" y="184234"/>
                  <a:pt x="505774" y="167487"/>
                </a:cubicBezTo>
                <a:cubicBezTo>
                  <a:pt x="481491" y="150740"/>
                  <a:pt x="458044" y="116408"/>
                  <a:pt x="435435" y="102173"/>
                </a:cubicBezTo>
                <a:cubicBezTo>
                  <a:pt x="412826" y="87938"/>
                  <a:pt x="382681" y="93799"/>
                  <a:pt x="370121" y="82076"/>
                </a:cubicBezTo>
                <a:cubicBezTo>
                  <a:pt x="357561" y="70353"/>
                  <a:pt x="369284" y="42720"/>
                  <a:pt x="360073" y="31834"/>
                </a:cubicBezTo>
                <a:cubicBezTo>
                  <a:pt x="350862" y="20948"/>
                  <a:pt x="328253" y="20949"/>
                  <a:pt x="314855" y="16762"/>
                </a:cubicBezTo>
                <a:cubicBezTo>
                  <a:pt x="301457" y="12575"/>
                  <a:pt x="293084" y="9225"/>
                  <a:pt x="279686" y="6713"/>
                </a:cubicBezTo>
                <a:cubicBezTo>
                  <a:pt x="266288" y="4201"/>
                  <a:pt x="245354" y="-3335"/>
                  <a:pt x="234468" y="1689"/>
                </a:cubicBezTo>
                <a:cubicBezTo>
                  <a:pt x="223582" y="6713"/>
                  <a:pt x="217721" y="24298"/>
                  <a:pt x="214372" y="36858"/>
                </a:cubicBezTo>
                <a:cubicBezTo>
                  <a:pt x="211023" y="49418"/>
                  <a:pt x="221908" y="58630"/>
                  <a:pt x="214372" y="77052"/>
                </a:cubicBezTo>
                <a:cubicBezTo>
                  <a:pt x="206836" y="95474"/>
                  <a:pt x="179202" y="124781"/>
                  <a:pt x="169154" y="147390"/>
                </a:cubicBezTo>
                <a:cubicBezTo>
                  <a:pt x="159105" y="169999"/>
                  <a:pt x="159942" y="195119"/>
                  <a:pt x="154081" y="212704"/>
                </a:cubicBezTo>
                <a:cubicBezTo>
                  <a:pt x="148220" y="230289"/>
                  <a:pt x="135660" y="229452"/>
                  <a:pt x="133985" y="252898"/>
                </a:cubicBezTo>
                <a:cubicBezTo>
                  <a:pt x="132310" y="276344"/>
                  <a:pt x="143196" y="319887"/>
                  <a:pt x="144033" y="353381"/>
                </a:cubicBezTo>
                <a:cubicBezTo>
                  <a:pt x="144870" y="386876"/>
                  <a:pt x="147383" y="427907"/>
                  <a:pt x="139009" y="453865"/>
                </a:cubicBezTo>
                <a:cubicBezTo>
                  <a:pt x="130635" y="479823"/>
                  <a:pt x="108863" y="492384"/>
                  <a:pt x="93791" y="509131"/>
                </a:cubicBezTo>
                <a:cubicBezTo>
                  <a:pt x="78719" y="525878"/>
                  <a:pt x="62809" y="544300"/>
                  <a:pt x="48574" y="554348"/>
                </a:cubicBezTo>
                <a:cubicBezTo>
                  <a:pt x="34339" y="564396"/>
                  <a:pt x="15916" y="556023"/>
                  <a:pt x="8380" y="569421"/>
                </a:cubicBezTo>
                <a:cubicBezTo>
                  <a:pt x="844" y="582819"/>
                  <a:pt x="-3343" y="615476"/>
                  <a:pt x="3356" y="634735"/>
                </a:cubicBezTo>
                <a:cubicBezTo>
                  <a:pt x="10055" y="653994"/>
                  <a:pt x="42712" y="665718"/>
                  <a:pt x="48574" y="684977"/>
                </a:cubicBezTo>
                <a:cubicBezTo>
                  <a:pt x="54435" y="704236"/>
                  <a:pt x="44386" y="731032"/>
                  <a:pt x="38525" y="750291"/>
                </a:cubicBezTo>
                <a:cubicBezTo>
                  <a:pt x="32663" y="769550"/>
                  <a:pt x="17592" y="791322"/>
                  <a:pt x="13405" y="800533"/>
                </a:cubicBezTo>
                <a:cubicBezTo>
                  <a:pt x="9218" y="809744"/>
                  <a:pt x="11311" y="807650"/>
                  <a:pt x="13405" y="805557"/>
                </a:cubicBezTo>
              </a:path>
            </a:pathLst>
          </a:custGeom>
          <a:ln w="28575">
            <a:solidFill>
              <a:srgbClr val="FF0000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5" name="Выноска 1 14"/>
          <p:cNvSpPr/>
          <p:nvPr/>
        </p:nvSpPr>
        <p:spPr>
          <a:xfrm flipH="1">
            <a:off x="5940152" y="3930403"/>
            <a:ext cx="1449304" cy="432048"/>
          </a:xfrm>
          <a:prstGeom prst="borderCallout1">
            <a:avLst>
              <a:gd name="adj1" fmla="val -6150"/>
              <a:gd name="adj2" fmla="val 74058"/>
              <a:gd name="adj3" fmla="val -64285"/>
              <a:gd name="adj4" fmla="val 33667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Инд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" y="0"/>
            <a:ext cx="9142903" cy="51441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Скругленная прямоугольная выноска 9"/>
          <p:cNvSpPr/>
          <p:nvPr/>
        </p:nvSpPr>
        <p:spPr>
          <a:xfrm>
            <a:off x="3607721" y="1452654"/>
            <a:ext cx="1368152" cy="360040"/>
          </a:xfrm>
          <a:prstGeom prst="wedgeRoundRectCallout">
            <a:avLst>
              <a:gd name="adj1" fmla="val 140064"/>
              <a:gd name="adj2" fmla="val -13044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озеро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78" y="2271807"/>
            <a:ext cx="2732175" cy="212666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6" name="Полилиния 5"/>
          <p:cNvSpPr/>
          <p:nvPr/>
        </p:nvSpPr>
        <p:spPr>
          <a:xfrm>
            <a:off x="1472084" y="2929019"/>
            <a:ext cx="959617" cy="1025007"/>
          </a:xfrm>
          <a:custGeom>
            <a:avLst/>
            <a:gdLst>
              <a:gd name="connsiteX0" fmla="*/ 959617 w 959617"/>
              <a:gd name="connsiteY0" fmla="*/ 1025007 h 1025007"/>
              <a:gd name="connsiteX1" fmla="*/ 869182 w 959617"/>
              <a:gd name="connsiteY1" fmla="*/ 894379 h 1025007"/>
              <a:gd name="connsiteX2" fmla="*/ 808892 w 959617"/>
              <a:gd name="connsiteY2" fmla="*/ 788871 h 1025007"/>
              <a:gd name="connsiteX3" fmla="*/ 798843 w 959617"/>
              <a:gd name="connsiteY3" fmla="*/ 688388 h 1025007"/>
              <a:gd name="connsiteX4" fmla="*/ 788795 w 959617"/>
              <a:gd name="connsiteY4" fmla="*/ 562783 h 1025007"/>
              <a:gd name="connsiteX5" fmla="*/ 788795 w 959617"/>
              <a:gd name="connsiteY5" fmla="*/ 487421 h 1025007"/>
              <a:gd name="connsiteX6" fmla="*/ 713432 w 959617"/>
              <a:gd name="connsiteY6" fmla="*/ 366840 h 1025007"/>
              <a:gd name="connsiteX7" fmla="*/ 633046 w 959617"/>
              <a:gd name="connsiteY7" fmla="*/ 321623 h 1025007"/>
              <a:gd name="connsiteX8" fmla="*/ 648118 w 959617"/>
              <a:gd name="connsiteY8" fmla="*/ 281429 h 1025007"/>
              <a:gd name="connsiteX9" fmla="*/ 718457 w 959617"/>
              <a:gd name="connsiteY9" fmla="*/ 206067 h 1025007"/>
              <a:gd name="connsiteX10" fmla="*/ 723481 w 959617"/>
              <a:gd name="connsiteY10" fmla="*/ 50317 h 1025007"/>
              <a:gd name="connsiteX11" fmla="*/ 693336 w 959617"/>
              <a:gd name="connsiteY11" fmla="*/ 20172 h 1025007"/>
              <a:gd name="connsiteX12" fmla="*/ 663191 w 959617"/>
              <a:gd name="connsiteY12" fmla="*/ 35245 h 1025007"/>
              <a:gd name="connsiteX13" fmla="*/ 628021 w 959617"/>
              <a:gd name="connsiteY13" fmla="*/ 5100 h 1025007"/>
              <a:gd name="connsiteX14" fmla="*/ 597876 w 959617"/>
              <a:gd name="connsiteY14" fmla="*/ 5100 h 1025007"/>
              <a:gd name="connsiteX15" fmla="*/ 582804 w 959617"/>
              <a:gd name="connsiteY15" fmla="*/ 55341 h 1025007"/>
              <a:gd name="connsiteX16" fmla="*/ 532562 w 959617"/>
              <a:gd name="connsiteY16" fmla="*/ 105583 h 1025007"/>
              <a:gd name="connsiteX17" fmla="*/ 472272 w 959617"/>
              <a:gd name="connsiteY17" fmla="*/ 50317 h 1025007"/>
              <a:gd name="connsiteX18" fmla="*/ 432079 w 959617"/>
              <a:gd name="connsiteY18" fmla="*/ 75438 h 1025007"/>
              <a:gd name="connsiteX19" fmla="*/ 351692 w 959617"/>
              <a:gd name="connsiteY19" fmla="*/ 85486 h 1025007"/>
              <a:gd name="connsiteX20" fmla="*/ 316523 w 959617"/>
              <a:gd name="connsiteY20" fmla="*/ 85486 h 1025007"/>
              <a:gd name="connsiteX21" fmla="*/ 286378 w 959617"/>
              <a:gd name="connsiteY21" fmla="*/ 110607 h 1025007"/>
              <a:gd name="connsiteX22" fmla="*/ 261257 w 959617"/>
              <a:gd name="connsiteY22" fmla="*/ 95535 h 1025007"/>
              <a:gd name="connsiteX23" fmla="*/ 231112 w 959617"/>
              <a:gd name="connsiteY23" fmla="*/ 65390 h 1025007"/>
              <a:gd name="connsiteX24" fmla="*/ 200967 w 959617"/>
              <a:gd name="connsiteY24" fmla="*/ 65390 h 1025007"/>
              <a:gd name="connsiteX25" fmla="*/ 170821 w 959617"/>
              <a:gd name="connsiteY25" fmla="*/ 95535 h 1025007"/>
              <a:gd name="connsiteX26" fmla="*/ 130628 w 959617"/>
              <a:gd name="connsiteY26" fmla="*/ 115632 h 1025007"/>
              <a:gd name="connsiteX27" fmla="*/ 95459 w 959617"/>
              <a:gd name="connsiteY27" fmla="*/ 95535 h 1025007"/>
              <a:gd name="connsiteX28" fmla="*/ 0 w 959617"/>
              <a:gd name="connsiteY28" fmla="*/ 100559 h 1025007"/>
              <a:gd name="connsiteX29" fmla="*/ 0 w 959617"/>
              <a:gd name="connsiteY29" fmla="*/ 100559 h 10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59617" h="1025007">
                <a:moveTo>
                  <a:pt x="959617" y="1025007"/>
                </a:moveTo>
                <a:cubicBezTo>
                  <a:pt x="926960" y="979371"/>
                  <a:pt x="894303" y="933735"/>
                  <a:pt x="869182" y="894379"/>
                </a:cubicBezTo>
                <a:cubicBezTo>
                  <a:pt x="844061" y="855023"/>
                  <a:pt x="820615" y="823203"/>
                  <a:pt x="808892" y="788871"/>
                </a:cubicBezTo>
                <a:cubicBezTo>
                  <a:pt x="797169" y="754539"/>
                  <a:pt x="802192" y="726069"/>
                  <a:pt x="798843" y="688388"/>
                </a:cubicBezTo>
                <a:cubicBezTo>
                  <a:pt x="795494" y="650707"/>
                  <a:pt x="790470" y="596277"/>
                  <a:pt x="788795" y="562783"/>
                </a:cubicBezTo>
                <a:cubicBezTo>
                  <a:pt x="787120" y="529289"/>
                  <a:pt x="801355" y="520078"/>
                  <a:pt x="788795" y="487421"/>
                </a:cubicBezTo>
                <a:cubicBezTo>
                  <a:pt x="776235" y="454764"/>
                  <a:pt x="739390" y="394473"/>
                  <a:pt x="713432" y="366840"/>
                </a:cubicBezTo>
                <a:cubicBezTo>
                  <a:pt x="687474" y="339207"/>
                  <a:pt x="643932" y="335858"/>
                  <a:pt x="633046" y="321623"/>
                </a:cubicBezTo>
                <a:cubicBezTo>
                  <a:pt x="622160" y="307388"/>
                  <a:pt x="633883" y="300688"/>
                  <a:pt x="648118" y="281429"/>
                </a:cubicBezTo>
                <a:cubicBezTo>
                  <a:pt x="662353" y="262170"/>
                  <a:pt x="705897" y="244586"/>
                  <a:pt x="718457" y="206067"/>
                </a:cubicBezTo>
                <a:cubicBezTo>
                  <a:pt x="731017" y="167548"/>
                  <a:pt x="727668" y="81299"/>
                  <a:pt x="723481" y="50317"/>
                </a:cubicBezTo>
                <a:cubicBezTo>
                  <a:pt x="719294" y="19335"/>
                  <a:pt x="703384" y="22684"/>
                  <a:pt x="693336" y="20172"/>
                </a:cubicBezTo>
                <a:cubicBezTo>
                  <a:pt x="683288" y="17660"/>
                  <a:pt x="674077" y="37757"/>
                  <a:pt x="663191" y="35245"/>
                </a:cubicBezTo>
                <a:cubicBezTo>
                  <a:pt x="652305" y="32733"/>
                  <a:pt x="638907" y="10124"/>
                  <a:pt x="628021" y="5100"/>
                </a:cubicBezTo>
                <a:cubicBezTo>
                  <a:pt x="617135" y="76"/>
                  <a:pt x="605412" y="-3273"/>
                  <a:pt x="597876" y="5100"/>
                </a:cubicBezTo>
                <a:cubicBezTo>
                  <a:pt x="590340" y="13473"/>
                  <a:pt x="593690" y="38594"/>
                  <a:pt x="582804" y="55341"/>
                </a:cubicBezTo>
                <a:cubicBezTo>
                  <a:pt x="571918" y="72088"/>
                  <a:pt x="550984" y="106420"/>
                  <a:pt x="532562" y="105583"/>
                </a:cubicBezTo>
                <a:cubicBezTo>
                  <a:pt x="514140" y="104746"/>
                  <a:pt x="489019" y="55341"/>
                  <a:pt x="472272" y="50317"/>
                </a:cubicBezTo>
                <a:cubicBezTo>
                  <a:pt x="455525" y="45293"/>
                  <a:pt x="452176" y="69577"/>
                  <a:pt x="432079" y="75438"/>
                </a:cubicBezTo>
                <a:cubicBezTo>
                  <a:pt x="411982" y="81299"/>
                  <a:pt x="370951" y="83811"/>
                  <a:pt x="351692" y="85486"/>
                </a:cubicBezTo>
                <a:cubicBezTo>
                  <a:pt x="332433" y="87161"/>
                  <a:pt x="327409" y="81299"/>
                  <a:pt x="316523" y="85486"/>
                </a:cubicBezTo>
                <a:cubicBezTo>
                  <a:pt x="305637" y="89673"/>
                  <a:pt x="295589" y="108932"/>
                  <a:pt x="286378" y="110607"/>
                </a:cubicBezTo>
                <a:cubicBezTo>
                  <a:pt x="277167" y="112282"/>
                  <a:pt x="270468" y="103071"/>
                  <a:pt x="261257" y="95535"/>
                </a:cubicBezTo>
                <a:cubicBezTo>
                  <a:pt x="252046" y="87999"/>
                  <a:pt x="241160" y="70414"/>
                  <a:pt x="231112" y="65390"/>
                </a:cubicBezTo>
                <a:cubicBezTo>
                  <a:pt x="221064" y="60366"/>
                  <a:pt x="211015" y="60366"/>
                  <a:pt x="200967" y="65390"/>
                </a:cubicBezTo>
                <a:cubicBezTo>
                  <a:pt x="190918" y="70414"/>
                  <a:pt x="182544" y="87161"/>
                  <a:pt x="170821" y="95535"/>
                </a:cubicBezTo>
                <a:cubicBezTo>
                  <a:pt x="159098" y="103909"/>
                  <a:pt x="143188" y="115632"/>
                  <a:pt x="130628" y="115632"/>
                </a:cubicBezTo>
                <a:cubicBezTo>
                  <a:pt x="118068" y="115632"/>
                  <a:pt x="117230" y="98047"/>
                  <a:pt x="95459" y="95535"/>
                </a:cubicBezTo>
                <a:cubicBezTo>
                  <a:pt x="73688" y="93023"/>
                  <a:pt x="0" y="100559"/>
                  <a:pt x="0" y="100559"/>
                </a:cubicBezTo>
                <a:lnTo>
                  <a:pt x="0" y="10055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Выноска 1 11"/>
          <p:cNvSpPr/>
          <p:nvPr/>
        </p:nvSpPr>
        <p:spPr>
          <a:xfrm>
            <a:off x="578596" y="3723878"/>
            <a:ext cx="1684238" cy="576064"/>
          </a:xfrm>
          <a:prstGeom prst="borderCallout1">
            <a:avLst>
              <a:gd name="adj1" fmla="val -15023"/>
              <a:gd name="adj2" fmla="val 42782"/>
              <a:gd name="adj3" fmla="val -116659"/>
              <a:gd name="adj4" fmla="val 78720"/>
            </a:avLst>
          </a:prstGeom>
          <a:solidFill>
            <a:schemeClr val="bg1">
              <a:alpha val="74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Ангара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7914" b="4527"/>
          <a:stretch/>
        </p:blipFill>
        <p:spPr>
          <a:xfrm>
            <a:off x="5872273" y="2266077"/>
            <a:ext cx="2732175" cy="213239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4" name="Полилиния 13"/>
          <p:cNvSpPr/>
          <p:nvPr/>
        </p:nvSpPr>
        <p:spPr>
          <a:xfrm>
            <a:off x="6921092" y="3055885"/>
            <a:ext cx="1088430" cy="645831"/>
          </a:xfrm>
          <a:custGeom>
            <a:avLst/>
            <a:gdLst>
              <a:gd name="connsiteX0" fmla="*/ 859329 w 1088430"/>
              <a:gd name="connsiteY0" fmla="*/ 645831 h 645831"/>
              <a:gd name="connsiteX1" fmla="*/ 879382 w 1088430"/>
              <a:gd name="connsiteY1" fmla="*/ 573641 h 645831"/>
              <a:gd name="connsiteX2" fmla="*/ 903445 w 1088430"/>
              <a:gd name="connsiteY2" fmla="*/ 529526 h 645831"/>
              <a:gd name="connsiteX3" fmla="*/ 967613 w 1088430"/>
              <a:gd name="connsiteY3" fmla="*/ 529526 h 645831"/>
              <a:gd name="connsiteX4" fmla="*/ 991676 w 1088430"/>
              <a:gd name="connsiteY4" fmla="*/ 501452 h 645831"/>
              <a:gd name="connsiteX5" fmla="*/ 991676 w 1088430"/>
              <a:gd name="connsiteY5" fmla="*/ 477389 h 645831"/>
              <a:gd name="connsiteX6" fmla="*/ 995687 w 1088430"/>
              <a:gd name="connsiteY6" fmla="*/ 425252 h 645831"/>
              <a:gd name="connsiteX7" fmla="*/ 971624 w 1088430"/>
              <a:gd name="connsiteY7" fmla="*/ 393168 h 645831"/>
              <a:gd name="connsiteX8" fmla="*/ 955582 w 1088430"/>
              <a:gd name="connsiteY8" fmla="*/ 357073 h 645831"/>
              <a:gd name="connsiteX9" fmla="*/ 999697 w 1088430"/>
              <a:gd name="connsiteY9" fmla="*/ 280873 h 645831"/>
              <a:gd name="connsiteX10" fmla="*/ 1039803 w 1088430"/>
              <a:gd name="connsiteY10" fmla="*/ 228736 h 645831"/>
              <a:gd name="connsiteX11" fmla="*/ 1075897 w 1088430"/>
              <a:gd name="connsiteY11" fmla="*/ 180610 h 645831"/>
              <a:gd name="connsiteX12" fmla="*/ 1075897 w 1088430"/>
              <a:gd name="connsiteY12" fmla="*/ 144515 h 645831"/>
              <a:gd name="connsiteX13" fmla="*/ 1055845 w 1088430"/>
              <a:gd name="connsiteY13" fmla="*/ 128473 h 645831"/>
              <a:gd name="connsiteX14" fmla="*/ 1063866 w 1088430"/>
              <a:gd name="connsiteY14" fmla="*/ 100399 h 645831"/>
              <a:gd name="connsiteX15" fmla="*/ 1087929 w 1088430"/>
              <a:gd name="connsiteY15" fmla="*/ 36231 h 645831"/>
              <a:gd name="connsiteX16" fmla="*/ 1075897 w 1088430"/>
              <a:gd name="connsiteY16" fmla="*/ 136 h 645831"/>
              <a:gd name="connsiteX17" fmla="*/ 1027771 w 1088430"/>
              <a:gd name="connsiteY17" fmla="*/ 24199 h 645831"/>
              <a:gd name="connsiteX18" fmla="*/ 971624 w 1088430"/>
              <a:gd name="connsiteY18" fmla="*/ 32220 h 645831"/>
              <a:gd name="connsiteX19" fmla="*/ 931519 w 1088430"/>
              <a:gd name="connsiteY19" fmla="*/ 24199 h 645831"/>
              <a:gd name="connsiteX20" fmla="*/ 883392 w 1088430"/>
              <a:gd name="connsiteY20" fmla="*/ 36231 h 645831"/>
              <a:gd name="connsiteX21" fmla="*/ 867350 w 1088430"/>
              <a:gd name="connsiteY21" fmla="*/ 32220 h 645831"/>
              <a:gd name="connsiteX22" fmla="*/ 823234 w 1088430"/>
              <a:gd name="connsiteY22" fmla="*/ 48262 h 645831"/>
              <a:gd name="connsiteX23" fmla="*/ 767087 w 1088430"/>
              <a:gd name="connsiteY23" fmla="*/ 64304 h 645831"/>
              <a:gd name="connsiteX24" fmla="*/ 698908 w 1088430"/>
              <a:gd name="connsiteY24" fmla="*/ 44252 h 645831"/>
              <a:gd name="connsiteX25" fmla="*/ 662813 w 1088430"/>
              <a:gd name="connsiteY25" fmla="*/ 44252 h 645831"/>
              <a:gd name="connsiteX26" fmla="*/ 638750 w 1088430"/>
              <a:gd name="connsiteY26" fmla="*/ 52273 h 645831"/>
              <a:gd name="connsiteX27" fmla="*/ 518434 w 1088430"/>
              <a:gd name="connsiteY27" fmla="*/ 36231 h 645831"/>
              <a:gd name="connsiteX28" fmla="*/ 514424 w 1088430"/>
              <a:gd name="connsiteY28" fmla="*/ 12168 h 645831"/>
              <a:gd name="connsiteX29" fmla="*/ 478329 w 1088430"/>
              <a:gd name="connsiteY29" fmla="*/ 36231 h 645831"/>
              <a:gd name="connsiteX30" fmla="*/ 418171 w 1088430"/>
              <a:gd name="connsiteY30" fmla="*/ 44252 h 645831"/>
              <a:gd name="connsiteX31" fmla="*/ 370045 w 1088430"/>
              <a:gd name="connsiteY31" fmla="*/ 64304 h 645831"/>
              <a:gd name="connsiteX32" fmla="*/ 321919 w 1088430"/>
              <a:gd name="connsiteY32" fmla="*/ 88368 h 645831"/>
              <a:gd name="connsiteX33" fmla="*/ 285824 w 1088430"/>
              <a:gd name="connsiteY33" fmla="*/ 104410 h 645831"/>
              <a:gd name="connsiteX34" fmla="*/ 225666 w 1088430"/>
              <a:gd name="connsiteY34" fmla="*/ 116441 h 645831"/>
              <a:gd name="connsiteX35" fmla="*/ 189571 w 1088430"/>
              <a:gd name="connsiteY35" fmla="*/ 148526 h 645831"/>
              <a:gd name="connsiteX36" fmla="*/ 129413 w 1088430"/>
              <a:gd name="connsiteY36" fmla="*/ 180610 h 645831"/>
              <a:gd name="connsiteX37" fmla="*/ 65245 w 1088430"/>
              <a:gd name="connsiteY37" fmla="*/ 196652 h 645831"/>
              <a:gd name="connsiteX38" fmla="*/ 33161 w 1088430"/>
              <a:gd name="connsiteY38" fmla="*/ 212694 h 645831"/>
              <a:gd name="connsiteX39" fmla="*/ 17119 w 1088430"/>
              <a:gd name="connsiteY39" fmla="*/ 184620 h 645831"/>
              <a:gd name="connsiteX40" fmla="*/ 1076 w 1088430"/>
              <a:gd name="connsiteY40" fmla="*/ 172589 h 645831"/>
              <a:gd name="connsiteX41" fmla="*/ 49203 w 1088430"/>
              <a:gd name="connsiteY41" fmla="*/ 76336 h 645831"/>
              <a:gd name="connsiteX42" fmla="*/ 49203 w 1088430"/>
              <a:gd name="connsiteY42" fmla="*/ 76336 h 64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88430" h="645831">
                <a:moveTo>
                  <a:pt x="859329" y="645831"/>
                </a:moveTo>
                <a:cubicBezTo>
                  <a:pt x="865679" y="619428"/>
                  <a:pt x="872029" y="593025"/>
                  <a:pt x="879382" y="573641"/>
                </a:cubicBezTo>
                <a:cubicBezTo>
                  <a:pt x="886735" y="554257"/>
                  <a:pt x="888740" y="536878"/>
                  <a:pt x="903445" y="529526"/>
                </a:cubicBezTo>
                <a:cubicBezTo>
                  <a:pt x="918150" y="522174"/>
                  <a:pt x="952908" y="534205"/>
                  <a:pt x="967613" y="529526"/>
                </a:cubicBezTo>
                <a:cubicBezTo>
                  <a:pt x="982318" y="524847"/>
                  <a:pt x="987666" y="510141"/>
                  <a:pt x="991676" y="501452"/>
                </a:cubicBezTo>
                <a:cubicBezTo>
                  <a:pt x="995686" y="492763"/>
                  <a:pt x="991008" y="490089"/>
                  <a:pt x="991676" y="477389"/>
                </a:cubicBezTo>
                <a:cubicBezTo>
                  <a:pt x="992344" y="464689"/>
                  <a:pt x="999029" y="439289"/>
                  <a:pt x="995687" y="425252"/>
                </a:cubicBezTo>
                <a:cubicBezTo>
                  <a:pt x="992345" y="411215"/>
                  <a:pt x="978308" y="404531"/>
                  <a:pt x="971624" y="393168"/>
                </a:cubicBezTo>
                <a:cubicBezTo>
                  <a:pt x="964940" y="381805"/>
                  <a:pt x="950903" y="375789"/>
                  <a:pt x="955582" y="357073"/>
                </a:cubicBezTo>
                <a:cubicBezTo>
                  <a:pt x="960261" y="338357"/>
                  <a:pt x="985660" y="302262"/>
                  <a:pt x="999697" y="280873"/>
                </a:cubicBezTo>
                <a:cubicBezTo>
                  <a:pt x="1013734" y="259484"/>
                  <a:pt x="1027103" y="245446"/>
                  <a:pt x="1039803" y="228736"/>
                </a:cubicBezTo>
                <a:cubicBezTo>
                  <a:pt x="1052503" y="212026"/>
                  <a:pt x="1069881" y="194647"/>
                  <a:pt x="1075897" y="180610"/>
                </a:cubicBezTo>
                <a:cubicBezTo>
                  <a:pt x="1081913" y="166573"/>
                  <a:pt x="1079239" y="153204"/>
                  <a:pt x="1075897" y="144515"/>
                </a:cubicBezTo>
                <a:cubicBezTo>
                  <a:pt x="1072555" y="135826"/>
                  <a:pt x="1057850" y="135826"/>
                  <a:pt x="1055845" y="128473"/>
                </a:cubicBezTo>
                <a:cubicBezTo>
                  <a:pt x="1053840" y="121120"/>
                  <a:pt x="1058519" y="115773"/>
                  <a:pt x="1063866" y="100399"/>
                </a:cubicBezTo>
                <a:cubicBezTo>
                  <a:pt x="1069213" y="85025"/>
                  <a:pt x="1085924" y="52941"/>
                  <a:pt x="1087929" y="36231"/>
                </a:cubicBezTo>
                <a:cubicBezTo>
                  <a:pt x="1089934" y="19521"/>
                  <a:pt x="1085923" y="2141"/>
                  <a:pt x="1075897" y="136"/>
                </a:cubicBezTo>
                <a:cubicBezTo>
                  <a:pt x="1065871" y="-1869"/>
                  <a:pt x="1045150" y="18852"/>
                  <a:pt x="1027771" y="24199"/>
                </a:cubicBezTo>
                <a:cubicBezTo>
                  <a:pt x="1010392" y="29546"/>
                  <a:pt x="987666" y="32220"/>
                  <a:pt x="971624" y="32220"/>
                </a:cubicBezTo>
                <a:cubicBezTo>
                  <a:pt x="955582" y="32220"/>
                  <a:pt x="946224" y="23531"/>
                  <a:pt x="931519" y="24199"/>
                </a:cubicBezTo>
                <a:cubicBezTo>
                  <a:pt x="916814" y="24867"/>
                  <a:pt x="894087" y="34894"/>
                  <a:pt x="883392" y="36231"/>
                </a:cubicBezTo>
                <a:cubicBezTo>
                  <a:pt x="872697" y="37568"/>
                  <a:pt x="877376" y="30215"/>
                  <a:pt x="867350" y="32220"/>
                </a:cubicBezTo>
                <a:cubicBezTo>
                  <a:pt x="857324" y="34225"/>
                  <a:pt x="839944" y="42915"/>
                  <a:pt x="823234" y="48262"/>
                </a:cubicBezTo>
                <a:cubicBezTo>
                  <a:pt x="806524" y="53609"/>
                  <a:pt x="787808" y="64972"/>
                  <a:pt x="767087" y="64304"/>
                </a:cubicBezTo>
                <a:cubicBezTo>
                  <a:pt x="746366" y="63636"/>
                  <a:pt x="716287" y="47594"/>
                  <a:pt x="698908" y="44252"/>
                </a:cubicBezTo>
                <a:cubicBezTo>
                  <a:pt x="681529" y="40910"/>
                  <a:pt x="672839" y="42915"/>
                  <a:pt x="662813" y="44252"/>
                </a:cubicBezTo>
                <a:cubicBezTo>
                  <a:pt x="652787" y="45589"/>
                  <a:pt x="662813" y="53610"/>
                  <a:pt x="638750" y="52273"/>
                </a:cubicBezTo>
                <a:cubicBezTo>
                  <a:pt x="614687" y="50936"/>
                  <a:pt x="539155" y="42915"/>
                  <a:pt x="518434" y="36231"/>
                </a:cubicBezTo>
                <a:cubicBezTo>
                  <a:pt x="497713" y="29547"/>
                  <a:pt x="521108" y="12168"/>
                  <a:pt x="514424" y="12168"/>
                </a:cubicBezTo>
                <a:cubicBezTo>
                  <a:pt x="507740" y="12168"/>
                  <a:pt x="494371" y="30884"/>
                  <a:pt x="478329" y="36231"/>
                </a:cubicBezTo>
                <a:cubicBezTo>
                  <a:pt x="462287" y="41578"/>
                  <a:pt x="436218" y="39573"/>
                  <a:pt x="418171" y="44252"/>
                </a:cubicBezTo>
                <a:cubicBezTo>
                  <a:pt x="400124" y="48931"/>
                  <a:pt x="386087" y="56951"/>
                  <a:pt x="370045" y="64304"/>
                </a:cubicBezTo>
                <a:cubicBezTo>
                  <a:pt x="354003" y="71657"/>
                  <a:pt x="335956" y="81684"/>
                  <a:pt x="321919" y="88368"/>
                </a:cubicBezTo>
                <a:cubicBezTo>
                  <a:pt x="307882" y="95052"/>
                  <a:pt x="301866" y="99731"/>
                  <a:pt x="285824" y="104410"/>
                </a:cubicBezTo>
                <a:cubicBezTo>
                  <a:pt x="269782" y="109089"/>
                  <a:pt x="241708" y="109088"/>
                  <a:pt x="225666" y="116441"/>
                </a:cubicBezTo>
                <a:cubicBezTo>
                  <a:pt x="209624" y="123794"/>
                  <a:pt x="205613" y="137831"/>
                  <a:pt x="189571" y="148526"/>
                </a:cubicBezTo>
                <a:cubicBezTo>
                  <a:pt x="173529" y="159221"/>
                  <a:pt x="150134" y="172589"/>
                  <a:pt x="129413" y="180610"/>
                </a:cubicBezTo>
                <a:cubicBezTo>
                  <a:pt x="108692" y="188631"/>
                  <a:pt x="81287" y="191305"/>
                  <a:pt x="65245" y="196652"/>
                </a:cubicBezTo>
                <a:cubicBezTo>
                  <a:pt x="49203" y="201999"/>
                  <a:pt x="41182" y="214699"/>
                  <a:pt x="33161" y="212694"/>
                </a:cubicBezTo>
                <a:cubicBezTo>
                  <a:pt x="25140" y="210689"/>
                  <a:pt x="22466" y="191304"/>
                  <a:pt x="17119" y="184620"/>
                </a:cubicBezTo>
                <a:cubicBezTo>
                  <a:pt x="11771" y="177936"/>
                  <a:pt x="-4271" y="190636"/>
                  <a:pt x="1076" y="172589"/>
                </a:cubicBezTo>
                <a:cubicBezTo>
                  <a:pt x="6423" y="154542"/>
                  <a:pt x="49203" y="76336"/>
                  <a:pt x="49203" y="76336"/>
                </a:cubicBezTo>
                <a:lnTo>
                  <a:pt x="49203" y="76336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1 15"/>
          <p:cNvSpPr/>
          <p:nvPr/>
        </p:nvSpPr>
        <p:spPr>
          <a:xfrm>
            <a:off x="6848202" y="2355726"/>
            <a:ext cx="1684238" cy="576064"/>
          </a:xfrm>
          <a:prstGeom prst="borderCallout1">
            <a:avLst>
              <a:gd name="adj1" fmla="val 106560"/>
              <a:gd name="adj2" fmla="val 29787"/>
              <a:gd name="adj3" fmla="val 120943"/>
              <a:gd name="adj4" fmla="val 47147"/>
            </a:avLst>
          </a:prstGeom>
          <a:solidFill>
            <a:schemeClr val="bg1">
              <a:alpha val="74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Юкон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2228" y="123478"/>
            <a:ext cx="5760640" cy="64807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Исток</a:t>
            </a:r>
            <a:r>
              <a:rPr lang="ru-RU" sz="35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– место начала реки.</a:t>
            </a:r>
            <a:endParaRPr lang="ru-RU" sz="35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 flipH="1">
            <a:off x="4283968" y="897393"/>
            <a:ext cx="1368152" cy="360040"/>
          </a:xfrm>
          <a:prstGeom prst="wedgeRoundRectCallout">
            <a:avLst>
              <a:gd name="adj1" fmla="val -231441"/>
              <a:gd name="adj2" fmla="val -23003"/>
              <a:gd name="adj3" fmla="val 16667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источник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2771800" y="915566"/>
            <a:ext cx="1368152" cy="360040"/>
          </a:xfrm>
          <a:prstGeom prst="wedgeRoundRectCallout">
            <a:avLst>
              <a:gd name="adj1" fmla="val -244253"/>
              <a:gd name="adj2" fmla="val -16713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ледник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" y="0"/>
            <a:ext cx="9142903" cy="514411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Скругленная прямоугольная выноска 10"/>
          <p:cNvSpPr/>
          <p:nvPr/>
        </p:nvSpPr>
        <p:spPr>
          <a:xfrm>
            <a:off x="2910353" y="2257343"/>
            <a:ext cx="1368152" cy="629430"/>
          </a:xfrm>
          <a:prstGeom prst="wedgeRoundRectCallout">
            <a:avLst>
              <a:gd name="adj1" fmla="val 112069"/>
              <a:gd name="adj2" fmla="val -24123"/>
              <a:gd name="adj3" fmla="val 16667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7000">
                <a:schemeClr val="accent1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лияние двух рек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482" y="2137672"/>
            <a:ext cx="2490451" cy="259228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12700"/>
          </a:effectLst>
        </p:spPr>
      </p:pic>
      <p:sp>
        <p:nvSpPr>
          <p:cNvPr id="7" name="Полилиния 6"/>
          <p:cNvSpPr/>
          <p:nvPr/>
        </p:nvSpPr>
        <p:spPr>
          <a:xfrm>
            <a:off x="7568068" y="4370717"/>
            <a:ext cx="57683" cy="258792"/>
          </a:xfrm>
          <a:custGeom>
            <a:avLst/>
            <a:gdLst>
              <a:gd name="connsiteX0" fmla="*/ 57683 w 57683"/>
              <a:gd name="connsiteY0" fmla="*/ 258792 h 258792"/>
              <a:gd name="connsiteX1" fmla="*/ 11675 w 57683"/>
              <a:gd name="connsiteY1" fmla="*/ 161026 h 258792"/>
              <a:gd name="connsiteX2" fmla="*/ 174 w 57683"/>
              <a:gd name="connsiteY2" fmla="*/ 97766 h 258792"/>
              <a:gd name="connsiteX3" fmla="*/ 17426 w 57683"/>
              <a:gd name="connsiteY3" fmla="*/ 57509 h 258792"/>
              <a:gd name="connsiteX4" fmla="*/ 40430 w 57683"/>
              <a:gd name="connsiteY4" fmla="*/ 28755 h 258792"/>
              <a:gd name="connsiteX5" fmla="*/ 5924 w 57683"/>
              <a:gd name="connsiteY5" fmla="*/ 0 h 258792"/>
              <a:gd name="connsiteX6" fmla="*/ 5924 w 57683"/>
              <a:gd name="connsiteY6" fmla="*/ 0 h 25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83" h="258792">
                <a:moveTo>
                  <a:pt x="57683" y="258792"/>
                </a:moveTo>
                <a:cubicBezTo>
                  <a:pt x="39471" y="223328"/>
                  <a:pt x="21260" y="187864"/>
                  <a:pt x="11675" y="161026"/>
                </a:cubicBezTo>
                <a:cubicBezTo>
                  <a:pt x="2090" y="134188"/>
                  <a:pt x="-785" y="115019"/>
                  <a:pt x="174" y="97766"/>
                </a:cubicBezTo>
                <a:cubicBezTo>
                  <a:pt x="1132" y="80513"/>
                  <a:pt x="10717" y="69011"/>
                  <a:pt x="17426" y="57509"/>
                </a:cubicBezTo>
                <a:cubicBezTo>
                  <a:pt x="24135" y="46007"/>
                  <a:pt x="42347" y="38340"/>
                  <a:pt x="40430" y="28755"/>
                </a:cubicBezTo>
                <a:cubicBezTo>
                  <a:pt x="38513" y="19170"/>
                  <a:pt x="5924" y="0"/>
                  <a:pt x="5924" y="0"/>
                </a:cubicBezTo>
                <a:lnTo>
                  <a:pt x="5924" y="0"/>
                </a:lnTo>
              </a:path>
            </a:pathLst>
          </a:cu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7579743" y="4376468"/>
            <a:ext cx="287548" cy="230038"/>
          </a:xfrm>
          <a:custGeom>
            <a:avLst/>
            <a:gdLst>
              <a:gd name="connsiteX0" fmla="*/ 287548 w 287548"/>
              <a:gd name="connsiteY0" fmla="*/ 230038 h 230038"/>
              <a:gd name="connsiteX1" fmla="*/ 149525 w 287548"/>
              <a:gd name="connsiteY1" fmla="*/ 212785 h 230038"/>
              <a:gd name="connsiteX2" fmla="*/ 97766 w 287548"/>
              <a:gd name="connsiteY2" fmla="*/ 189781 h 230038"/>
              <a:gd name="connsiteX3" fmla="*/ 69012 w 287548"/>
              <a:gd name="connsiteY3" fmla="*/ 69011 h 230038"/>
              <a:gd name="connsiteX4" fmla="*/ 63261 w 287548"/>
              <a:gd name="connsiteY4" fmla="*/ 17253 h 230038"/>
              <a:gd name="connsiteX5" fmla="*/ 0 w 287548"/>
              <a:gd name="connsiteY5" fmla="*/ 0 h 230038"/>
              <a:gd name="connsiteX6" fmla="*/ 0 w 287548"/>
              <a:gd name="connsiteY6" fmla="*/ 0 h 230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7548" h="230038">
                <a:moveTo>
                  <a:pt x="287548" y="230038"/>
                </a:moveTo>
                <a:cubicBezTo>
                  <a:pt x="234351" y="224766"/>
                  <a:pt x="181155" y="219494"/>
                  <a:pt x="149525" y="212785"/>
                </a:cubicBezTo>
                <a:cubicBezTo>
                  <a:pt x="117895" y="206075"/>
                  <a:pt x="111185" y="213743"/>
                  <a:pt x="97766" y="189781"/>
                </a:cubicBezTo>
                <a:cubicBezTo>
                  <a:pt x="84347" y="165819"/>
                  <a:pt x="74763" y="97766"/>
                  <a:pt x="69012" y="69011"/>
                </a:cubicBezTo>
                <a:cubicBezTo>
                  <a:pt x="63261" y="40256"/>
                  <a:pt x="74763" y="28755"/>
                  <a:pt x="63261" y="17253"/>
                </a:cubicBezTo>
                <a:cubicBezTo>
                  <a:pt x="51759" y="575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724901" y="2232560"/>
            <a:ext cx="902521" cy="2143941"/>
          </a:xfrm>
          <a:custGeom>
            <a:avLst/>
            <a:gdLst>
              <a:gd name="connsiteX0" fmla="*/ 857494 w 902521"/>
              <a:gd name="connsiteY0" fmla="*/ 2155371 h 2155371"/>
              <a:gd name="connsiteX1" fmla="*/ 798117 w 902521"/>
              <a:gd name="connsiteY1" fmla="*/ 2143496 h 2155371"/>
              <a:gd name="connsiteX2" fmla="*/ 774367 w 902521"/>
              <a:gd name="connsiteY2" fmla="*/ 2131621 h 2155371"/>
              <a:gd name="connsiteX3" fmla="*/ 738741 w 902521"/>
              <a:gd name="connsiteY3" fmla="*/ 2131621 h 2155371"/>
              <a:gd name="connsiteX4" fmla="*/ 714990 w 902521"/>
              <a:gd name="connsiteY4" fmla="*/ 2131621 h 2155371"/>
              <a:gd name="connsiteX5" fmla="*/ 703115 w 902521"/>
              <a:gd name="connsiteY5" fmla="*/ 2101933 h 2155371"/>
              <a:gd name="connsiteX6" fmla="*/ 738741 w 902521"/>
              <a:gd name="connsiteY6" fmla="*/ 2024743 h 2155371"/>
              <a:gd name="connsiteX7" fmla="*/ 726865 w 902521"/>
              <a:gd name="connsiteY7" fmla="*/ 1989117 h 2155371"/>
              <a:gd name="connsiteX8" fmla="*/ 691239 w 902521"/>
              <a:gd name="connsiteY8" fmla="*/ 1977242 h 2155371"/>
              <a:gd name="connsiteX9" fmla="*/ 667489 w 902521"/>
              <a:gd name="connsiteY9" fmla="*/ 1971304 h 2155371"/>
              <a:gd name="connsiteX10" fmla="*/ 631863 w 902521"/>
              <a:gd name="connsiteY10" fmla="*/ 1935678 h 2155371"/>
              <a:gd name="connsiteX11" fmla="*/ 596237 w 902521"/>
              <a:gd name="connsiteY11" fmla="*/ 1911927 h 2155371"/>
              <a:gd name="connsiteX12" fmla="*/ 578424 w 902521"/>
              <a:gd name="connsiteY12" fmla="*/ 1888177 h 2155371"/>
              <a:gd name="connsiteX13" fmla="*/ 584361 w 902521"/>
              <a:gd name="connsiteY13" fmla="*/ 1858488 h 2155371"/>
              <a:gd name="connsiteX14" fmla="*/ 643738 w 902521"/>
              <a:gd name="connsiteY14" fmla="*/ 1828800 h 2155371"/>
              <a:gd name="connsiteX15" fmla="*/ 697177 w 902521"/>
              <a:gd name="connsiteY15" fmla="*/ 1822862 h 2155371"/>
              <a:gd name="connsiteX16" fmla="*/ 720928 w 902521"/>
              <a:gd name="connsiteY16" fmla="*/ 1805049 h 2155371"/>
              <a:gd name="connsiteX17" fmla="*/ 726865 w 902521"/>
              <a:gd name="connsiteY17" fmla="*/ 1757548 h 2155371"/>
              <a:gd name="connsiteX18" fmla="*/ 732803 w 902521"/>
              <a:gd name="connsiteY18" fmla="*/ 1715984 h 2155371"/>
              <a:gd name="connsiteX19" fmla="*/ 798117 w 902521"/>
              <a:gd name="connsiteY19" fmla="*/ 1710047 h 2155371"/>
              <a:gd name="connsiteX20" fmla="*/ 893120 w 902521"/>
              <a:gd name="connsiteY20" fmla="*/ 1573481 h 2155371"/>
              <a:gd name="connsiteX21" fmla="*/ 899057 w 902521"/>
              <a:gd name="connsiteY21" fmla="*/ 1531917 h 2155371"/>
              <a:gd name="connsiteX22" fmla="*/ 893120 w 902521"/>
              <a:gd name="connsiteY22" fmla="*/ 1514104 h 2155371"/>
              <a:gd name="connsiteX23" fmla="*/ 887182 w 902521"/>
              <a:gd name="connsiteY23" fmla="*/ 1478478 h 2155371"/>
              <a:gd name="connsiteX24" fmla="*/ 887182 w 902521"/>
              <a:gd name="connsiteY24" fmla="*/ 1448790 h 2155371"/>
              <a:gd name="connsiteX25" fmla="*/ 857494 w 902521"/>
              <a:gd name="connsiteY25" fmla="*/ 1430977 h 2155371"/>
              <a:gd name="connsiteX26" fmla="*/ 857494 w 902521"/>
              <a:gd name="connsiteY26" fmla="*/ 1401288 h 2155371"/>
              <a:gd name="connsiteX27" fmla="*/ 845618 w 902521"/>
              <a:gd name="connsiteY27" fmla="*/ 1377538 h 2155371"/>
              <a:gd name="connsiteX28" fmla="*/ 845618 w 902521"/>
              <a:gd name="connsiteY28" fmla="*/ 1353787 h 2155371"/>
              <a:gd name="connsiteX29" fmla="*/ 774367 w 902521"/>
              <a:gd name="connsiteY29" fmla="*/ 1294410 h 2155371"/>
              <a:gd name="connsiteX30" fmla="*/ 774367 w 902521"/>
              <a:gd name="connsiteY30" fmla="*/ 1258784 h 2155371"/>
              <a:gd name="connsiteX31" fmla="*/ 762491 w 902521"/>
              <a:gd name="connsiteY31" fmla="*/ 1217221 h 2155371"/>
              <a:gd name="connsiteX32" fmla="*/ 732803 w 902521"/>
              <a:gd name="connsiteY32" fmla="*/ 1217221 h 2155371"/>
              <a:gd name="connsiteX33" fmla="*/ 726865 w 902521"/>
              <a:gd name="connsiteY33" fmla="*/ 1193470 h 2155371"/>
              <a:gd name="connsiteX34" fmla="*/ 679364 w 902521"/>
              <a:gd name="connsiteY34" fmla="*/ 1163782 h 2155371"/>
              <a:gd name="connsiteX35" fmla="*/ 637800 w 902521"/>
              <a:gd name="connsiteY35" fmla="*/ 1122218 h 2155371"/>
              <a:gd name="connsiteX36" fmla="*/ 643738 w 902521"/>
              <a:gd name="connsiteY36" fmla="*/ 1074717 h 2155371"/>
              <a:gd name="connsiteX37" fmla="*/ 631863 w 902521"/>
              <a:gd name="connsiteY37" fmla="*/ 1056904 h 2155371"/>
              <a:gd name="connsiteX38" fmla="*/ 614050 w 902521"/>
              <a:gd name="connsiteY38" fmla="*/ 1033153 h 2155371"/>
              <a:gd name="connsiteX39" fmla="*/ 614050 w 902521"/>
              <a:gd name="connsiteY39" fmla="*/ 1015340 h 2155371"/>
              <a:gd name="connsiteX40" fmla="*/ 578424 w 902521"/>
              <a:gd name="connsiteY40" fmla="*/ 973777 h 2155371"/>
              <a:gd name="connsiteX41" fmla="*/ 554673 w 902521"/>
              <a:gd name="connsiteY41" fmla="*/ 932213 h 2155371"/>
              <a:gd name="connsiteX42" fmla="*/ 524985 w 902521"/>
              <a:gd name="connsiteY42" fmla="*/ 908462 h 2155371"/>
              <a:gd name="connsiteX43" fmla="*/ 489359 w 902521"/>
              <a:gd name="connsiteY43" fmla="*/ 884712 h 2155371"/>
              <a:gd name="connsiteX44" fmla="*/ 447795 w 902521"/>
              <a:gd name="connsiteY44" fmla="*/ 819397 h 2155371"/>
              <a:gd name="connsiteX45" fmla="*/ 406231 w 902521"/>
              <a:gd name="connsiteY45" fmla="*/ 807522 h 2155371"/>
              <a:gd name="connsiteX46" fmla="*/ 370605 w 902521"/>
              <a:gd name="connsiteY46" fmla="*/ 801584 h 2155371"/>
              <a:gd name="connsiteX47" fmla="*/ 340917 w 902521"/>
              <a:gd name="connsiteY47" fmla="*/ 771896 h 2155371"/>
              <a:gd name="connsiteX48" fmla="*/ 299354 w 902521"/>
              <a:gd name="connsiteY48" fmla="*/ 754083 h 2155371"/>
              <a:gd name="connsiteX49" fmla="*/ 251852 w 902521"/>
              <a:gd name="connsiteY49" fmla="*/ 748145 h 2155371"/>
              <a:gd name="connsiteX50" fmla="*/ 222164 w 902521"/>
              <a:gd name="connsiteY50" fmla="*/ 724395 h 2155371"/>
              <a:gd name="connsiteX51" fmla="*/ 174663 w 902521"/>
              <a:gd name="connsiteY51" fmla="*/ 712520 h 2155371"/>
              <a:gd name="connsiteX52" fmla="*/ 150912 w 902521"/>
              <a:gd name="connsiteY52" fmla="*/ 688769 h 2155371"/>
              <a:gd name="connsiteX53" fmla="*/ 91535 w 902521"/>
              <a:gd name="connsiteY53" fmla="*/ 688769 h 2155371"/>
              <a:gd name="connsiteX54" fmla="*/ 85598 w 902521"/>
              <a:gd name="connsiteY54" fmla="*/ 653143 h 2155371"/>
              <a:gd name="connsiteX55" fmla="*/ 79660 w 902521"/>
              <a:gd name="connsiteY55" fmla="*/ 635330 h 2155371"/>
              <a:gd name="connsiteX56" fmla="*/ 67785 w 902521"/>
              <a:gd name="connsiteY56" fmla="*/ 605642 h 2155371"/>
              <a:gd name="connsiteX57" fmla="*/ 61847 w 902521"/>
              <a:gd name="connsiteY57" fmla="*/ 581891 h 2155371"/>
              <a:gd name="connsiteX58" fmla="*/ 61847 w 902521"/>
              <a:gd name="connsiteY58" fmla="*/ 540327 h 2155371"/>
              <a:gd name="connsiteX59" fmla="*/ 20283 w 902521"/>
              <a:gd name="connsiteY59" fmla="*/ 445325 h 2155371"/>
              <a:gd name="connsiteX60" fmla="*/ 14346 w 902521"/>
              <a:gd name="connsiteY60" fmla="*/ 391886 h 2155371"/>
              <a:gd name="connsiteX61" fmla="*/ 2470 w 902521"/>
              <a:gd name="connsiteY61" fmla="*/ 362197 h 2155371"/>
              <a:gd name="connsiteX62" fmla="*/ 67785 w 902521"/>
              <a:gd name="connsiteY62" fmla="*/ 320634 h 2155371"/>
              <a:gd name="connsiteX63" fmla="*/ 97473 w 902521"/>
              <a:gd name="connsiteY63" fmla="*/ 285008 h 2155371"/>
              <a:gd name="connsiteX64" fmla="*/ 127161 w 902521"/>
              <a:gd name="connsiteY64" fmla="*/ 261257 h 2155371"/>
              <a:gd name="connsiteX65" fmla="*/ 144974 w 902521"/>
              <a:gd name="connsiteY65" fmla="*/ 213756 h 2155371"/>
              <a:gd name="connsiteX66" fmla="*/ 162787 w 902521"/>
              <a:gd name="connsiteY66" fmla="*/ 148442 h 2155371"/>
              <a:gd name="connsiteX67" fmla="*/ 162787 w 902521"/>
              <a:gd name="connsiteY67" fmla="*/ 118753 h 2155371"/>
              <a:gd name="connsiteX68" fmla="*/ 210289 w 902521"/>
              <a:gd name="connsiteY68" fmla="*/ 83127 h 2155371"/>
              <a:gd name="connsiteX69" fmla="*/ 245915 w 902521"/>
              <a:gd name="connsiteY69" fmla="*/ 41564 h 2155371"/>
              <a:gd name="connsiteX70" fmla="*/ 263728 w 902521"/>
              <a:gd name="connsiteY70" fmla="*/ 17813 h 2155371"/>
              <a:gd name="connsiteX71" fmla="*/ 317167 w 902521"/>
              <a:gd name="connsiteY71" fmla="*/ 0 h 2155371"/>
              <a:gd name="connsiteX72" fmla="*/ 358730 w 902521"/>
              <a:gd name="connsiteY72" fmla="*/ 17813 h 2155371"/>
              <a:gd name="connsiteX73" fmla="*/ 382481 w 902521"/>
              <a:gd name="connsiteY73" fmla="*/ 35626 h 2155371"/>
              <a:gd name="connsiteX74" fmla="*/ 447795 w 902521"/>
              <a:gd name="connsiteY74" fmla="*/ 53439 h 2155371"/>
              <a:gd name="connsiteX75" fmla="*/ 447795 w 902521"/>
              <a:gd name="connsiteY75" fmla="*/ 53439 h 2155371"/>
              <a:gd name="connsiteX0" fmla="*/ 857494 w 902521"/>
              <a:gd name="connsiteY0" fmla="*/ 2151360 h 2151360"/>
              <a:gd name="connsiteX1" fmla="*/ 798117 w 902521"/>
              <a:gd name="connsiteY1" fmla="*/ 2143496 h 2151360"/>
              <a:gd name="connsiteX2" fmla="*/ 774367 w 902521"/>
              <a:gd name="connsiteY2" fmla="*/ 2131621 h 2151360"/>
              <a:gd name="connsiteX3" fmla="*/ 738741 w 902521"/>
              <a:gd name="connsiteY3" fmla="*/ 2131621 h 2151360"/>
              <a:gd name="connsiteX4" fmla="*/ 714990 w 902521"/>
              <a:gd name="connsiteY4" fmla="*/ 2131621 h 2151360"/>
              <a:gd name="connsiteX5" fmla="*/ 703115 w 902521"/>
              <a:gd name="connsiteY5" fmla="*/ 2101933 h 2151360"/>
              <a:gd name="connsiteX6" fmla="*/ 738741 w 902521"/>
              <a:gd name="connsiteY6" fmla="*/ 2024743 h 2151360"/>
              <a:gd name="connsiteX7" fmla="*/ 726865 w 902521"/>
              <a:gd name="connsiteY7" fmla="*/ 1989117 h 2151360"/>
              <a:gd name="connsiteX8" fmla="*/ 691239 w 902521"/>
              <a:gd name="connsiteY8" fmla="*/ 1977242 h 2151360"/>
              <a:gd name="connsiteX9" fmla="*/ 667489 w 902521"/>
              <a:gd name="connsiteY9" fmla="*/ 1971304 h 2151360"/>
              <a:gd name="connsiteX10" fmla="*/ 631863 w 902521"/>
              <a:gd name="connsiteY10" fmla="*/ 1935678 h 2151360"/>
              <a:gd name="connsiteX11" fmla="*/ 596237 w 902521"/>
              <a:gd name="connsiteY11" fmla="*/ 1911927 h 2151360"/>
              <a:gd name="connsiteX12" fmla="*/ 578424 w 902521"/>
              <a:gd name="connsiteY12" fmla="*/ 1888177 h 2151360"/>
              <a:gd name="connsiteX13" fmla="*/ 584361 w 902521"/>
              <a:gd name="connsiteY13" fmla="*/ 1858488 h 2151360"/>
              <a:gd name="connsiteX14" fmla="*/ 643738 w 902521"/>
              <a:gd name="connsiteY14" fmla="*/ 1828800 h 2151360"/>
              <a:gd name="connsiteX15" fmla="*/ 697177 w 902521"/>
              <a:gd name="connsiteY15" fmla="*/ 1822862 h 2151360"/>
              <a:gd name="connsiteX16" fmla="*/ 720928 w 902521"/>
              <a:gd name="connsiteY16" fmla="*/ 1805049 h 2151360"/>
              <a:gd name="connsiteX17" fmla="*/ 726865 w 902521"/>
              <a:gd name="connsiteY17" fmla="*/ 1757548 h 2151360"/>
              <a:gd name="connsiteX18" fmla="*/ 732803 w 902521"/>
              <a:gd name="connsiteY18" fmla="*/ 1715984 h 2151360"/>
              <a:gd name="connsiteX19" fmla="*/ 798117 w 902521"/>
              <a:gd name="connsiteY19" fmla="*/ 1710047 h 2151360"/>
              <a:gd name="connsiteX20" fmla="*/ 893120 w 902521"/>
              <a:gd name="connsiteY20" fmla="*/ 1573481 h 2151360"/>
              <a:gd name="connsiteX21" fmla="*/ 899057 w 902521"/>
              <a:gd name="connsiteY21" fmla="*/ 1531917 h 2151360"/>
              <a:gd name="connsiteX22" fmla="*/ 893120 w 902521"/>
              <a:gd name="connsiteY22" fmla="*/ 1514104 h 2151360"/>
              <a:gd name="connsiteX23" fmla="*/ 887182 w 902521"/>
              <a:gd name="connsiteY23" fmla="*/ 1478478 h 2151360"/>
              <a:gd name="connsiteX24" fmla="*/ 887182 w 902521"/>
              <a:gd name="connsiteY24" fmla="*/ 1448790 h 2151360"/>
              <a:gd name="connsiteX25" fmla="*/ 857494 w 902521"/>
              <a:gd name="connsiteY25" fmla="*/ 1430977 h 2151360"/>
              <a:gd name="connsiteX26" fmla="*/ 857494 w 902521"/>
              <a:gd name="connsiteY26" fmla="*/ 1401288 h 2151360"/>
              <a:gd name="connsiteX27" fmla="*/ 845618 w 902521"/>
              <a:gd name="connsiteY27" fmla="*/ 1377538 h 2151360"/>
              <a:gd name="connsiteX28" fmla="*/ 845618 w 902521"/>
              <a:gd name="connsiteY28" fmla="*/ 1353787 h 2151360"/>
              <a:gd name="connsiteX29" fmla="*/ 774367 w 902521"/>
              <a:gd name="connsiteY29" fmla="*/ 1294410 h 2151360"/>
              <a:gd name="connsiteX30" fmla="*/ 774367 w 902521"/>
              <a:gd name="connsiteY30" fmla="*/ 1258784 h 2151360"/>
              <a:gd name="connsiteX31" fmla="*/ 762491 w 902521"/>
              <a:gd name="connsiteY31" fmla="*/ 1217221 h 2151360"/>
              <a:gd name="connsiteX32" fmla="*/ 732803 w 902521"/>
              <a:gd name="connsiteY32" fmla="*/ 1217221 h 2151360"/>
              <a:gd name="connsiteX33" fmla="*/ 726865 w 902521"/>
              <a:gd name="connsiteY33" fmla="*/ 1193470 h 2151360"/>
              <a:gd name="connsiteX34" fmla="*/ 679364 w 902521"/>
              <a:gd name="connsiteY34" fmla="*/ 1163782 h 2151360"/>
              <a:gd name="connsiteX35" fmla="*/ 637800 w 902521"/>
              <a:gd name="connsiteY35" fmla="*/ 1122218 h 2151360"/>
              <a:gd name="connsiteX36" fmla="*/ 643738 w 902521"/>
              <a:gd name="connsiteY36" fmla="*/ 1074717 h 2151360"/>
              <a:gd name="connsiteX37" fmla="*/ 631863 w 902521"/>
              <a:gd name="connsiteY37" fmla="*/ 1056904 h 2151360"/>
              <a:gd name="connsiteX38" fmla="*/ 614050 w 902521"/>
              <a:gd name="connsiteY38" fmla="*/ 1033153 h 2151360"/>
              <a:gd name="connsiteX39" fmla="*/ 614050 w 902521"/>
              <a:gd name="connsiteY39" fmla="*/ 1015340 h 2151360"/>
              <a:gd name="connsiteX40" fmla="*/ 578424 w 902521"/>
              <a:gd name="connsiteY40" fmla="*/ 973777 h 2151360"/>
              <a:gd name="connsiteX41" fmla="*/ 554673 w 902521"/>
              <a:gd name="connsiteY41" fmla="*/ 932213 h 2151360"/>
              <a:gd name="connsiteX42" fmla="*/ 524985 w 902521"/>
              <a:gd name="connsiteY42" fmla="*/ 908462 h 2151360"/>
              <a:gd name="connsiteX43" fmla="*/ 489359 w 902521"/>
              <a:gd name="connsiteY43" fmla="*/ 884712 h 2151360"/>
              <a:gd name="connsiteX44" fmla="*/ 447795 w 902521"/>
              <a:gd name="connsiteY44" fmla="*/ 819397 h 2151360"/>
              <a:gd name="connsiteX45" fmla="*/ 406231 w 902521"/>
              <a:gd name="connsiteY45" fmla="*/ 807522 h 2151360"/>
              <a:gd name="connsiteX46" fmla="*/ 370605 w 902521"/>
              <a:gd name="connsiteY46" fmla="*/ 801584 h 2151360"/>
              <a:gd name="connsiteX47" fmla="*/ 340917 w 902521"/>
              <a:gd name="connsiteY47" fmla="*/ 771896 h 2151360"/>
              <a:gd name="connsiteX48" fmla="*/ 299354 w 902521"/>
              <a:gd name="connsiteY48" fmla="*/ 754083 h 2151360"/>
              <a:gd name="connsiteX49" fmla="*/ 251852 w 902521"/>
              <a:gd name="connsiteY49" fmla="*/ 748145 h 2151360"/>
              <a:gd name="connsiteX50" fmla="*/ 222164 w 902521"/>
              <a:gd name="connsiteY50" fmla="*/ 724395 h 2151360"/>
              <a:gd name="connsiteX51" fmla="*/ 174663 w 902521"/>
              <a:gd name="connsiteY51" fmla="*/ 712520 h 2151360"/>
              <a:gd name="connsiteX52" fmla="*/ 150912 w 902521"/>
              <a:gd name="connsiteY52" fmla="*/ 688769 h 2151360"/>
              <a:gd name="connsiteX53" fmla="*/ 91535 w 902521"/>
              <a:gd name="connsiteY53" fmla="*/ 688769 h 2151360"/>
              <a:gd name="connsiteX54" fmla="*/ 85598 w 902521"/>
              <a:gd name="connsiteY54" fmla="*/ 653143 h 2151360"/>
              <a:gd name="connsiteX55" fmla="*/ 79660 w 902521"/>
              <a:gd name="connsiteY55" fmla="*/ 635330 h 2151360"/>
              <a:gd name="connsiteX56" fmla="*/ 67785 w 902521"/>
              <a:gd name="connsiteY56" fmla="*/ 605642 h 2151360"/>
              <a:gd name="connsiteX57" fmla="*/ 61847 w 902521"/>
              <a:gd name="connsiteY57" fmla="*/ 581891 h 2151360"/>
              <a:gd name="connsiteX58" fmla="*/ 61847 w 902521"/>
              <a:gd name="connsiteY58" fmla="*/ 540327 h 2151360"/>
              <a:gd name="connsiteX59" fmla="*/ 20283 w 902521"/>
              <a:gd name="connsiteY59" fmla="*/ 445325 h 2151360"/>
              <a:gd name="connsiteX60" fmla="*/ 14346 w 902521"/>
              <a:gd name="connsiteY60" fmla="*/ 391886 h 2151360"/>
              <a:gd name="connsiteX61" fmla="*/ 2470 w 902521"/>
              <a:gd name="connsiteY61" fmla="*/ 362197 h 2151360"/>
              <a:gd name="connsiteX62" fmla="*/ 67785 w 902521"/>
              <a:gd name="connsiteY62" fmla="*/ 320634 h 2151360"/>
              <a:gd name="connsiteX63" fmla="*/ 97473 w 902521"/>
              <a:gd name="connsiteY63" fmla="*/ 285008 h 2151360"/>
              <a:gd name="connsiteX64" fmla="*/ 127161 w 902521"/>
              <a:gd name="connsiteY64" fmla="*/ 261257 h 2151360"/>
              <a:gd name="connsiteX65" fmla="*/ 144974 w 902521"/>
              <a:gd name="connsiteY65" fmla="*/ 213756 h 2151360"/>
              <a:gd name="connsiteX66" fmla="*/ 162787 w 902521"/>
              <a:gd name="connsiteY66" fmla="*/ 148442 h 2151360"/>
              <a:gd name="connsiteX67" fmla="*/ 162787 w 902521"/>
              <a:gd name="connsiteY67" fmla="*/ 118753 h 2151360"/>
              <a:gd name="connsiteX68" fmla="*/ 210289 w 902521"/>
              <a:gd name="connsiteY68" fmla="*/ 83127 h 2151360"/>
              <a:gd name="connsiteX69" fmla="*/ 245915 w 902521"/>
              <a:gd name="connsiteY69" fmla="*/ 41564 h 2151360"/>
              <a:gd name="connsiteX70" fmla="*/ 263728 w 902521"/>
              <a:gd name="connsiteY70" fmla="*/ 17813 h 2151360"/>
              <a:gd name="connsiteX71" fmla="*/ 317167 w 902521"/>
              <a:gd name="connsiteY71" fmla="*/ 0 h 2151360"/>
              <a:gd name="connsiteX72" fmla="*/ 358730 w 902521"/>
              <a:gd name="connsiteY72" fmla="*/ 17813 h 2151360"/>
              <a:gd name="connsiteX73" fmla="*/ 382481 w 902521"/>
              <a:gd name="connsiteY73" fmla="*/ 35626 h 2151360"/>
              <a:gd name="connsiteX74" fmla="*/ 447795 w 902521"/>
              <a:gd name="connsiteY74" fmla="*/ 53439 h 2151360"/>
              <a:gd name="connsiteX75" fmla="*/ 447795 w 902521"/>
              <a:gd name="connsiteY75" fmla="*/ 53439 h 2151360"/>
              <a:gd name="connsiteX0" fmla="*/ 868924 w 902521"/>
              <a:gd name="connsiteY0" fmla="*/ 2143740 h 2143941"/>
              <a:gd name="connsiteX1" fmla="*/ 798117 w 902521"/>
              <a:gd name="connsiteY1" fmla="*/ 2143496 h 2143941"/>
              <a:gd name="connsiteX2" fmla="*/ 774367 w 902521"/>
              <a:gd name="connsiteY2" fmla="*/ 2131621 h 2143941"/>
              <a:gd name="connsiteX3" fmla="*/ 738741 w 902521"/>
              <a:gd name="connsiteY3" fmla="*/ 2131621 h 2143941"/>
              <a:gd name="connsiteX4" fmla="*/ 714990 w 902521"/>
              <a:gd name="connsiteY4" fmla="*/ 2131621 h 2143941"/>
              <a:gd name="connsiteX5" fmla="*/ 703115 w 902521"/>
              <a:gd name="connsiteY5" fmla="*/ 2101933 h 2143941"/>
              <a:gd name="connsiteX6" fmla="*/ 738741 w 902521"/>
              <a:gd name="connsiteY6" fmla="*/ 2024743 h 2143941"/>
              <a:gd name="connsiteX7" fmla="*/ 726865 w 902521"/>
              <a:gd name="connsiteY7" fmla="*/ 1989117 h 2143941"/>
              <a:gd name="connsiteX8" fmla="*/ 691239 w 902521"/>
              <a:gd name="connsiteY8" fmla="*/ 1977242 h 2143941"/>
              <a:gd name="connsiteX9" fmla="*/ 667489 w 902521"/>
              <a:gd name="connsiteY9" fmla="*/ 1971304 h 2143941"/>
              <a:gd name="connsiteX10" fmla="*/ 631863 w 902521"/>
              <a:gd name="connsiteY10" fmla="*/ 1935678 h 2143941"/>
              <a:gd name="connsiteX11" fmla="*/ 596237 w 902521"/>
              <a:gd name="connsiteY11" fmla="*/ 1911927 h 2143941"/>
              <a:gd name="connsiteX12" fmla="*/ 578424 w 902521"/>
              <a:gd name="connsiteY12" fmla="*/ 1888177 h 2143941"/>
              <a:gd name="connsiteX13" fmla="*/ 584361 w 902521"/>
              <a:gd name="connsiteY13" fmla="*/ 1858488 h 2143941"/>
              <a:gd name="connsiteX14" fmla="*/ 643738 w 902521"/>
              <a:gd name="connsiteY14" fmla="*/ 1828800 h 2143941"/>
              <a:gd name="connsiteX15" fmla="*/ 697177 w 902521"/>
              <a:gd name="connsiteY15" fmla="*/ 1822862 h 2143941"/>
              <a:gd name="connsiteX16" fmla="*/ 720928 w 902521"/>
              <a:gd name="connsiteY16" fmla="*/ 1805049 h 2143941"/>
              <a:gd name="connsiteX17" fmla="*/ 726865 w 902521"/>
              <a:gd name="connsiteY17" fmla="*/ 1757548 h 2143941"/>
              <a:gd name="connsiteX18" fmla="*/ 732803 w 902521"/>
              <a:gd name="connsiteY18" fmla="*/ 1715984 h 2143941"/>
              <a:gd name="connsiteX19" fmla="*/ 798117 w 902521"/>
              <a:gd name="connsiteY19" fmla="*/ 1710047 h 2143941"/>
              <a:gd name="connsiteX20" fmla="*/ 893120 w 902521"/>
              <a:gd name="connsiteY20" fmla="*/ 1573481 h 2143941"/>
              <a:gd name="connsiteX21" fmla="*/ 899057 w 902521"/>
              <a:gd name="connsiteY21" fmla="*/ 1531917 h 2143941"/>
              <a:gd name="connsiteX22" fmla="*/ 893120 w 902521"/>
              <a:gd name="connsiteY22" fmla="*/ 1514104 h 2143941"/>
              <a:gd name="connsiteX23" fmla="*/ 887182 w 902521"/>
              <a:gd name="connsiteY23" fmla="*/ 1478478 h 2143941"/>
              <a:gd name="connsiteX24" fmla="*/ 887182 w 902521"/>
              <a:gd name="connsiteY24" fmla="*/ 1448790 h 2143941"/>
              <a:gd name="connsiteX25" fmla="*/ 857494 w 902521"/>
              <a:gd name="connsiteY25" fmla="*/ 1430977 h 2143941"/>
              <a:gd name="connsiteX26" fmla="*/ 857494 w 902521"/>
              <a:gd name="connsiteY26" fmla="*/ 1401288 h 2143941"/>
              <a:gd name="connsiteX27" fmla="*/ 845618 w 902521"/>
              <a:gd name="connsiteY27" fmla="*/ 1377538 h 2143941"/>
              <a:gd name="connsiteX28" fmla="*/ 845618 w 902521"/>
              <a:gd name="connsiteY28" fmla="*/ 1353787 h 2143941"/>
              <a:gd name="connsiteX29" fmla="*/ 774367 w 902521"/>
              <a:gd name="connsiteY29" fmla="*/ 1294410 h 2143941"/>
              <a:gd name="connsiteX30" fmla="*/ 774367 w 902521"/>
              <a:gd name="connsiteY30" fmla="*/ 1258784 h 2143941"/>
              <a:gd name="connsiteX31" fmla="*/ 762491 w 902521"/>
              <a:gd name="connsiteY31" fmla="*/ 1217221 h 2143941"/>
              <a:gd name="connsiteX32" fmla="*/ 732803 w 902521"/>
              <a:gd name="connsiteY32" fmla="*/ 1217221 h 2143941"/>
              <a:gd name="connsiteX33" fmla="*/ 726865 w 902521"/>
              <a:gd name="connsiteY33" fmla="*/ 1193470 h 2143941"/>
              <a:gd name="connsiteX34" fmla="*/ 679364 w 902521"/>
              <a:gd name="connsiteY34" fmla="*/ 1163782 h 2143941"/>
              <a:gd name="connsiteX35" fmla="*/ 637800 w 902521"/>
              <a:gd name="connsiteY35" fmla="*/ 1122218 h 2143941"/>
              <a:gd name="connsiteX36" fmla="*/ 643738 w 902521"/>
              <a:gd name="connsiteY36" fmla="*/ 1074717 h 2143941"/>
              <a:gd name="connsiteX37" fmla="*/ 631863 w 902521"/>
              <a:gd name="connsiteY37" fmla="*/ 1056904 h 2143941"/>
              <a:gd name="connsiteX38" fmla="*/ 614050 w 902521"/>
              <a:gd name="connsiteY38" fmla="*/ 1033153 h 2143941"/>
              <a:gd name="connsiteX39" fmla="*/ 614050 w 902521"/>
              <a:gd name="connsiteY39" fmla="*/ 1015340 h 2143941"/>
              <a:gd name="connsiteX40" fmla="*/ 578424 w 902521"/>
              <a:gd name="connsiteY40" fmla="*/ 973777 h 2143941"/>
              <a:gd name="connsiteX41" fmla="*/ 554673 w 902521"/>
              <a:gd name="connsiteY41" fmla="*/ 932213 h 2143941"/>
              <a:gd name="connsiteX42" fmla="*/ 524985 w 902521"/>
              <a:gd name="connsiteY42" fmla="*/ 908462 h 2143941"/>
              <a:gd name="connsiteX43" fmla="*/ 489359 w 902521"/>
              <a:gd name="connsiteY43" fmla="*/ 884712 h 2143941"/>
              <a:gd name="connsiteX44" fmla="*/ 447795 w 902521"/>
              <a:gd name="connsiteY44" fmla="*/ 819397 h 2143941"/>
              <a:gd name="connsiteX45" fmla="*/ 406231 w 902521"/>
              <a:gd name="connsiteY45" fmla="*/ 807522 h 2143941"/>
              <a:gd name="connsiteX46" fmla="*/ 370605 w 902521"/>
              <a:gd name="connsiteY46" fmla="*/ 801584 h 2143941"/>
              <a:gd name="connsiteX47" fmla="*/ 340917 w 902521"/>
              <a:gd name="connsiteY47" fmla="*/ 771896 h 2143941"/>
              <a:gd name="connsiteX48" fmla="*/ 299354 w 902521"/>
              <a:gd name="connsiteY48" fmla="*/ 754083 h 2143941"/>
              <a:gd name="connsiteX49" fmla="*/ 251852 w 902521"/>
              <a:gd name="connsiteY49" fmla="*/ 748145 h 2143941"/>
              <a:gd name="connsiteX50" fmla="*/ 222164 w 902521"/>
              <a:gd name="connsiteY50" fmla="*/ 724395 h 2143941"/>
              <a:gd name="connsiteX51" fmla="*/ 174663 w 902521"/>
              <a:gd name="connsiteY51" fmla="*/ 712520 h 2143941"/>
              <a:gd name="connsiteX52" fmla="*/ 150912 w 902521"/>
              <a:gd name="connsiteY52" fmla="*/ 688769 h 2143941"/>
              <a:gd name="connsiteX53" fmla="*/ 91535 w 902521"/>
              <a:gd name="connsiteY53" fmla="*/ 688769 h 2143941"/>
              <a:gd name="connsiteX54" fmla="*/ 85598 w 902521"/>
              <a:gd name="connsiteY54" fmla="*/ 653143 h 2143941"/>
              <a:gd name="connsiteX55" fmla="*/ 79660 w 902521"/>
              <a:gd name="connsiteY55" fmla="*/ 635330 h 2143941"/>
              <a:gd name="connsiteX56" fmla="*/ 67785 w 902521"/>
              <a:gd name="connsiteY56" fmla="*/ 605642 h 2143941"/>
              <a:gd name="connsiteX57" fmla="*/ 61847 w 902521"/>
              <a:gd name="connsiteY57" fmla="*/ 581891 h 2143941"/>
              <a:gd name="connsiteX58" fmla="*/ 61847 w 902521"/>
              <a:gd name="connsiteY58" fmla="*/ 540327 h 2143941"/>
              <a:gd name="connsiteX59" fmla="*/ 20283 w 902521"/>
              <a:gd name="connsiteY59" fmla="*/ 445325 h 2143941"/>
              <a:gd name="connsiteX60" fmla="*/ 14346 w 902521"/>
              <a:gd name="connsiteY60" fmla="*/ 391886 h 2143941"/>
              <a:gd name="connsiteX61" fmla="*/ 2470 w 902521"/>
              <a:gd name="connsiteY61" fmla="*/ 362197 h 2143941"/>
              <a:gd name="connsiteX62" fmla="*/ 67785 w 902521"/>
              <a:gd name="connsiteY62" fmla="*/ 320634 h 2143941"/>
              <a:gd name="connsiteX63" fmla="*/ 97473 w 902521"/>
              <a:gd name="connsiteY63" fmla="*/ 285008 h 2143941"/>
              <a:gd name="connsiteX64" fmla="*/ 127161 w 902521"/>
              <a:gd name="connsiteY64" fmla="*/ 261257 h 2143941"/>
              <a:gd name="connsiteX65" fmla="*/ 144974 w 902521"/>
              <a:gd name="connsiteY65" fmla="*/ 213756 h 2143941"/>
              <a:gd name="connsiteX66" fmla="*/ 162787 w 902521"/>
              <a:gd name="connsiteY66" fmla="*/ 148442 h 2143941"/>
              <a:gd name="connsiteX67" fmla="*/ 162787 w 902521"/>
              <a:gd name="connsiteY67" fmla="*/ 118753 h 2143941"/>
              <a:gd name="connsiteX68" fmla="*/ 210289 w 902521"/>
              <a:gd name="connsiteY68" fmla="*/ 83127 h 2143941"/>
              <a:gd name="connsiteX69" fmla="*/ 245915 w 902521"/>
              <a:gd name="connsiteY69" fmla="*/ 41564 h 2143941"/>
              <a:gd name="connsiteX70" fmla="*/ 263728 w 902521"/>
              <a:gd name="connsiteY70" fmla="*/ 17813 h 2143941"/>
              <a:gd name="connsiteX71" fmla="*/ 317167 w 902521"/>
              <a:gd name="connsiteY71" fmla="*/ 0 h 2143941"/>
              <a:gd name="connsiteX72" fmla="*/ 358730 w 902521"/>
              <a:gd name="connsiteY72" fmla="*/ 17813 h 2143941"/>
              <a:gd name="connsiteX73" fmla="*/ 382481 w 902521"/>
              <a:gd name="connsiteY73" fmla="*/ 35626 h 2143941"/>
              <a:gd name="connsiteX74" fmla="*/ 447795 w 902521"/>
              <a:gd name="connsiteY74" fmla="*/ 53439 h 2143941"/>
              <a:gd name="connsiteX75" fmla="*/ 447795 w 902521"/>
              <a:gd name="connsiteY75" fmla="*/ 53439 h 2143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902521" h="2143941">
                <a:moveTo>
                  <a:pt x="868924" y="2143740"/>
                </a:moveTo>
                <a:cubicBezTo>
                  <a:pt x="846163" y="2139781"/>
                  <a:pt x="813877" y="2145516"/>
                  <a:pt x="798117" y="2143496"/>
                </a:cubicBezTo>
                <a:cubicBezTo>
                  <a:pt x="782358" y="2141476"/>
                  <a:pt x="784263" y="2133600"/>
                  <a:pt x="774367" y="2131621"/>
                </a:cubicBezTo>
                <a:cubicBezTo>
                  <a:pt x="764471" y="2129642"/>
                  <a:pt x="738741" y="2131621"/>
                  <a:pt x="738741" y="2131621"/>
                </a:cubicBezTo>
                <a:cubicBezTo>
                  <a:pt x="728845" y="2131621"/>
                  <a:pt x="720928" y="2136569"/>
                  <a:pt x="714990" y="2131621"/>
                </a:cubicBezTo>
                <a:cubicBezTo>
                  <a:pt x="709052" y="2126673"/>
                  <a:pt x="699157" y="2119746"/>
                  <a:pt x="703115" y="2101933"/>
                </a:cubicBezTo>
                <a:cubicBezTo>
                  <a:pt x="707073" y="2084120"/>
                  <a:pt x="734783" y="2043546"/>
                  <a:pt x="738741" y="2024743"/>
                </a:cubicBezTo>
                <a:cubicBezTo>
                  <a:pt x="742699" y="2005940"/>
                  <a:pt x="734782" y="1997034"/>
                  <a:pt x="726865" y="1989117"/>
                </a:cubicBezTo>
                <a:cubicBezTo>
                  <a:pt x="718948" y="1981200"/>
                  <a:pt x="701135" y="1980211"/>
                  <a:pt x="691239" y="1977242"/>
                </a:cubicBezTo>
                <a:cubicBezTo>
                  <a:pt x="681343" y="1974273"/>
                  <a:pt x="677385" y="1978231"/>
                  <a:pt x="667489" y="1971304"/>
                </a:cubicBezTo>
                <a:cubicBezTo>
                  <a:pt x="657593" y="1964377"/>
                  <a:pt x="643738" y="1945574"/>
                  <a:pt x="631863" y="1935678"/>
                </a:cubicBezTo>
                <a:cubicBezTo>
                  <a:pt x="619988" y="1925782"/>
                  <a:pt x="605143" y="1919844"/>
                  <a:pt x="596237" y="1911927"/>
                </a:cubicBezTo>
                <a:cubicBezTo>
                  <a:pt x="587331" y="1904010"/>
                  <a:pt x="580403" y="1897083"/>
                  <a:pt x="578424" y="1888177"/>
                </a:cubicBezTo>
                <a:cubicBezTo>
                  <a:pt x="576445" y="1879270"/>
                  <a:pt x="573475" y="1868384"/>
                  <a:pt x="584361" y="1858488"/>
                </a:cubicBezTo>
                <a:cubicBezTo>
                  <a:pt x="595247" y="1848592"/>
                  <a:pt x="624935" y="1834738"/>
                  <a:pt x="643738" y="1828800"/>
                </a:cubicBezTo>
                <a:cubicBezTo>
                  <a:pt x="662541" y="1822862"/>
                  <a:pt x="684312" y="1826820"/>
                  <a:pt x="697177" y="1822862"/>
                </a:cubicBezTo>
                <a:cubicBezTo>
                  <a:pt x="710042" y="1818904"/>
                  <a:pt x="715980" y="1815935"/>
                  <a:pt x="720928" y="1805049"/>
                </a:cubicBezTo>
                <a:cubicBezTo>
                  <a:pt x="725876" y="1794163"/>
                  <a:pt x="724886" y="1772392"/>
                  <a:pt x="726865" y="1757548"/>
                </a:cubicBezTo>
                <a:cubicBezTo>
                  <a:pt x="728844" y="1742704"/>
                  <a:pt x="720928" y="1723901"/>
                  <a:pt x="732803" y="1715984"/>
                </a:cubicBezTo>
                <a:cubicBezTo>
                  <a:pt x="744678" y="1708067"/>
                  <a:pt x="771398" y="1733797"/>
                  <a:pt x="798117" y="1710047"/>
                </a:cubicBezTo>
                <a:cubicBezTo>
                  <a:pt x="824836" y="1686297"/>
                  <a:pt x="876297" y="1603169"/>
                  <a:pt x="893120" y="1573481"/>
                </a:cubicBezTo>
                <a:cubicBezTo>
                  <a:pt x="909943" y="1543793"/>
                  <a:pt x="899057" y="1541813"/>
                  <a:pt x="899057" y="1531917"/>
                </a:cubicBezTo>
                <a:cubicBezTo>
                  <a:pt x="899057" y="1522021"/>
                  <a:pt x="895099" y="1523010"/>
                  <a:pt x="893120" y="1514104"/>
                </a:cubicBezTo>
                <a:cubicBezTo>
                  <a:pt x="891141" y="1505198"/>
                  <a:pt x="888172" y="1489364"/>
                  <a:pt x="887182" y="1478478"/>
                </a:cubicBezTo>
                <a:cubicBezTo>
                  <a:pt x="886192" y="1467592"/>
                  <a:pt x="892130" y="1456707"/>
                  <a:pt x="887182" y="1448790"/>
                </a:cubicBezTo>
                <a:cubicBezTo>
                  <a:pt x="882234" y="1440873"/>
                  <a:pt x="862442" y="1438894"/>
                  <a:pt x="857494" y="1430977"/>
                </a:cubicBezTo>
                <a:cubicBezTo>
                  <a:pt x="852546" y="1423060"/>
                  <a:pt x="859473" y="1410194"/>
                  <a:pt x="857494" y="1401288"/>
                </a:cubicBezTo>
                <a:cubicBezTo>
                  <a:pt x="855515" y="1392381"/>
                  <a:pt x="847597" y="1385455"/>
                  <a:pt x="845618" y="1377538"/>
                </a:cubicBezTo>
                <a:cubicBezTo>
                  <a:pt x="843639" y="1369621"/>
                  <a:pt x="857493" y="1367642"/>
                  <a:pt x="845618" y="1353787"/>
                </a:cubicBezTo>
                <a:cubicBezTo>
                  <a:pt x="833743" y="1339932"/>
                  <a:pt x="786242" y="1310244"/>
                  <a:pt x="774367" y="1294410"/>
                </a:cubicBezTo>
                <a:cubicBezTo>
                  <a:pt x="762492" y="1278576"/>
                  <a:pt x="776346" y="1271649"/>
                  <a:pt x="774367" y="1258784"/>
                </a:cubicBezTo>
                <a:cubicBezTo>
                  <a:pt x="772388" y="1245919"/>
                  <a:pt x="769418" y="1224148"/>
                  <a:pt x="762491" y="1217221"/>
                </a:cubicBezTo>
                <a:cubicBezTo>
                  <a:pt x="755564" y="1210294"/>
                  <a:pt x="738741" y="1221179"/>
                  <a:pt x="732803" y="1217221"/>
                </a:cubicBezTo>
                <a:cubicBezTo>
                  <a:pt x="726865" y="1213263"/>
                  <a:pt x="735771" y="1202376"/>
                  <a:pt x="726865" y="1193470"/>
                </a:cubicBezTo>
                <a:cubicBezTo>
                  <a:pt x="717959" y="1184564"/>
                  <a:pt x="694208" y="1175657"/>
                  <a:pt x="679364" y="1163782"/>
                </a:cubicBezTo>
                <a:cubicBezTo>
                  <a:pt x="664520" y="1151907"/>
                  <a:pt x="643738" y="1137062"/>
                  <a:pt x="637800" y="1122218"/>
                </a:cubicBezTo>
                <a:cubicBezTo>
                  <a:pt x="631862" y="1107374"/>
                  <a:pt x="644727" y="1085603"/>
                  <a:pt x="643738" y="1074717"/>
                </a:cubicBezTo>
                <a:cubicBezTo>
                  <a:pt x="642749" y="1063831"/>
                  <a:pt x="636811" y="1063831"/>
                  <a:pt x="631863" y="1056904"/>
                </a:cubicBezTo>
                <a:cubicBezTo>
                  <a:pt x="626915" y="1049977"/>
                  <a:pt x="617019" y="1040080"/>
                  <a:pt x="614050" y="1033153"/>
                </a:cubicBezTo>
                <a:cubicBezTo>
                  <a:pt x="611081" y="1026226"/>
                  <a:pt x="619988" y="1025236"/>
                  <a:pt x="614050" y="1015340"/>
                </a:cubicBezTo>
                <a:cubicBezTo>
                  <a:pt x="608112" y="1005444"/>
                  <a:pt x="588320" y="987631"/>
                  <a:pt x="578424" y="973777"/>
                </a:cubicBezTo>
                <a:cubicBezTo>
                  <a:pt x="568528" y="959922"/>
                  <a:pt x="563579" y="943099"/>
                  <a:pt x="554673" y="932213"/>
                </a:cubicBezTo>
                <a:cubicBezTo>
                  <a:pt x="545767" y="921327"/>
                  <a:pt x="535871" y="916379"/>
                  <a:pt x="524985" y="908462"/>
                </a:cubicBezTo>
                <a:cubicBezTo>
                  <a:pt x="514099" y="900545"/>
                  <a:pt x="502224" y="899556"/>
                  <a:pt x="489359" y="884712"/>
                </a:cubicBezTo>
                <a:cubicBezTo>
                  <a:pt x="476494" y="869868"/>
                  <a:pt x="461650" y="832262"/>
                  <a:pt x="447795" y="819397"/>
                </a:cubicBezTo>
                <a:cubicBezTo>
                  <a:pt x="433940" y="806532"/>
                  <a:pt x="419096" y="810491"/>
                  <a:pt x="406231" y="807522"/>
                </a:cubicBezTo>
                <a:cubicBezTo>
                  <a:pt x="393366" y="804553"/>
                  <a:pt x="381491" y="807522"/>
                  <a:pt x="370605" y="801584"/>
                </a:cubicBezTo>
                <a:cubicBezTo>
                  <a:pt x="359719" y="795646"/>
                  <a:pt x="352792" y="779813"/>
                  <a:pt x="340917" y="771896"/>
                </a:cubicBezTo>
                <a:cubicBezTo>
                  <a:pt x="329042" y="763979"/>
                  <a:pt x="314198" y="758041"/>
                  <a:pt x="299354" y="754083"/>
                </a:cubicBezTo>
                <a:cubicBezTo>
                  <a:pt x="284510" y="750124"/>
                  <a:pt x="264717" y="753093"/>
                  <a:pt x="251852" y="748145"/>
                </a:cubicBezTo>
                <a:cubicBezTo>
                  <a:pt x="238987" y="743197"/>
                  <a:pt x="235029" y="730332"/>
                  <a:pt x="222164" y="724395"/>
                </a:cubicBezTo>
                <a:cubicBezTo>
                  <a:pt x="209299" y="718457"/>
                  <a:pt x="186538" y="718458"/>
                  <a:pt x="174663" y="712520"/>
                </a:cubicBezTo>
                <a:cubicBezTo>
                  <a:pt x="162788" y="706582"/>
                  <a:pt x="164767" y="692727"/>
                  <a:pt x="150912" y="688769"/>
                </a:cubicBezTo>
                <a:cubicBezTo>
                  <a:pt x="137057" y="684811"/>
                  <a:pt x="102421" y="694707"/>
                  <a:pt x="91535" y="688769"/>
                </a:cubicBezTo>
                <a:cubicBezTo>
                  <a:pt x="80649" y="682831"/>
                  <a:pt x="87577" y="662049"/>
                  <a:pt x="85598" y="653143"/>
                </a:cubicBezTo>
                <a:cubicBezTo>
                  <a:pt x="83619" y="644237"/>
                  <a:pt x="82629" y="643247"/>
                  <a:pt x="79660" y="635330"/>
                </a:cubicBezTo>
                <a:cubicBezTo>
                  <a:pt x="76691" y="627413"/>
                  <a:pt x="70754" y="614548"/>
                  <a:pt x="67785" y="605642"/>
                </a:cubicBezTo>
                <a:cubicBezTo>
                  <a:pt x="64816" y="596736"/>
                  <a:pt x="62837" y="592777"/>
                  <a:pt x="61847" y="581891"/>
                </a:cubicBezTo>
                <a:cubicBezTo>
                  <a:pt x="60857" y="571005"/>
                  <a:pt x="68774" y="563088"/>
                  <a:pt x="61847" y="540327"/>
                </a:cubicBezTo>
                <a:cubicBezTo>
                  <a:pt x="54920" y="517566"/>
                  <a:pt x="28200" y="470065"/>
                  <a:pt x="20283" y="445325"/>
                </a:cubicBezTo>
                <a:cubicBezTo>
                  <a:pt x="12366" y="420585"/>
                  <a:pt x="17315" y="405741"/>
                  <a:pt x="14346" y="391886"/>
                </a:cubicBezTo>
                <a:cubicBezTo>
                  <a:pt x="11377" y="378031"/>
                  <a:pt x="-6437" y="374072"/>
                  <a:pt x="2470" y="362197"/>
                </a:cubicBezTo>
                <a:cubicBezTo>
                  <a:pt x="11377" y="350322"/>
                  <a:pt x="51951" y="333499"/>
                  <a:pt x="67785" y="320634"/>
                </a:cubicBezTo>
                <a:cubicBezTo>
                  <a:pt x="83619" y="307769"/>
                  <a:pt x="87577" y="294904"/>
                  <a:pt x="97473" y="285008"/>
                </a:cubicBezTo>
                <a:cubicBezTo>
                  <a:pt x="107369" y="275112"/>
                  <a:pt x="119244" y="273132"/>
                  <a:pt x="127161" y="261257"/>
                </a:cubicBezTo>
                <a:cubicBezTo>
                  <a:pt x="135078" y="249382"/>
                  <a:pt x="139036" y="232558"/>
                  <a:pt x="144974" y="213756"/>
                </a:cubicBezTo>
                <a:cubicBezTo>
                  <a:pt x="150912" y="194954"/>
                  <a:pt x="159818" y="164276"/>
                  <a:pt x="162787" y="148442"/>
                </a:cubicBezTo>
                <a:cubicBezTo>
                  <a:pt x="165756" y="132608"/>
                  <a:pt x="154870" y="129639"/>
                  <a:pt x="162787" y="118753"/>
                </a:cubicBezTo>
                <a:cubicBezTo>
                  <a:pt x="170704" y="107867"/>
                  <a:pt x="196434" y="95992"/>
                  <a:pt x="210289" y="83127"/>
                </a:cubicBezTo>
                <a:cubicBezTo>
                  <a:pt x="224144" y="70262"/>
                  <a:pt x="237009" y="52450"/>
                  <a:pt x="245915" y="41564"/>
                </a:cubicBezTo>
                <a:cubicBezTo>
                  <a:pt x="254821" y="30678"/>
                  <a:pt x="251853" y="24740"/>
                  <a:pt x="263728" y="17813"/>
                </a:cubicBezTo>
                <a:cubicBezTo>
                  <a:pt x="275603" y="10886"/>
                  <a:pt x="301333" y="0"/>
                  <a:pt x="317167" y="0"/>
                </a:cubicBezTo>
                <a:cubicBezTo>
                  <a:pt x="333001" y="0"/>
                  <a:pt x="347844" y="11875"/>
                  <a:pt x="358730" y="17813"/>
                </a:cubicBezTo>
                <a:cubicBezTo>
                  <a:pt x="369616" y="23751"/>
                  <a:pt x="367637" y="29688"/>
                  <a:pt x="382481" y="35626"/>
                </a:cubicBezTo>
                <a:cubicBezTo>
                  <a:pt x="397325" y="41564"/>
                  <a:pt x="447795" y="53439"/>
                  <a:pt x="447795" y="53439"/>
                </a:cubicBezTo>
                <a:lnTo>
                  <a:pt x="447795" y="53439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Выноска 1 15"/>
          <p:cNvSpPr/>
          <p:nvPr/>
        </p:nvSpPr>
        <p:spPr>
          <a:xfrm flipH="1">
            <a:off x="6300192" y="3980732"/>
            <a:ext cx="875971" cy="294606"/>
          </a:xfrm>
          <a:prstGeom prst="borderCallout1">
            <a:avLst>
              <a:gd name="adj1" fmla="val 63825"/>
              <a:gd name="adj2" fmla="val -4253"/>
              <a:gd name="adj3" fmla="val 172899"/>
              <a:gd name="adj4" fmla="val -41699"/>
            </a:avLst>
          </a:prstGeom>
          <a:solidFill>
            <a:schemeClr val="bg1">
              <a:alpha val="69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р. Катунь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ыноска 1 18"/>
          <p:cNvSpPr/>
          <p:nvPr/>
        </p:nvSpPr>
        <p:spPr>
          <a:xfrm>
            <a:off x="7951595" y="3871181"/>
            <a:ext cx="670549" cy="219102"/>
          </a:xfrm>
          <a:prstGeom prst="borderCallout1">
            <a:avLst>
              <a:gd name="adj1" fmla="val 289489"/>
              <a:gd name="adj2" fmla="val -37882"/>
              <a:gd name="adj3" fmla="val 123854"/>
              <a:gd name="adj4" fmla="val 24089"/>
            </a:avLst>
          </a:prstGeom>
          <a:solidFill>
            <a:schemeClr val="bg1">
              <a:alpha val="69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р. Бия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Выноска 1 19"/>
          <p:cNvSpPr/>
          <p:nvPr/>
        </p:nvSpPr>
        <p:spPr>
          <a:xfrm>
            <a:off x="7275917" y="2447925"/>
            <a:ext cx="1351357" cy="576064"/>
          </a:xfrm>
          <a:prstGeom prst="borderCallout1">
            <a:avLst>
              <a:gd name="adj1" fmla="val 51740"/>
              <a:gd name="adj2" fmla="val -4664"/>
              <a:gd name="adj3" fmla="val 80945"/>
              <a:gd name="adj4" fmla="val -22640"/>
            </a:avLst>
          </a:prstGeom>
          <a:solidFill>
            <a:schemeClr val="bg1">
              <a:alpha val="69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р. Обь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3607721" y="1452654"/>
            <a:ext cx="1368152" cy="360040"/>
          </a:xfrm>
          <a:prstGeom prst="wedgeRoundRectCallout">
            <a:avLst>
              <a:gd name="adj1" fmla="val 140064"/>
              <a:gd name="adj2" fmla="val -130440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озеро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 flipH="1">
            <a:off x="4283968" y="897393"/>
            <a:ext cx="1368152" cy="360040"/>
          </a:xfrm>
          <a:prstGeom prst="wedgeRoundRectCallout">
            <a:avLst>
              <a:gd name="adj1" fmla="val -231441"/>
              <a:gd name="adj2" fmla="val -23003"/>
              <a:gd name="adj3" fmla="val 16667"/>
            </a:avLst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источник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771800" y="915566"/>
            <a:ext cx="1368152" cy="360040"/>
          </a:xfrm>
          <a:prstGeom prst="wedgeRoundRectCallout">
            <a:avLst>
              <a:gd name="adj1" fmla="val -244253"/>
              <a:gd name="adj2" fmla="val -167134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ледник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92228" y="123478"/>
            <a:ext cx="5760640" cy="648072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5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Исток</a:t>
            </a:r>
            <a:r>
              <a:rPr lang="ru-RU" sz="35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smtClean="0"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– место начала реки.</a:t>
            </a:r>
            <a:endParaRPr lang="ru-RU" sz="3500" dirty="0"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8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4661" b="8517"/>
          <a:stretch/>
        </p:blipFill>
        <p:spPr>
          <a:xfrm>
            <a:off x="0" y="0"/>
            <a:ext cx="9155015" cy="5166368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28397" y="863035"/>
            <a:ext cx="3343875" cy="2991028"/>
          </a:xfrm>
          <a:custGeom>
            <a:avLst/>
            <a:gdLst>
              <a:gd name="connsiteX0" fmla="*/ 0 w 3343875"/>
              <a:gd name="connsiteY0" fmla="*/ 0 h 2991028"/>
              <a:gd name="connsiteX1" fmla="*/ 76912 w 3343875"/>
              <a:gd name="connsiteY1" fmla="*/ 205099 h 2991028"/>
              <a:gd name="connsiteX2" fmla="*/ 153824 w 3343875"/>
              <a:gd name="connsiteY2" fmla="*/ 444381 h 2991028"/>
              <a:gd name="connsiteX3" fmla="*/ 170916 w 3343875"/>
              <a:gd name="connsiteY3" fmla="*/ 615297 h 2991028"/>
              <a:gd name="connsiteX4" fmla="*/ 170916 w 3343875"/>
              <a:gd name="connsiteY4" fmla="*/ 820396 h 2991028"/>
              <a:gd name="connsiteX5" fmla="*/ 162370 w 3343875"/>
              <a:gd name="connsiteY5" fmla="*/ 982766 h 2991028"/>
              <a:gd name="connsiteX6" fmla="*/ 153824 w 3343875"/>
              <a:gd name="connsiteY6" fmla="*/ 1196411 h 2991028"/>
              <a:gd name="connsiteX7" fmla="*/ 222191 w 3343875"/>
              <a:gd name="connsiteY7" fmla="*/ 1384418 h 2991028"/>
              <a:gd name="connsiteX8" fmla="*/ 623843 w 3343875"/>
              <a:gd name="connsiteY8" fmla="*/ 1504059 h 2991028"/>
              <a:gd name="connsiteX9" fmla="*/ 1110953 w 3343875"/>
              <a:gd name="connsiteY9" fmla="*/ 1538243 h 2991028"/>
              <a:gd name="connsiteX10" fmla="*/ 1555335 w 3343875"/>
              <a:gd name="connsiteY10" fmla="*/ 1504059 h 2991028"/>
              <a:gd name="connsiteX11" fmla="*/ 2110811 w 3343875"/>
              <a:gd name="connsiteY11" fmla="*/ 1461331 h 2991028"/>
              <a:gd name="connsiteX12" fmla="*/ 2486826 w 3343875"/>
              <a:gd name="connsiteY12" fmla="*/ 1444239 h 2991028"/>
              <a:gd name="connsiteX13" fmla="*/ 2956845 w 3343875"/>
              <a:gd name="connsiteY13" fmla="*/ 1469876 h 2991028"/>
              <a:gd name="connsiteX14" fmla="*/ 3144853 w 3343875"/>
              <a:gd name="connsiteY14" fmla="*/ 1546788 h 2991028"/>
              <a:gd name="connsiteX15" fmla="*/ 3290131 w 3343875"/>
              <a:gd name="connsiteY15" fmla="*/ 1760433 h 2991028"/>
              <a:gd name="connsiteX16" fmla="*/ 3341406 w 3343875"/>
              <a:gd name="connsiteY16" fmla="*/ 1956987 h 2991028"/>
              <a:gd name="connsiteX17" fmla="*/ 3221765 w 3343875"/>
              <a:gd name="connsiteY17" fmla="*/ 2162086 h 2991028"/>
              <a:gd name="connsiteX18" fmla="*/ 3033757 w 3343875"/>
              <a:gd name="connsiteY18" fmla="*/ 2367185 h 2991028"/>
              <a:gd name="connsiteX19" fmla="*/ 2760292 w 3343875"/>
              <a:gd name="connsiteY19" fmla="*/ 2580830 h 2991028"/>
              <a:gd name="connsiteX20" fmla="*/ 2572284 w 3343875"/>
              <a:gd name="connsiteY20" fmla="*/ 2751745 h 2991028"/>
              <a:gd name="connsiteX21" fmla="*/ 2384277 w 3343875"/>
              <a:gd name="connsiteY21" fmla="*/ 2991028 h 2991028"/>
              <a:gd name="connsiteX22" fmla="*/ 2384277 w 3343875"/>
              <a:gd name="connsiteY22" fmla="*/ 2991028 h 299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43875" h="2991028">
                <a:moveTo>
                  <a:pt x="0" y="0"/>
                </a:moveTo>
                <a:cubicBezTo>
                  <a:pt x="25637" y="65518"/>
                  <a:pt x="51275" y="131036"/>
                  <a:pt x="76912" y="205099"/>
                </a:cubicBezTo>
                <a:cubicBezTo>
                  <a:pt x="102549" y="279162"/>
                  <a:pt x="138157" y="376015"/>
                  <a:pt x="153824" y="444381"/>
                </a:cubicBezTo>
                <a:cubicBezTo>
                  <a:pt x="169491" y="512747"/>
                  <a:pt x="168067" y="552628"/>
                  <a:pt x="170916" y="615297"/>
                </a:cubicBezTo>
                <a:cubicBezTo>
                  <a:pt x="173765" y="677966"/>
                  <a:pt x="172340" y="759151"/>
                  <a:pt x="170916" y="820396"/>
                </a:cubicBezTo>
                <a:cubicBezTo>
                  <a:pt x="169492" y="881641"/>
                  <a:pt x="165219" y="920097"/>
                  <a:pt x="162370" y="982766"/>
                </a:cubicBezTo>
                <a:cubicBezTo>
                  <a:pt x="159521" y="1045435"/>
                  <a:pt x="143854" y="1129469"/>
                  <a:pt x="153824" y="1196411"/>
                </a:cubicBezTo>
                <a:cubicBezTo>
                  <a:pt x="163794" y="1263353"/>
                  <a:pt x="143854" y="1333143"/>
                  <a:pt x="222191" y="1384418"/>
                </a:cubicBezTo>
                <a:cubicBezTo>
                  <a:pt x="300528" y="1435693"/>
                  <a:pt x="475716" y="1478422"/>
                  <a:pt x="623843" y="1504059"/>
                </a:cubicBezTo>
                <a:cubicBezTo>
                  <a:pt x="771970" y="1529696"/>
                  <a:pt x="955704" y="1538243"/>
                  <a:pt x="1110953" y="1538243"/>
                </a:cubicBezTo>
                <a:cubicBezTo>
                  <a:pt x="1266202" y="1538243"/>
                  <a:pt x="1555335" y="1504059"/>
                  <a:pt x="1555335" y="1504059"/>
                </a:cubicBezTo>
                <a:lnTo>
                  <a:pt x="2110811" y="1461331"/>
                </a:lnTo>
                <a:cubicBezTo>
                  <a:pt x="2266060" y="1451361"/>
                  <a:pt x="2345820" y="1442815"/>
                  <a:pt x="2486826" y="1444239"/>
                </a:cubicBezTo>
                <a:cubicBezTo>
                  <a:pt x="2627832" y="1445663"/>
                  <a:pt x="2847174" y="1452785"/>
                  <a:pt x="2956845" y="1469876"/>
                </a:cubicBezTo>
                <a:cubicBezTo>
                  <a:pt x="3066516" y="1486967"/>
                  <a:pt x="3089306" y="1498362"/>
                  <a:pt x="3144853" y="1546788"/>
                </a:cubicBezTo>
                <a:cubicBezTo>
                  <a:pt x="3200400" y="1595214"/>
                  <a:pt x="3257372" y="1692067"/>
                  <a:pt x="3290131" y="1760433"/>
                </a:cubicBezTo>
                <a:cubicBezTo>
                  <a:pt x="3322890" y="1828799"/>
                  <a:pt x="3352800" y="1890045"/>
                  <a:pt x="3341406" y="1956987"/>
                </a:cubicBezTo>
                <a:cubicBezTo>
                  <a:pt x="3330012" y="2023929"/>
                  <a:pt x="3273040" y="2093720"/>
                  <a:pt x="3221765" y="2162086"/>
                </a:cubicBezTo>
                <a:cubicBezTo>
                  <a:pt x="3170490" y="2230452"/>
                  <a:pt x="3110669" y="2297394"/>
                  <a:pt x="3033757" y="2367185"/>
                </a:cubicBezTo>
                <a:cubicBezTo>
                  <a:pt x="2956845" y="2436976"/>
                  <a:pt x="2837204" y="2516737"/>
                  <a:pt x="2760292" y="2580830"/>
                </a:cubicBezTo>
                <a:cubicBezTo>
                  <a:pt x="2683380" y="2644923"/>
                  <a:pt x="2634953" y="2683379"/>
                  <a:pt x="2572284" y="2751745"/>
                </a:cubicBezTo>
                <a:cubicBezTo>
                  <a:pt x="2509615" y="2820111"/>
                  <a:pt x="2384277" y="2991028"/>
                  <a:pt x="2384277" y="2991028"/>
                </a:cubicBezTo>
                <a:lnTo>
                  <a:pt x="2384277" y="2991028"/>
                </a:ln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710807" y="4211603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1" b="22776"/>
          <a:stretch/>
        </p:blipFill>
        <p:spPr>
          <a:xfrm>
            <a:off x="510466" y="1079659"/>
            <a:ext cx="3341453" cy="1636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Полилиния 7"/>
          <p:cNvSpPr/>
          <p:nvPr/>
        </p:nvSpPr>
        <p:spPr>
          <a:xfrm>
            <a:off x="1562483" y="1994897"/>
            <a:ext cx="1235941" cy="249574"/>
          </a:xfrm>
          <a:custGeom>
            <a:avLst/>
            <a:gdLst>
              <a:gd name="connsiteX0" fmla="*/ 0 w 1038742"/>
              <a:gd name="connsiteY0" fmla="*/ 215077 h 215077"/>
              <a:gd name="connsiteX1" fmla="*/ 21069 w 1038742"/>
              <a:gd name="connsiteY1" fmla="*/ 156083 h 215077"/>
              <a:gd name="connsiteX2" fmla="*/ 50566 w 1038742"/>
              <a:gd name="connsiteY2" fmla="*/ 139228 h 215077"/>
              <a:gd name="connsiteX3" fmla="*/ 84276 w 1038742"/>
              <a:gd name="connsiteY3" fmla="*/ 139228 h 215077"/>
              <a:gd name="connsiteX4" fmla="*/ 122201 w 1038742"/>
              <a:gd name="connsiteY4" fmla="*/ 151870 h 215077"/>
              <a:gd name="connsiteX5" fmla="*/ 147484 w 1038742"/>
              <a:gd name="connsiteY5" fmla="*/ 164511 h 215077"/>
              <a:gd name="connsiteX6" fmla="*/ 181194 w 1038742"/>
              <a:gd name="connsiteY6" fmla="*/ 177152 h 215077"/>
              <a:gd name="connsiteX7" fmla="*/ 210691 w 1038742"/>
              <a:gd name="connsiteY7" fmla="*/ 164511 h 215077"/>
              <a:gd name="connsiteX8" fmla="*/ 210691 w 1038742"/>
              <a:gd name="connsiteY8" fmla="*/ 143442 h 215077"/>
              <a:gd name="connsiteX9" fmla="*/ 244402 w 1038742"/>
              <a:gd name="connsiteY9" fmla="*/ 139228 h 215077"/>
              <a:gd name="connsiteX10" fmla="*/ 265471 w 1038742"/>
              <a:gd name="connsiteY10" fmla="*/ 130800 h 215077"/>
              <a:gd name="connsiteX11" fmla="*/ 265471 w 1038742"/>
              <a:gd name="connsiteY11" fmla="*/ 105517 h 215077"/>
              <a:gd name="connsiteX12" fmla="*/ 349747 w 1038742"/>
              <a:gd name="connsiteY12" fmla="*/ 88662 h 215077"/>
              <a:gd name="connsiteX13" fmla="*/ 387672 w 1038742"/>
              <a:gd name="connsiteY13" fmla="*/ 92876 h 215077"/>
              <a:gd name="connsiteX14" fmla="*/ 434024 w 1038742"/>
              <a:gd name="connsiteY14" fmla="*/ 118159 h 215077"/>
              <a:gd name="connsiteX15" fmla="*/ 463520 w 1038742"/>
              <a:gd name="connsiteY15" fmla="*/ 135014 h 215077"/>
              <a:gd name="connsiteX16" fmla="*/ 509873 w 1038742"/>
              <a:gd name="connsiteY16" fmla="*/ 139228 h 215077"/>
              <a:gd name="connsiteX17" fmla="*/ 552011 w 1038742"/>
              <a:gd name="connsiteY17" fmla="*/ 135014 h 215077"/>
              <a:gd name="connsiteX18" fmla="*/ 648929 w 1038742"/>
              <a:gd name="connsiteY18" fmla="*/ 122373 h 215077"/>
              <a:gd name="connsiteX19" fmla="*/ 724778 w 1038742"/>
              <a:gd name="connsiteY19" fmla="*/ 126587 h 215077"/>
              <a:gd name="connsiteX20" fmla="*/ 754274 w 1038742"/>
              <a:gd name="connsiteY20" fmla="*/ 97090 h 215077"/>
              <a:gd name="connsiteX21" fmla="*/ 766916 w 1038742"/>
              <a:gd name="connsiteY21" fmla="*/ 88662 h 215077"/>
              <a:gd name="connsiteX22" fmla="*/ 792199 w 1038742"/>
              <a:gd name="connsiteY22" fmla="*/ 88662 h 215077"/>
              <a:gd name="connsiteX23" fmla="*/ 821696 w 1038742"/>
              <a:gd name="connsiteY23" fmla="*/ 80235 h 215077"/>
              <a:gd name="connsiteX24" fmla="*/ 842765 w 1038742"/>
              <a:gd name="connsiteY24" fmla="*/ 63379 h 215077"/>
              <a:gd name="connsiteX25" fmla="*/ 868048 w 1038742"/>
              <a:gd name="connsiteY25" fmla="*/ 63379 h 215077"/>
              <a:gd name="connsiteX26" fmla="*/ 901758 w 1038742"/>
              <a:gd name="connsiteY26" fmla="*/ 63379 h 215077"/>
              <a:gd name="connsiteX27" fmla="*/ 1023959 w 1038742"/>
              <a:gd name="connsiteY27" fmla="*/ 8599 h 215077"/>
              <a:gd name="connsiteX28" fmla="*/ 1036601 w 1038742"/>
              <a:gd name="connsiteY28" fmla="*/ 172 h 215077"/>
              <a:gd name="connsiteX29" fmla="*/ 1036601 w 1038742"/>
              <a:gd name="connsiteY29" fmla="*/ 172 h 21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38742" h="215077">
                <a:moveTo>
                  <a:pt x="0" y="215077"/>
                </a:moveTo>
                <a:cubicBezTo>
                  <a:pt x="6320" y="191900"/>
                  <a:pt x="12641" y="168724"/>
                  <a:pt x="21069" y="156083"/>
                </a:cubicBezTo>
                <a:cubicBezTo>
                  <a:pt x="29497" y="143442"/>
                  <a:pt x="40032" y="142037"/>
                  <a:pt x="50566" y="139228"/>
                </a:cubicBezTo>
                <a:cubicBezTo>
                  <a:pt x="61100" y="136419"/>
                  <a:pt x="72337" y="137121"/>
                  <a:pt x="84276" y="139228"/>
                </a:cubicBezTo>
                <a:cubicBezTo>
                  <a:pt x="96215" y="141335"/>
                  <a:pt x="111666" y="147656"/>
                  <a:pt x="122201" y="151870"/>
                </a:cubicBezTo>
                <a:cubicBezTo>
                  <a:pt x="132736" y="156084"/>
                  <a:pt x="137652" y="160297"/>
                  <a:pt x="147484" y="164511"/>
                </a:cubicBezTo>
                <a:cubicBezTo>
                  <a:pt x="157316" y="168725"/>
                  <a:pt x="170660" y="177152"/>
                  <a:pt x="181194" y="177152"/>
                </a:cubicBezTo>
                <a:cubicBezTo>
                  <a:pt x="191728" y="177152"/>
                  <a:pt x="205775" y="170129"/>
                  <a:pt x="210691" y="164511"/>
                </a:cubicBezTo>
                <a:cubicBezTo>
                  <a:pt x="215607" y="158893"/>
                  <a:pt x="205073" y="147656"/>
                  <a:pt x="210691" y="143442"/>
                </a:cubicBezTo>
                <a:cubicBezTo>
                  <a:pt x="216310" y="139228"/>
                  <a:pt x="235272" y="141335"/>
                  <a:pt x="244402" y="139228"/>
                </a:cubicBezTo>
                <a:cubicBezTo>
                  <a:pt x="253532" y="137121"/>
                  <a:pt x="261960" y="136418"/>
                  <a:pt x="265471" y="130800"/>
                </a:cubicBezTo>
                <a:cubicBezTo>
                  <a:pt x="268982" y="125182"/>
                  <a:pt x="251425" y="112540"/>
                  <a:pt x="265471" y="105517"/>
                </a:cubicBezTo>
                <a:cubicBezTo>
                  <a:pt x="279517" y="98494"/>
                  <a:pt x="329380" y="90769"/>
                  <a:pt x="349747" y="88662"/>
                </a:cubicBezTo>
                <a:cubicBezTo>
                  <a:pt x="370114" y="86555"/>
                  <a:pt x="373626" y="87960"/>
                  <a:pt x="387672" y="92876"/>
                </a:cubicBezTo>
                <a:cubicBezTo>
                  <a:pt x="401718" y="97792"/>
                  <a:pt x="421383" y="111136"/>
                  <a:pt x="434024" y="118159"/>
                </a:cubicBezTo>
                <a:cubicBezTo>
                  <a:pt x="446665" y="125182"/>
                  <a:pt x="450879" y="131503"/>
                  <a:pt x="463520" y="135014"/>
                </a:cubicBezTo>
                <a:cubicBezTo>
                  <a:pt x="476161" y="138525"/>
                  <a:pt x="495125" y="139228"/>
                  <a:pt x="509873" y="139228"/>
                </a:cubicBezTo>
                <a:cubicBezTo>
                  <a:pt x="524621" y="139228"/>
                  <a:pt x="552011" y="135014"/>
                  <a:pt x="552011" y="135014"/>
                </a:cubicBezTo>
                <a:cubicBezTo>
                  <a:pt x="575187" y="132205"/>
                  <a:pt x="620135" y="123777"/>
                  <a:pt x="648929" y="122373"/>
                </a:cubicBezTo>
                <a:cubicBezTo>
                  <a:pt x="677723" y="120969"/>
                  <a:pt x="707221" y="130801"/>
                  <a:pt x="724778" y="126587"/>
                </a:cubicBezTo>
                <a:cubicBezTo>
                  <a:pt x="742335" y="122373"/>
                  <a:pt x="747251" y="103411"/>
                  <a:pt x="754274" y="97090"/>
                </a:cubicBezTo>
                <a:cubicBezTo>
                  <a:pt x="761297" y="90769"/>
                  <a:pt x="760595" y="90067"/>
                  <a:pt x="766916" y="88662"/>
                </a:cubicBezTo>
                <a:cubicBezTo>
                  <a:pt x="773237" y="87257"/>
                  <a:pt x="783069" y="90066"/>
                  <a:pt x="792199" y="88662"/>
                </a:cubicBezTo>
                <a:cubicBezTo>
                  <a:pt x="801329" y="87257"/>
                  <a:pt x="813269" y="84449"/>
                  <a:pt x="821696" y="80235"/>
                </a:cubicBezTo>
                <a:cubicBezTo>
                  <a:pt x="830123" y="76021"/>
                  <a:pt x="835040" y="66188"/>
                  <a:pt x="842765" y="63379"/>
                </a:cubicBezTo>
                <a:cubicBezTo>
                  <a:pt x="850490" y="60570"/>
                  <a:pt x="868048" y="63379"/>
                  <a:pt x="868048" y="63379"/>
                </a:cubicBezTo>
                <a:cubicBezTo>
                  <a:pt x="877880" y="63379"/>
                  <a:pt x="875773" y="72509"/>
                  <a:pt x="901758" y="63379"/>
                </a:cubicBezTo>
                <a:cubicBezTo>
                  <a:pt x="927743" y="54249"/>
                  <a:pt x="1001485" y="19133"/>
                  <a:pt x="1023959" y="8599"/>
                </a:cubicBezTo>
                <a:cubicBezTo>
                  <a:pt x="1046433" y="-1935"/>
                  <a:pt x="1036601" y="172"/>
                  <a:pt x="1036601" y="172"/>
                </a:cubicBezTo>
                <a:lnTo>
                  <a:pt x="1036601" y="172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373971" y="2172809"/>
            <a:ext cx="214648" cy="1995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2737778" y="1895132"/>
            <a:ext cx="214648" cy="19953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6601" y="2344373"/>
            <a:ext cx="986643" cy="3159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56286" y="2111768"/>
            <a:ext cx="986643" cy="31596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553324" y="2285720"/>
            <a:ext cx="1073196" cy="40011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03841" y="2027624"/>
            <a:ext cx="1091532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55"/>
          <a:stretch/>
        </p:blipFill>
        <p:spPr>
          <a:xfrm>
            <a:off x="2627784" y="2936858"/>
            <a:ext cx="3666233" cy="17951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2" name="Полилиния 21"/>
          <p:cNvSpPr/>
          <p:nvPr/>
        </p:nvSpPr>
        <p:spPr>
          <a:xfrm>
            <a:off x="3994432" y="3599780"/>
            <a:ext cx="465375" cy="1132210"/>
          </a:xfrm>
          <a:custGeom>
            <a:avLst/>
            <a:gdLst>
              <a:gd name="connsiteX0" fmla="*/ 268664 w 416474"/>
              <a:gd name="connsiteY0" fmla="*/ 867266 h 867266"/>
              <a:gd name="connsiteX1" fmla="*/ 193250 w 416474"/>
              <a:gd name="connsiteY1" fmla="*/ 763571 h 867266"/>
              <a:gd name="connsiteX2" fmla="*/ 174396 w 416474"/>
              <a:gd name="connsiteY2" fmla="*/ 744717 h 867266"/>
              <a:gd name="connsiteX3" fmla="*/ 193250 w 416474"/>
              <a:gd name="connsiteY3" fmla="*/ 655163 h 867266"/>
              <a:gd name="connsiteX4" fmla="*/ 216817 w 416474"/>
              <a:gd name="connsiteY4" fmla="*/ 626882 h 867266"/>
              <a:gd name="connsiteX5" fmla="*/ 311085 w 416474"/>
              <a:gd name="connsiteY5" fmla="*/ 636309 h 867266"/>
              <a:gd name="connsiteX6" fmla="*/ 367646 w 416474"/>
              <a:gd name="connsiteY6" fmla="*/ 598602 h 867266"/>
              <a:gd name="connsiteX7" fmla="*/ 381786 w 416474"/>
              <a:gd name="connsiteY7" fmla="*/ 560894 h 867266"/>
              <a:gd name="connsiteX8" fmla="*/ 414780 w 416474"/>
              <a:gd name="connsiteY8" fmla="*/ 537327 h 867266"/>
              <a:gd name="connsiteX9" fmla="*/ 410066 w 416474"/>
              <a:gd name="connsiteY9" fmla="*/ 457200 h 867266"/>
              <a:gd name="connsiteX10" fmla="*/ 395926 w 416474"/>
              <a:gd name="connsiteY10" fmla="*/ 400639 h 867266"/>
              <a:gd name="connsiteX11" fmla="*/ 301658 w 416474"/>
              <a:gd name="connsiteY11" fmla="*/ 278090 h 867266"/>
              <a:gd name="connsiteX12" fmla="*/ 249811 w 416474"/>
              <a:gd name="connsiteY12" fmla="*/ 221530 h 867266"/>
              <a:gd name="connsiteX13" fmla="*/ 160256 w 416474"/>
              <a:gd name="connsiteY13" fmla="*/ 150828 h 867266"/>
              <a:gd name="connsiteX14" fmla="*/ 131976 w 416474"/>
              <a:gd name="connsiteY14" fmla="*/ 94268 h 867266"/>
              <a:gd name="connsiteX15" fmla="*/ 84842 w 416474"/>
              <a:gd name="connsiteY15" fmla="*/ 61274 h 867266"/>
              <a:gd name="connsiteX16" fmla="*/ 18854 w 416474"/>
              <a:gd name="connsiteY16" fmla="*/ 32993 h 867266"/>
              <a:gd name="connsiteX17" fmla="*/ 0 w 416474"/>
              <a:gd name="connsiteY17" fmla="*/ 0 h 867266"/>
              <a:gd name="connsiteX18" fmla="*/ 0 w 416474"/>
              <a:gd name="connsiteY18" fmla="*/ 0 h 86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6474" h="867266">
                <a:moveTo>
                  <a:pt x="268664" y="867266"/>
                </a:moveTo>
                <a:cubicBezTo>
                  <a:pt x="238812" y="825631"/>
                  <a:pt x="208961" y="783996"/>
                  <a:pt x="193250" y="763571"/>
                </a:cubicBezTo>
                <a:cubicBezTo>
                  <a:pt x="177539" y="743146"/>
                  <a:pt x="174396" y="762785"/>
                  <a:pt x="174396" y="744717"/>
                </a:cubicBezTo>
                <a:cubicBezTo>
                  <a:pt x="174396" y="726649"/>
                  <a:pt x="186180" y="674802"/>
                  <a:pt x="193250" y="655163"/>
                </a:cubicBezTo>
                <a:cubicBezTo>
                  <a:pt x="200320" y="635524"/>
                  <a:pt x="197178" y="630024"/>
                  <a:pt x="216817" y="626882"/>
                </a:cubicBezTo>
                <a:cubicBezTo>
                  <a:pt x="236456" y="623740"/>
                  <a:pt x="285947" y="641022"/>
                  <a:pt x="311085" y="636309"/>
                </a:cubicBezTo>
                <a:cubicBezTo>
                  <a:pt x="336223" y="631596"/>
                  <a:pt x="355863" y="611171"/>
                  <a:pt x="367646" y="598602"/>
                </a:cubicBezTo>
                <a:cubicBezTo>
                  <a:pt x="379429" y="586033"/>
                  <a:pt x="373930" y="571106"/>
                  <a:pt x="381786" y="560894"/>
                </a:cubicBezTo>
                <a:cubicBezTo>
                  <a:pt x="389642" y="550682"/>
                  <a:pt x="410067" y="554609"/>
                  <a:pt x="414780" y="537327"/>
                </a:cubicBezTo>
                <a:cubicBezTo>
                  <a:pt x="419493" y="520045"/>
                  <a:pt x="413208" y="479981"/>
                  <a:pt x="410066" y="457200"/>
                </a:cubicBezTo>
                <a:cubicBezTo>
                  <a:pt x="406924" y="434419"/>
                  <a:pt x="413994" y="430491"/>
                  <a:pt x="395926" y="400639"/>
                </a:cubicBezTo>
                <a:cubicBezTo>
                  <a:pt x="377858" y="370787"/>
                  <a:pt x="326010" y="307941"/>
                  <a:pt x="301658" y="278090"/>
                </a:cubicBezTo>
                <a:cubicBezTo>
                  <a:pt x="277306" y="248239"/>
                  <a:pt x="273378" y="242740"/>
                  <a:pt x="249811" y="221530"/>
                </a:cubicBezTo>
                <a:cubicBezTo>
                  <a:pt x="226244" y="200320"/>
                  <a:pt x="179895" y="172038"/>
                  <a:pt x="160256" y="150828"/>
                </a:cubicBezTo>
                <a:cubicBezTo>
                  <a:pt x="140617" y="129618"/>
                  <a:pt x="144545" y="109194"/>
                  <a:pt x="131976" y="94268"/>
                </a:cubicBezTo>
                <a:cubicBezTo>
                  <a:pt x="119407" y="79342"/>
                  <a:pt x="103696" y="71486"/>
                  <a:pt x="84842" y="61274"/>
                </a:cubicBezTo>
                <a:cubicBezTo>
                  <a:pt x="65988" y="51061"/>
                  <a:pt x="32994" y="43205"/>
                  <a:pt x="18854" y="32993"/>
                </a:cubicBezTo>
                <a:cubicBezTo>
                  <a:pt x="4714" y="2278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59832" y="3695944"/>
            <a:ext cx="986643" cy="31596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3048420" y="3651870"/>
            <a:ext cx="998055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912264" y="3508038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" b="39193"/>
          <a:stretch/>
        </p:blipFill>
        <p:spPr>
          <a:xfrm>
            <a:off x="5217403" y="1079658"/>
            <a:ext cx="3534355" cy="1636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8" name="Полилиния 27"/>
          <p:cNvSpPr/>
          <p:nvPr/>
        </p:nvSpPr>
        <p:spPr>
          <a:xfrm>
            <a:off x="6459272" y="1137877"/>
            <a:ext cx="1281080" cy="1577887"/>
          </a:xfrm>
          <a:custGeom>
            <a:avLst/>
            <a:gdLst>
              <a:gd name="connsiteX0" fmla="*/ 1110661 w 1110661"/>
              <a:gd name="connsiteY0" fmla="*/ 0 h 1284798"/>
              <a:gd name="connsiteX1" fmla="*/ 1070517 w 1110661"/>
              <a:gd name="connsiteY1" fmla="*/ 62447 h 1284798"/>
              <a:gd name="connsiteX2" fmla="*/ 1070517 w 1110661"/>
              <a:gd name="connsiteY2" fmla="*/ 120433 h 1284798"/>
              <a:gd name="connsiteX3" fmla="*/ 1052675 w 1110661"/>
              <a:gd name="connsiteY3" fmla="*/ 178420 h 1284798"/>
              <a:gd name="connsiteX4" fmla="*/ 1008070 w 1110661"/>
              <a:gd name="connsiteY4" fmla="*/ 209643 h 1284798"/>
              <a:gd name="connsiteX5" fmla="*/ 927781 w 1110661"/>
              <a:gd name="connsiteY5" fmla="*/ 223025 h 1284798"/>
              <a:gd name="connsiteX6" fmla="*/ 883176 w 1110661"/>
              <a:gd name="connsiteY6" fmla="*/ 240866 h 1284798"/>
              <a:gd name="connsiteX7" fmla="*/ 847492 w 1110661"/>
              <a:gd name="connsiteY7" fmla="*/ 272090 h 1284798"/>
              <a:gd name="connsiteX8" fmla="*/ 847492 w 1110661"/>
              <a:gd name="connsiteY8" fmla="*/ 303313 h 1284798"/>
              <a:gd name="connsiteX9" fmla="*/ 829650 w 1110661"/>
              <a:gd name="connsiteY9" fmla="*/ 338997 h 1284798"/>
              <a:gd name="connsiteX10" fmla="*/ 780585 w 1110661"/>
              <a:gd name="connsiteY10" fmla="*/ 370221 h 1284798"/>
              <a:gd name="connsiteX11" fmla="*/ 744901 w 1110661"/>
              <a:gd name="connsiteY11" fmla="*/ 388063 h 1284798"/>
              <a:gd name="connsiteX12" fmla="*/ 700296 w 1110661"/>
              <a:gd name="connsiteY12" fmla="*/ 428207 h 1284798"/>
              <a:gd name="connsiteX13" fmla="*/ 669073 w 1110661"/>
              <a:gd name="connsiteY13" fmla="*/ 454970 h 1284798"/>
              <a:gd name="connsiteX14" fmla="*/ 669073 w 1110661"/>
              <a:gd name="connsiteY14" fmla="*/ 490654 h 1284798"/>
              <a:gd name="connsiteX15" fmla="*/ 704757 w 1110661"/>
              <a:gd name="connsiteY15" fmla="*/ 530798 h 1284798"/>
              <a:gd name="connsiteX16" fmla="*/ 677994 w 1110661"/>
              <a:gd name="connsiteY16" fmla="*/ 557561 h 1284798"/>
              <a:gd name="connsiteX17" fmla="*/ 646770 w 1110661"/>
              <a:gd name="connsiteY17" fmla="*/ 597706 h 1284798"/>
              <a:gd name="connsiteX18" fmla="*/ 624468 w 1110661"/>
              <a:gd name="connsiteY18" fmla="*/ 637850 h 1284798"/>
              <a:gd name="connsiteX19" fmla="*/ 597705 w 1110661"/>
              <a:gd name="connsiteY19" fmla="*/ 660152 h 1284798"/>
              <a:gd name="connsiteX20" fmla="*/ 575403 w 1110661"/>
              <a:gd name="connsiteY20" fmla="*/ 677994 h 1284798"/>
              <a:gd name="connsiteX21" fmla="*/ 588784 w 1110661"/>
              <a:gd name="connsiteY21" fmla="*/ 718139 h 1284798"/>
              <a:gd name="connsiteX22" fmla="*/ 620008 w 1110661"/>
              <a:gd name="connsiteY22" fmla="*/ 740441 h 1284798"/>
              <a:gd name="connsiteX23" fmla="*/ 620008 w 1110661"/>
              <a:gd name="connsiteY23" fmla="*/ 798427 h 1284798"/>
              <a:gd name="connsiteX24" fmla="*/ 606626 w 1110661"/>
              <a:gd name="connsiteY24" fmla="*/ 865335 h 1284798"/>
              <a:gd name="connsiteX25" fmla="*/ 606626 w 1110661"/>
              <a:gd name="connsiteY25" fmla="*/ 892098 h 1284798"/>
              <a:gd name="connsiteX26" fmla="*/ 655691 w 1110661"/>
              <a:gd name="connsiteY26" fmla="*/ 954545 h 1284798"/>
              <a:gd name="connsiteX27" fmla="*/ 709217 w 1110661"/>
              <a:gd name="connsiteY27" fmla="*/ 1021452 h 1284798"/>
              <a:gd name="connsiteX28" fmla="*/ 727059 w 1110661"/>
              <a:gd name="connsiteY28" fmla="*/ 1074978 h 1284798"/>
              <a:gd name="connsiteX29" fmla="*/ 709217 w 1110661"/>
              <a:gd name="connsiteY29" fmla="*/ 1115122 h 1284798"/>
              <a:gd name="connsiteX30" fmla="*/ 771664 w 1110661"/>
              <a:gd name="connsiteY30" fmla="*/ 1124043 h 1284798"/>
              <a:gd name="connsiteX31" fmla="*/ 798427 w 1110661"/>
              <a:gd name="connsiteY31" fmla="*/ 1150806 h 1284798"/>
              <a:gd name="connsiteX32" fmla="*/ 767204 w 1110661"/>
              <a:gd name="connsiteY32" fmla="*/ 1177569 h 1284798"/>
              <a:gd name="connsiteX33" fmla="*/ 727059 w 1110661"/>
              <a:gd name="connsiteY33" fmla="*/ 1222174 h 1284798"/>
              <a:gd name="connsiteX34" fmla="*/ 660152 w 1110661"/>
              <a:gd name="connsiteY34" fmla="*/ 1235555 h 1284798"/>
              <a:gd name="connsiteX35" fmla="*/ 602166 w 1110661"/>
              <a:gd name="connsiteY35" fmla="*/ 1262318 h 1284798"/>
              <a:gd name="connsiteX36" fmla="*/ 490653 w 1110661"/>
              <a:gd name="connsiteY36" fmla="*/ 1284621 h 1284798"/>
              <a:gd name="connsiteX37" fmla="*/ 419286 w 1110661"/>
              <a:gd name="connsiteY37" fmla="*/ 1271239 h 1284798"/>
              <a:gd name="connsiteX38" fmla="*/ 303313 w 1110661"/>
              <a:gd name="connsiteY38" fmla="*/ 1244476 h 1284798"/>
              <a:gd name="connsiteX39" fmla="*/ 245327 w 1110661"/>
              <a:gd name="connsiteY39" fmla="*/ 1124043 h 1284798"/>
              <a:gd name="connsiteX40" fmla="*/ 196261 w 1110661"/>
              <a:gd name="connsiteY40" fmla="*/ 1110662 h 1284798"/>
              <a:gd name="connsiteX41" fmla="*/ 111512 w 1110661"/>
              <a:gd name="connsiteY41" fmla="*/ 1083899 h 1284798"/>
              <a:gd name="connsiteX42" fmla="*/ 0 w 1110661"/>
              <a:gd name="connsiteY42" fmla="*/ 985768 h 1284798"/>
              <a:gd name="connsiteX43" fmla="*/ 0 w 1110661"/>
              <a:gd name="connsiteY43" fmla="*/ 985768 h 128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110661" h="1284798">
                <a:moveTo>
                  <a:pt x="1110661" y="0"/>
                </a:moveTo>
                <a:cubicBezTo>
                  <a:pt x="1093934" y="21187"/>
                  <a:pt x="1077208" y="42375"/>
                  <a:pt x="1070517" y="62447"/>
                </a:cubicBezTo>
                <a:cubicBezTo>
                  <a:pt x="1063826" y="82519"/>
                  <a:pt x="1073491" y="101104"/>
                  <a:pt x="1070517" y="120433"/>
                </a:cubicBezTo>
                <a:cubicBezTo>
                  <a:pt x="1067543" y="139762"/>
                  <a:pt x="1063083" y="163552"/>
                  <a:pt x="1052675" y="178420"/>
                </a:cubicBezTo>
                <a:cubicBezTo>
                  <a:pt x="1042267" y="193288"/>
                  <a:pt x="1028886" y="202209"/>
                  <a:pt x="1008070" y="209643"/>
                </a:cubicBezTo>
                <a:cubicBezTo>
                  <a:pt x="987254" y="217077"/>
                  <a:pt x="948597" y="217821"/>
                  <a:pt x="927781" y="223025"/>
                </a:cubicBezTo>
                <a:cubicBezTo>
                  <a:pt x="906965" y="228229"/>
                  <a:pt x="896557" y="232689"/>
                  <a:pt x="883176" y="240866"/>
                </a:cubicBezTo>
                <a:cubicBezTo>
                  <a:pt x="869795" y="249043"/>
                  <a:pt x="853439" y="261682"/>
                  <a:pt x="847492" y="272090"/>
                </a:cubicBezTo>
                <a:cubicBezTo>
                  <a:pt x="841545" y="282498"/>
                  <a:pt x="850466" y="292162"/>
                  <a:pt x="847492" y="303313"/>
                </a:cubicBezTo>
                <a:cubicBezTo>
                  <a:pt x="844518" y="314464"/>
                  <a:pt x="840801" y="327846"/>
                  <a:pt x="829650" y="338997"/>
                </a:cubicBezTo>
                <a:cubicBezTo>
                  <a:pt x="818499" y="350148"/>
                  <a:pt x="794710" y="362043"/>
                  <a:pt x="780585" y="370221"/>
                </a:cubicBezTo>
                <a:cubicBezTo>
                  <a:pt x="766460" y="378399"/>
                  <a:pt x="758282" y="378399"/>
                  <a:pt x="744901" y="388063"/>
                </a:cubicBezTo>
                <a:cubicBezTo>
                  <a:pt x="731520" y="397727"/>
                  <a:pt x="712934" y="417056"/>
                  <a:pt x="700296" y="428207"/>
                </a:cubicBezTo>
                <a:cubicBezTo>
                  <a:pt x="687658" y="439358"/>
                  <a:pt x="674277" y="444562"/>
                  <a:pt x="669073" y="454970"/>
                </a:cubicBezTo>
                <a:cubicBezTo>
                  <a:pt x="663869" y="465378"/>
                  <a:pt x="663126" y="478016"/>
                  <a:pt x="669073" y="490654"/>
                </a:cubicBezTo>
                <a:cubicBezTo>
                  <a:pt x="675020" y="503292"/>
                  <a:pt x="703270" y="519647"/>
                  <a:pt x="704757" y="530798"/>
                </a:cubicBezTo>
                <a:cubicBezTo>
                  <a:pt x="706244" y="541949"/>
                  <a:pt x="687658" y="546410"/>
                  <a:pt x="677994" y="557561"/>
                </a:cubicBezTo>
                <a:cubicBezTo>
                  <a:pt x="668330" y="568712"/>
                  <a:pt x="655691" y="584325"/>
                  <a:pt x="646770" y="597706"/>
                </a:cubicBezTo>
                <a:cubicBezTo>
                  <a:pt x="637849" y="611088"/>
                  <a:pt x="632645" y="627442"/>
                  <a:pt x="624468" y="637850"/>
                </a:cubicBezTo>
                <a:cubicBezTo>
                  <a:pt x="616291" y="648258"/>
                  <a:pt x="605882" y="653461"/>
                  <a:pt x="597705" y="660152"/>
                </a:cubicBezTo>
                <a:cubicBezTo>
                  <a:pt x="589527" y="666843"/>
                  <a:pt x="576890" y="668330"/>
                  <a:pt x="575403" y="677994"/>
                </a:cubicBezTo>
                <a:cubicBezTo>
                  <a:pt x="573916" y="687659"/>
                  <a:pt x="581350" y="707731"/>
                  <a:pt x="588784" y="718139"/>
                </a:cubicBezTo>
                <a:cubicBezTo>
                  <a:pt x="596218" y="728547"/>
                  <a:pt x="614804" y="727060"/>
                  <a:pt x="620008" y="740441"/>
                </a:cubicBezTo>
                <a:cubicBezTo>
                  <a:pt x="625212" y="753822"/>
                  <a:pt x="622238" y="777611"/>
                  <a:pt x="620008" y="798427"/>
                </a:cubicBezTo>
                <a:cubicBezTo>
                  <a:pt x="617778" y="819243"/>
                  <a:pt x="608856" y="849723"/>
                  <a:pt x="606626" y="865335"/>
                </a:cubicBezTo>
                <a:cubicBezTo>
                  <a:pt x="604396" y="880947"/>
                  <a:pt x="598448" y="877230"/>
                  <a:pt x="606626" y="892098"/>
                </a:cubicBezTo>
                <a:cubicBezTo>
                  <a:pt x="614803" y="906966"/>
                  <a:pt x="638593" y="932986"/>
                  <a:pt x="655691" y="954545"/>
                </a:cubicBezTo>
                <a:cubicBezTo>
                  <a:pt x="672789" y="976104"/>
                  <a:pt x="697322" y="1001380"/>
                  <a:pt x="709217" y="1021452"/>
                </a:cubicBezTo>
                <a:cubicBezTo>
                  <a:pt x="721112" y="1041524"/>
                  <a:pt x="727059" y="1059366"/>
                  <a:pt x="727059" y="1074978"/>
                </a:cubicBezTo>
                <a:cubicBezTo>
                  <a:pt x="727059" y="1090590"/>
                  <a:pt x="701783" y="1106945"/>
                  <a:pt x="709217" y="1115122"/>
                </a:cubicBezTo>
                <a:cubicBezTo>
                  <a:pt x="716651" y="1123299"/>
                  <a:pt x="756796" y="1118096"/>
                  <a:pt x="771664" y="1124043"/>
                </a:cubicBezTo>
                <a:cubicBezTo>
                  <a:pt x="786532" y="1129990"/>
                  <a:pt x="799170" y="1141885"/>
                  <a:pt x="798427" y="1150806"/>
                </a:cubicBezTo>
                <a:cubicBezTo>
                  <a:pt x="797684" y="1159727"/>
                  <a:pt x="779099" y="1165674"/>
                  <a:pt x="767204" y="1177569"/>
                </a:cubicBezTo>
                <a:cubicBezTo>
                  <a:pt x="755309" y="1189464"/>
                  <a:pt x="744901" y="1212510"/>
                  <a:pt x="727059" y="1222174"/>
                </a:cubicBezTo>
                <a:cubicBezTo>
                  <a:pt x="709217" y="1231838"/>
                  <a:pt x="680968" y="1228864"/>
                  <a:pt x="660152" y="1235555"/>
                </a:cubicBezTo>
                <a:cubicBezTo>
                  <a:pt x="639336" y="1242246"/>
                  <a:pt x="630416" y="1254140"/>
                  <a:pt x="602166" y="1262318"/>
                </a:cubicBezTo>
                <a:cubicBezTo>
                  <a:pt x="573916" y="1270496"/>
                  <a:pt x="521133" y="1283134"/>
                  <a:pt x="490653" y="1284621"/>
                </a:cubicBezTo>
                <a:cubicBezTo>
                  <a:pt x="460173" y="1286108"/>
                  <a:pt x="450509" y="1277930"/>
                  <a:pt x="419286" y="1271239"/>
                </a:cubicBezTo>
                <a:cubicBezTo>
                  <a:pt x="388063" y="1264548"/>
                  <a:pt x="332306" y="1269009"/>
                  <a:pt x="303313" y="1244476"/>
                </a:cubicBezTo>
                <a:cubicBezTo>
                  <a:pt x="274320" y="1219943"/>
                  <a:pt x="263169" y="1146345"/>
                  <a:pt x="245327" y="1124043"/>
                </a:cubicBezTo>
                <a:cubicBezTo>
                  <a:pt x="227485" y="1101741"/>
                  <a:pt x="218563" y="1117353"/>
                  <a:pt x="196261" y="1110662"/>
                </a:cubicBezTo>
                <a:cubicBezTo>
                  <a:pt x="173959" y="1103971"/>
                  <a:pt x="144222" y="1104715"/>
                  <a:pt x="111512" y="1083899"/>
                </a:cubicBezTo>
                <a:cubicBezTo>
                  <a:pt x="78802" y="1063083"/>
                  <a:pt x="0" y="985768"/>
                  <a:pt x="0" y="985768"/>
                </a:cubicBezTo>
                <a:lnTo>
                  <a:pt x="0" y="985768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254930" y="2327792"/>
            <a:ext cx="986643" cy="315966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202485" y="2235418"/>
            <a:ext cx="1091532" cy="40011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устье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294017" y="2272574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8672" y="59095"/>
            <a:ext cx="8595698" cy="864252"/>
          </a:xfrm>
          <a:prstGeom prst="roundRect">
            <a:avLst/>
          </a:prstGeom>
          <a:solidFill>
            <a:schemeClr val="bg1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016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Устье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место впадения реки в другой водоем.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Выноска 1 30"/>
          <p:cNvSpPr/>
          <p:nvPr/>
        </p:nvSpPr>
        <p:spPr>
          <a:xfrm flipH="1">
            <a:off x="596601" y="1418848"/>
            <a:ext cx="1711295" cy="432048"/>
          </a:xfrm>
          <a:prstGeom prst="borderCallout1">
            <a:avLst>
              <a:gd name="adj1" fmla="val 98427"/>
              <a:gd name="adj2" fmla="val 28038"/>
              <a:gd name="adj3" fmla="val 144868"/>
              <a:gd name="adj4" fmla="val 1007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Амазонка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Выноска 1 32"/>
          <p:cNvSpPr/>
          <p:nvPr/>
        </p:nvSpPr>
        <p:spPr>
          <a:xfrm flipH="1">
            <a:off x="5438368" y="1202824"/>
            <a:ext cx="1711295" cy="432048"/>
          </a:xfrm>
          <a:prstGeom prst="borderCallout1">
            <a:avLst>
              <a:gd name="adj1" fmla="val 98427"/>
              <a:gd name="adj2" fmla="val 28038"/>
              <a:gd name="adj3" fmla="val 144868"/>
              <a:gd name="adj4" fmla="val 1007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Дон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Выноска 1 33"/>
          <p:cNvSpPr/>
          <p:nvPr/>
        </p:nvSpPr>
        <p:spPr>
          <a:xfrm flipH="1">
            <a:off x="4537058" y="3662094"/>
            <a:ext cx="1711295" cy="432048"/>
          </a:xfrm>
          <a:prstGeom prst="borderCallout1">
            <a:avLst>
              <a:gd name="adj1" fmla="val 98427"/>
              <a:gd name="adj2" fmla="val 28038"/>
              <a:gd name="adj3" fmla="val 149848"/>
              <a:gd name="adj4" fmla="val 103473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Иртыш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Выноска 1 34"/>
          <p:cNvSpPr/>
          <p:nvPr/>
        </p:nvSpPr>
        <p:spPr>
          <a:xfrm flipH="1">
            <a:off x="2684331" y="3003798"/>
            <a:ext cx="1167589" cy="432048"/>
          </a:xfrm>
          <a:prstGeom prst="borderCallout1">
            <a:avLst>
              <a:gd name="adj1" fmla="val 41159"/>
              <a:gd name="adj2" fmla="val 397"/>
              <a:gd name="adj3" fmla="val 62701"/>
              <a:gd name="adj4" fmla="val -31672"/>
            </a:avLst>
          </a:prstGeom>
          <a:solidFill>
            <a:schemeClr val="bg1">
              <a:alpha val="69000"/>
            </a:schemeClr>
          </a:solidFill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en-US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Times New Roman" pitchFamily="18" charset="0"/>
                <a:cs typeface="Times New Roman" pitchFamily="18" charset="0"/>
              </a:rPr>
              <a:t> Обь</a:t>
            </a:r>
            <a:endParaRPr lang="ru-RU" sz="2000" b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37" grpId="0" animBg="1"/>
      <p:bldP spid="8" grpId="0" animBg="1"/>
      <p:bldP spid="14" grpId="0" animBg="1"/>
      <p:bldP spid="15" grpId="0" animBg="1"/>
      <p:bldP spid="19" grpId="0" animBg="1"/>
      <p:bldP spid="20" grpId="0" animBg="1"/>
      <p:bldP spid="17" grpId="0"/>
      <p:bldP spid="16" grpId="0"/>
      <p:bldP spid="22" grpId="0" animBg="1"/>
      <p:bldP spid="23" grpId="0" animBg="1"/>
      <p:bldP spid="24" grpId="0"/>
      <p:bldP spid="25" grpId="0" animBg="1"/>
      <p:bldP spid="28" grpId="0" animBg="1"/>
      <p:bldP spid="29" grpId="0" animBg="1"/>
      <p:bldP spid="30" grpId="0"/>
      <p:bldP spid="32" grpId="0" animBg="1"/>
      <p:bldP spid="12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" r="59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олилиния 5"/>
          <p:cNvSpPr/>
          <p:nvPr/>
        </p:nvSpPr>
        <p:spPr>
          <a:xfrm>
            <a:off x="5012056" y="3886200"/>
            <a:ext cx="702944" cy="1009863"/>
          </a:xfrm>
          <a:custGeom>
            <a:avLst/>
            <a:gdLst>
              <a:gd name="connsiteX0" fmla="*/ 702944 w 702944"/>
              <a:gd name="connsiteY0" fmla="*/ 878681 h 1009863"/>
              <a:gd name="connsiteX1" fmla="*/ 650557 w 702944"/>
              <a:gd name="connsiteY1" fmla="*/ 890588 h 1009863"/>
              <a:gd name="connsiteX2" fmla="*/ 612457 w 702944"/>
              <a:gd name="connsiteY2" fmla="*/ 923925 h 1009863"/>
              <a:gd name="connsiteX3" fmla="*/ 557688 w 702944"/>
              <a:gd name="connsiteY3" fmla="*/ 945356 h 1009863"/>
              <a:gd name="connsiteX4" fmla="*/ 517207 w 702944"/>
              <a:gd name="connsiteY4" fmla="*/ 931069 h 1009863"/>
              <a:gd name="connsiteX5" fmla="*/ 474344 w 702944"/>
              <a:gd name="connsiteY5" fmla="*/ 909638 h 1009863"/>
              <a:gd name="connsiteX6" fmla="*/ 436244 w 702944"/>
              <a:gd name="connsiteY6" fmla="*/ 909638 h 1009863"/>
              <a:gd name="connsiteX7" fmla="*/ 429100 w 702944"/>
              <a:gd name="connsiteY7" fmla="*/ 859631 h 1009863"/>
              <a:gd name="connsiteX8" fmla="*/ 395763 w 702944"/>
              <a:gd name="connsiteY8" fmla="*/ 842963 h 1009863"/>
              <a:gd name="connsiteX9" fmla="*/ 348138 w 702944"/>
              <a:gd name="connsiteY9" fmla="*/ 852488 h 1009863"/>
              <a:gd name="connsiteX10" fmla="*/ 302894 w 702944"/>
              <a:gd name="connsiteY10" fmla="*/ 847725 h 1009863"/>
              <a:gd name="connsiteX11" fmla="*/ 302894 w 702944"/>
              <a:gd name="connsiteY11" fmla="*/ 871538 h 1009863"/>
              <a:gd name="connsiteX12" fmla="*/ 279082 w 702944"/>
              <a:gd name="connsiteY12" fmla="*/ 888206 h 1009863"/>
              <a:gd name="connsiteX13" fmla="*/ 271938 w 702944"/>
              <a:gd name="connsiteY13" fmla="*/ 904875 h 1009863"/>
              <a:gd name="connsiteX14" fmla="*/ 260032 w 702944"/>
              <a:gd name="connsiteY14" fmla="*/ 976313 h 1009863"/>
              <a:gd name="connsiteX15" fmla="*/ 229075 w 702944"/>
              <a:gd name="connsiteY15" fmla="*/ 1009650 h 1009863"/>
              <a:gd name="connsiteX16" fmla="*/ 162400 w 702944"/>
              <a:gd name="connsiteY16" fmla="*/ 990600 h 1009863"/>
              <a:gd name="connsiteX17" fmla="*/ 95725 w 702944"/>
              <a:gd name="connsiteY17" fmla="*/ 990600 h 1009863"/>
              <a:gd name="connsiteX18" fmla="*/ 55244 w 702944"/>
              <a:gd name="connsiteY18" fmla="*/ 947738 h 1009863"/>
              <a:gd name="connsiteX19" fmla="*/ 60007 w 702944"/>
              <a:gd name="connsiteY19" fmla="*/ 900113 h 1009863"/>
              <a:gd name="connsiteX20" fmla="*/ 76675 w 702944"/>
              <a:gd name="connsiteY20" fmla="*/ 859631 h 1009863"/>
              <a:gd name="connsiteX21" fmla="*/ 64769 w 702944"/>
              <a:gd name="connsiteY21" fmla="*/ 819150 h 1009863"/>
              <a:gd name="connsiteX22" fmla="*/ 17144 w 702944"/>
              <a:gd name="connsiteY22" fmla="*/ 788194 h 1009863"/>
              <a:gd name="connsiteX23" fmla="*/ 5238 w 702944"/>
              <a:gd name="connsiteY23" fmla="*/ 773906 h 1009863"/>
              <a:gd name="connsiteX24" fmla="*/ 24288 w 702944"/>
              <a:gd name="connsiteY24" fmla="*/ 704850 h 1009863"/>
              <a:gd name="connsiteX25" fmla="*/ 52863 w 702944"/>
              <a:gd name="connsiteY25" fmla="*/ 685800 h 1009863"/>
              <a:gd name="connsiteX26" fmla="*/ 64769 w 702944"/>
              <a:gd name="connsiteY26" fmla="*/ 657225 h 1009863"/>
              <a:gd name="connsiteX27" fmla="*/ 24288 w 702944"/>
              <a:gd name="connsiteY27" fmla="*/ 557213 h 1009863"/>
              <a:gd name="connsiteX28" fmla="*/ 29050 w 702944"/>
              <a:gd name="connsiteY28" fmla="*/ 509588 h 1009863"/>
              <a:gd name="connsiteX29" fmla="*/ 475 w 702944"/>
              <a:gd name="connsiteY29" fmla="*/ 445294 h 1009863"/>
              <a:gd name="connsiteX30" fmla="*/ 17144 w 702944"/>
              <a:gd name="connsiteY30" fmla="*/ 419100 h 1009863"/>
              <a:gd name="connsiteX31" fmla="*/ 88582 w 702944"/>
              <a:gd name="connsiteY31" fmla="*/ 388144 h 1009863"/>
              <a:gd name="connsiteX32" fmla="*/ 136207 w 702944"/>
              <a:gd name="connsiteY32" fmla="*/ 357188 h 1009863"/>
              <a:gd name="connsiteX33" fmla="*/ 138588 w 702944"/>
              <a:gd name="connsiteY33" fmla="*/ 316706 h 1009863"/>
              <a:gd name="connsiteX34" fmla="*/ 157638 w 702944"/>
              <a:gd name="connsiteY34" fmla="*/ 278606 h 1009863"/>
              <a:gd name="connsiteX35" fmla="*/ 183832 w 702944"/>
              <a:gd name="connsiteY35" fmla="*/ 266700 h 1009863"/>
              <a:gd name="connsiteX36" fmla="*/ 224313 w 702944"/>
              <a:gd name="connsiteY36" fmla="*/ 261938 h 1009863"/>
              <a:gd name="connsiteX37" fmla="*/ 267175 w 702944"/>
              <a:gd name="connsiteY37" fmla="*/ 197644 h 1009863"/>
              <a:gd name="connsiteX38" fmla="*/ 274319 w 702944"/>
              <a:gd name="connsiteY38" fmla="*/ 183356 h 1009863"/>
              <a:gd name="connsiteX39" fmla="*/ 257650 w 702944"/>
              <a:gd name="connsiteY39" fmla="*/ 142875 h 1009863"/>
              <a:gd name="connsiteX40" fmla="*/ 255269 w 702944"/>
              <a:gd name="connsiteY40" fmla="*/ 100013 h 1009863"/>
              <a:gd name="connsiteX41" fmla="*/ 255269 w 702944"/>
              <a:gd name="connsiteY41" fmla="*/ 69056 h 1009863"/>
              <a:gd name="connsiteX42" fmla="*/ 243363 w 702944"/>
              <a:gd name="connsiteY42" fmla="*/ 54769 h 1009863"/>
              <a:gd name="connsiteX43" fmla="*/ 243363 w 702944"/>
              <a:gd name="connsiteY43" fmla="*/ 0 h 1009863"/>
              <a:gd name="connsiteX44" fmla="*/ 243363 w 702944"/>
              <a:gd name="connsiteY44" fmla="*/ 0 h 1009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02944" h="1009863">
                <a:moveTo>
                  <a:pt x="702944" y="878681"/>
                </a:moveTo>
                <a:cubicBezTo>
                  <a:pt x="684291" y="880864"/>
                  <a:pt x="665638" y="883047"/>
                  <a:pt x="650557" y="890588"/>
                </a:cubicBezTo>
                <a:cubicBezTo>
                  <a:pt x="635476" y="898129"/>
                  <a:pt x="627935" y="914797"/>
                  <a:pt x="612457" y="923925"/>
                </a:cubicBezTo>
                <a:cubicBezTo>
                  <a:pt x="596979" y="933053"/>
                  <a:pt x="573563" y="944165"/>
                  <a:pt x="557688" y="945356"/>
                </a:cubicBezTo>
                <a:cubicBezTo>
                  <a:pt x="541813" y="946547"/>
                  <a:pt x="531098" y="937022"/>
                  <a:pt x="517207" y="931069"/>
                </a:cubicBezTo>
                <a:cubicBezTo>
                  <a:pt x="503316" y="925116"/>
                  <a:pt x="487838" y="913210"/>
                  <a:pt x="474344" y="909638"/>
                </a:cubicBezTo>
                <a:cubicBezTo>
                  <a:pt x="460850" y="906066"/>
                  <a:pt x="443785" y="917972"/>
                  <a:pt x="436244" y="909638"/>
                </a:cubicBezTo>
                <a:cubicBezTo>
                  <a:pt x="428703" y="901304"/>
                  <a:pt x="435847" y="870743"/>
                  <a:pt x="429100" y="859631"/>
                </a:cubicBezTo>
                <a:cubicBezTo>
                  <a:pt x="422353" y="848519"/>
                  <a:pt x="409257" y="844153"/>
                  <a:pt x="395763" y="842963"/>
                </a:cubicBezTo>
                <a:cubicBezTo>
                  <a:pt x="382269" y="841773"/>
                  <a:pt x="363616" y="851694"/>
                  <a:pt x="348138" y="852488"/>
                </a:cubicBezTo>
                <a:cubicBezTo>
                  <a:pt x="332660" y="853282"/>
                  <a:pt x="310435" y="844550"/>
                  <a:pt x="302894" y="847725"/>
                </a:cubicBezTo>
                <a:cubicBezTo>
                  <a:pt x="295353" y="850900"/>
                  <a:pt x="306863" y="864791"/>
                  <a:pt x="302894" y="871538"/>
                </a:cubicBezTo>
                <a:cubicBezTo>
                  <a:pt x="298925" y="878285"/>
                  <a:pt x="284241" y="882650"/>
                  <a:pt x="279082" y="888206"/>
                </a:cubicBezTo>
                <a:cubicBezTo>
                  <a:pt x="273923" y="893762"/>
                  <a:pt x="275113" y="890191"/>
                  <a:pt x="271938" y="904875"/>
                </a:cubicBezTo>
                <a:cubicBezTo>
                  <a:pt x="268763" y="919559"/>
                  <a:pt x="267176" y="958851"/>
                  <a:pt x="260032" y="976313"/>
                </a:cubicBezTo>
                <a:cubicBezTo>
                  <a:pt x="252888" y="993775"/>
                  <a:pt x="245347" y="1007269"/>
                  <a:pt x="229075" y="1009650"/>
                </a:cubicBezTo>
                <a:cubicBezTo>
                  <a:pt x="212803" y="1012031"/>
                  <a:pt x="184625" y="993775"/>
                  <a:pt x="162400" y="990600"/>
                </a:cubicBezTo>
                <a:cubicBezTo>
                  <a:pt x="140175" y="987425"/>
                  <a:pt x="113584" y="997744"/>
                  <a:pt x="95725" y="990600"/>
                </a:cubicBezTo>
                <a:cubicBezTo>
                  <a:pt x="77866" y="983456"/>
                  <a:pt x="61197" y="962819"/>
                  <a:pt x="55244" y="947738"/>
                </a:cubicBezTo>
                <a:cubicBezTo>
                  <a:pt x="49291" y="932657"/>
                  <a:pt x="56435" y="914797"/>
                  <a:pt x="60007" y="900113"/>
                </a:cubicBezTo>
                <a:cubicBezTo>
                  <a:pt x="63579" y="885429"/>
                  <a:pt x="75881" y="873125"/>
                  <a:pt x="76675" y="859631"/>
                </a:cubicBezTo>
                <a:cubicBezTo>
                  <a:pt x="77469" y="846137"/>
                  <a:pt x="74691" y="831056"/>
                  <a:pt x="64769" y="819150"/>
                </a:cubicBezTo>
                <a:cubicBezTo>
                  <a:pt x="54847" y="807244"/>
                  <a:pt x="27066" y="795735"/>
                  <a:pt x="17144" y="788194"/>
                </a:cubicBezTo>
                <a:cubicBezTo>
                  <a:pt x="7222" y="780653"/>
                  <a:pt x="4047" y="787797"/>
                  <a:pt x="5238" y="773906"/>
                </a:cubicBezTo>
                <a:cubicBezTo>
                  <a:pt x="6429" y="760015"/>
                  <a:pt x="16350" y="719534"/>
                  <a:pt x="24288" y="704850"/>
                </a:cubicBezTo>
                <a:cubicBezTo>
                  <a:pt x="32225" y="690166"/>
                  <a:pt x="46116" y="693737"/>
                  <a:pt x="52863" y="685800"/>
                </a:cubicBezTo>
                <a:cubicBezTo>
                  <a:pt x="59610" y="677862"/>
                  <a:pt x="69531" y="678656"/>
                  <a:pt x="64769" y="657225"/>
                </a:cubicBezTo>
                <a:cubicBezTo>
                  <a:pt x="60007" y="635794"/>
                  <a:pt x="30241" y="581819"/>
                  <a:pt x="24288" y="557213"/>
                </a:cubicBezTo>
                <a:cubicBezTo>
                  <a:pt x="18335" y="532607"/>
                  <a:pt x="33019" y="528241"/>
                  <a:pt x="29050" y="509588"/>
                </a:cubicBezTo>
                <a:cubicBezTo>
                  <a:pt x="25081" y="490935"/>
                  <a:pt x="2459" y="460375"/>
                  <a:pt x="475" y="445294"/>
                </a:cubicBezTo>
                <a:cubicBezTo>
                  <a:pt x="-1509" y="430213"/>
                  <a:pt x="2460" y="428625"/>
                  <a:pt x="17144" y="419100"/>
                </a:cubicBezTo>
                <a:cubicBezTo>
                  <a:pt x="31828" y="409575"/>
                  <a:pt x="68738" y="398463"/>
                  <a:pt x="88582" y="388144"/>
                </a:cubicBezTo>
                <a:cubicBezTo>
                  <a:pt x="108426" y="377825"/>
                  <a:pt x="127873" y="369094"/>
                  <a:pt x="136207" y="357188"/>
                </a:cubicBezTo>
                <a:cubicBezTo>
                  <a:pt x="144541" y="345282"/>
                  <a:pt x="135016" y="329803"/>
                  <a:pt x="138588" y="316706"/>
                </a:cubicBezTo>
                <a:cubicBezTo>
                  <a:pt x="142160" y="303609"/>
                  <a:pt x="150097" y="286940"/>
                  <a:pt x="157638" y="278606"/>
                </a:cubicBezTo>
                <a:cubicBezTo>
                  <a:pt x="165179" y="270272"/>
                  <a:pt x="172719" y="269478"/>
                  <a:pt x="183832" y="266700"/>
                </a:cubicBezTo>
                <a:cubicBezTo>
                  <a:pt x="194944" y="263922"/>
                  <a:pt x="210423" y="273447"/>
                  <a:pt x="224313" y="261938"/>
                </a:cubicBezTo>
                <a:cubicBezTo>
                  <a:pt x="238203" y="250429"/>
                  <a:pt x="258841" y="210741"/>
                  <a:pt x="267175" y="197644"/>
                </a:cubicBezTo>
                <a:cubicBezTo>
                  <a:pt x="275509" y="184547"/>
                  <a:pt x="275906" y="192484"/>
                  <a:pt x="274319" y="183356"/>
                </a:cubicBezTo>
                <a:cubicBezTo>
                  <a:pt x="272731" y="174228"/>
                  <a:pt x="260825" y="156765"/>
                  <a:pt x="257650" y="142875"/>
                </a:cubicBezTo>
                <a:cubicBezTo>
                  <a:pt x="254475" y="128984"/>
                  <a:pt x="255666" y="112316"/>
                  <a:pt x="255269" y="100013"/>
                </a:cubicBezTo>
                <a:cubicBezTo>
                  <a:pt x="254872" y="87710"/>
                  <a:pt x="257253" y="76597"/>
                  <a:pt x="255269" y="69056"/>
                </a:cubicBezTo>
                <a:cubicBezTo>
                  <a:pt x="253285" y="61515"/>
                  <a:pt x="245347" y="66278"/>
                  <a:pt x="243363" y="54769"/>
                </a:cubicBezTo>
                <a:cubicBezTo>
                  <a:pt x="241379" y="43260"/>
                  <a:pt x="243363" y="0"/>
                  <a:pt x="243363" y="0"/>
                </a:cubicBezTo>
                <a:lnTo>
                  <a:pt x="243363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4940591" y="2633664"/>
            <a:ext cx="314827" cy="1259680"/>
          </a:xfrm>
          <a:custGeom>
            <a:avLst/>
            <a:gdLst>
              <a:gd name="connsiteX0" fmla="*/ 324352 w 324352"/>
              <a:gd name="connsiteY0" fmla="*/ 1245393 h 1245393"/>
              <a:gd name="connsiteX1" fmla="*/ 305302 w 324352"/>
              <a:gd name="connsiteY1" fmla="*/ 1190625 h 1245393"/>
              <a:gd name="connsiteX2" fmla="*/ 279108 w 324352"/>
              <a:gd name="connsiteY2" fmla="*/ 1171575 h 1245393"/>
              <a:gd name="connsiteX3" fmla="*/ 262439 w 324352"/>
              <a:gd name="connsiteY3" fmla="*/ 1135856 h 1245393"/>
              <a:gd name="connsiteX4" fmla="*/ 238627 w 324352"/>
              <a:gd name="connsiteY4" fmla="*/ 1109662 h 1245393"/>
              <a:gd name="connsiteX5" fmla="*/ 238627 w 324352"/>
              <a:gd name="connsiteY5" fmla="*/ 1085850 h 1245393"/>
              <a:gd name="connsiteX6" fmla="*/ 241008 w 324352"/>
              <a:gd name="connsiteY6" fmla="*/ 1057275 h 1245393"/>
              <a:gd name="connsiteX7" fmla="*/ 229102 w 324352"/>
              <a:gd name="connsiteY7" fmla="*/ 1040606 h 1245393"/>
              <a:gd name="connsiteX8" fmla="*/ 214814 w 324352"/>
              <a:gd name="connsiteY8" fmla="*/ 1033462 h 1245393"/>
              <a:gd name="connsiteX9" fmla="*/ 210052 w 324352"/>
              <a:gd name="connsiteY9" fmla="*/ 1004887 h 1245393"/>
              <a:gd name="connsiteX10" fmla="*/ 195764 w 324352"/>
              <a:gd name="connsiteY10" fmla="*/ 973931 h 1245393"/>
              <a:gd name="connsiteX11" fmla="*/ 191002 w 324352"/>
              <a:gd name="connsiteY11" fmla="*/ 957262 h 1245393"/>
              <a:gd name="connsiteX12" fmla="*/ 157664 w 324352"/>
              <a:gd name="connsiteY12" fmla="*/ 928687 h 1245393"/>
              <a:gd name="connsiteX13" fmla="*/ 152902 w 324352"/>
              <a:gd name="connsiteY13" fmla="*/ 895350 h 1245393"/>
              <a:gd name="connsiteX14" fmla="*/ 152902 w 324352"/>
              <a:gd name="connsiteY14" fmla="*/ 831056 h 1245393"/>
              <a:gd name="connsiteX15" fmla="*/ 129089 w 324352"/>
              <a:gd name="connsiteY15" fmla="*/ 812006 h 1245393"/>
              <a:gd name="connsiteX16" fmla="*/ 107658 w 324352"/>
              <a:gd name="connsiteY16" fmla="*/ 788193 h 1245393"/>
              <a:gd name="connsiteX17" fmla="*/ 119564 w 324352"/>
              <a:gd name="connsiteY17" fmla="*/ 752475 h 1245393"/>
              <a:gd name="connsiteX18" fmla="*/ 119564 w 324352"/>
              <a:gd name="connsiteY18" fmla="*/ 714375 h 1245393"/>
              <a:gd name="connsiteX19" fmla="*/ 110039 w 324352"/>
              <a:gd name="connsiteY19" fmla="*/ 683418 h 1245393"/>
              <a:gd name="connsiteX20" fmla="*/ 107658 w 324352"/>
              <a:gd name="connsiteY20" fmla="*/ 645318 h 1245393"/>
              <a:gd name="connsiteX21" fmla="*/ 145758 w 324352"/>
              <a:gd name="connsiteY21" fmla="*/ 607218 h 1245393"/>
              <a:gd name="connsiteX22" fmla="*/ 155283 w 324352"/>
              <a:gd name="connsiteY22" fmla="*/ 588168 h 1245393"/>
              <a:gd name="connsiteX23" fmla="*/ 119564 w 324352"/>
              <a:gd name="connsiteY23" fmla="*/ 569118 h 1245393"/>
              <a:gd name="connsiteX24" fmla="*/ 124327 w 324352"/>
              <a:gd name="connsiteY24" fmla="*/ 547687 h 1245393"/>
              <a:gd name="connsiteX25" fmla="*/ 88608 w 324352"/>
              <a:gd name="connsiteY25" fmla="*/ 521493 h 1245393"/>
              <a:gd name="connsiteX26" fmla="*/ 93371 w 324352"/>
              <a:gd name="connsiteY26" fmla="*/ 473868 h 1245393"/>
              <a:gd name="connsiteX27" fmla="*/ 93371 w 324352"/>
              <a:gd name="connsiteY27" fmla="*/ 419100 h 1245393"/>
              <a:gd name="connsiteX28" fmla="*/ 74321 w 324352"/>
              <a:gd name="connsiteY28" fmla="*/ 371475 h 1245393"/>
              <a:gd name="connsiteX29" fmla="*/ 48127 w 324352"/>
              <a:gd name="connsiteY29" fmla="*/ 321468 h 1245393"/>
              <a:gd name="connsiteX30" fmla="*/ 502 w 324352"/>
              <a:gd name="connsiteY30" fmla="*/ 252412 h 1245393"/>
              <a:gd name="connsiteX31" fmla="*/ 24314 w 324352"/>
              <a:gd name="connsiteY31" fmla="*/ 188118 h 1245393"/>
              <a:gd name="connsiteX32" fmla="*/ 43364 w 324352"/>
              <a:gd name="connsiteY32" fmla="*/ 142875 h 1245393"/>
              <a:gd name="connsiteX33" fmla="*/ 45746 w 324352"/>
              <a:gd name="connsiteY33" fmla="*/ 76200 h 1245393"/>
              <a:gd name="connsiteX34" fmla="*/ 95752 w 324352"/>
              <a:gd name="connsiteY34" fmla="*/ 16668 h 1245393"/>
              <a:gd name="connsiteX35" fmla="*/ 93371 w 324352"/>
              <a:gd name="connsiteY35" fmla="*/ 0 h 1245393"/>
              <a:gd name="connsiteX0" fmla="*/ 314827 w 314827"/>
              <a:gd name="connsiteY0" fmla="*/ 1259680 h 1259680"/>
              <a:gd name="connsiteX1" fmla="*/ 305302 w 314827"/>
              <a:gd name="connsiteY1" fmla="*/ 1190625 h 1259680"/>
              <a:gd name="connsiteX2" fmla="*/ 279108 w 314827"/>
              <a:gd name="connsiteY2" fmla="*/ 1171575 h 1259680"/>
              <a:gd name="connsiteX3" fmla="*/ 262439 w 314827"/>
              <a:gd name="connsiteY3" fmla="*/ 1135856 h 1259680"/>
              <a:gd name="connsiteX4" fmla="*/ 238627 w 314827"/>
              <a:gd name="connsiteY4" fmla="*/ 1109662 h 1259680"/>
              <a:gd name="connsiteX5" fmla="*/ 238627 w 314827"/>
              <a:gd name="connsiteY5" fmla="*/ 1085850 h 1259680"/>
              <a:gd name="connsiteX6" fmla="*/ 241008 w 314827"/>
              <a:gd name="connsiteY6" fmla="*/ 1057275 h 1259680"/>
              <a:gd name="connsiteX7" fmla="*/ 229102 w 314827"/>
              <a:gd name="connsiteY7" fmla="*/ 1040606 h 1259680"/>
              <a:gd name="connsiteX8" fmla="*/ 214814 w 314827"/>
              <a:gd name="connsiteY8" fmla="*/ 1033462 h 1259680"/>
              <a:gd name="connsiteX9" fmla="*/ 210052 w 314827"/>
              <a:gd name="connsiteY9" fmla="*/ 1004887 h 1259680"/>
              <a:gd name="connsiteX10" fmla="*/ 195764 w 314827"/>
              <a:gd name="connsiteY10" fmla="*/ 973931 h 1259680"/>
              <a:gd name="connsiteX11" fmla="*/ 191002 w 314827"/>
              <a:gd name="connsiteY11" fmla="*/ 957262 h 1259680"/>
              <a:gd name="connsiteX12" fmla="*/ 157664 w 314827"/>
              <a:gd name="connsiteY12" fmla="*/ 928687 h 1259680"/>
              <a:gd name="connsiteX13" fmla="*/ 152902 w 314827"/>
              <a:gd name="connsiteY13" fmla="*/ 895350 h 1259680"/>
              <a:gd name="connsiteX14" fmla="*/ 152902 w 314827"/>
              <a:gd name="connsiteY14" fmla="*/ 831056 h 1259680"/>
              <a:gd name="connsiteX15" fmla="*/ 129089 w 314827"/>
              <a:gd name="connsiteY15" fmla="*/ 812006 h 1259680"/>
              <a:gd name="connsiteX16" fmla="*/ 107658 w 314827"/>
              <a:gd name="connsiteY16" fmla="*/ 788193 h 1259680"/>
              <a:gd name="connsiteX17" fmla="*/ 119564 w 314827"/>
              <a:gd name="connsiteY17" fmla="*/ 752475 h 1259680"/>
              <a:gd name="connsiteX18" fmla="*/ 119564 w 314827"/>
              <a:gd name="connsiteY18" fmla="*/ 714375 h 1259680"/>
              <a:gd name="connsiteX19" fmla="*/ 110039 w 314827"/>
              <a:gd name="connsiteY19" fmla="*/ 683418 h 1259680"/>
              <a:gd name="connsiteX20" fmla="*/ 107658 w 314827"/>
              <a:gd name="connsiteY20" fmla="*/ 645318 h 1259680"/>
              <a:gd name="connsiteX21" fmla="*/ 145758 w 314827"/>
              <a:gd name="connsiteY21" fmla="*/ 607218 h 1259680"/>
              <a:gd name="connsiteX22" fmla="*/ 155283 w 314827"/>
              <a:gd name="connsiteY22" fmla="*/ 588168 h 1259680"/>
              <a:gd name="connsiteX23" fmla="*/ 119564 w 314827"/>
              <a:gd name="connsiteY23" fmla="*/ 569118 h 1259680"/>
              <a:gd name="connsiteX24" fmla="*/ 124327 w 314827"/>
              <a:gd name="connsiteY24" fmla="*/ 547687 h 1259680"/>
              <a:gd name="connsiteX25" fmla="*/ 88608 w 314827"/>
              <a:gd name="connsiteY25" fmla="*/ 521493 h 1259680"/>
              <a:gd name="connsiteX26" fmla="*/ 93371 w 314827"/>
              <a:gd name="connsiteY26" fmla="*/ 473868 h 1259680"/>
              <a:gd name="connsiteX27" fmla="*/ 93371 w 314827"/>
              <a:gd name="connsiteY27" fmla="*/ 419100 h 1259680"/>
              <a:gd name="connsiteX28" fmla="*/ 74321 w 314827"/>
              <a:gd name="connsiteY28" fmla="*/ 371475 h 1259680"/>
              <a:gd name="connsiteX29" fmla="*/ 48127 w 314827"/>
              <a:gd name="connsiteY29" fmla="*/ 321468 h 1259680"/>
              <a:gd name="connsiteX30" fmla="*/ 502 w 314827"/>
              <a:gd name="connsiteY30" fmla="*/ 252412 h 1259680"/>
              <a:gd name="connsiteX31" fmla="*/ 24314 w 314827"/>
              <a:gd name="connsiteY31" fmla="*/ 188118 h 1259680"/>
              <a:gd name="connsiteX32" fmla="*/ 43364 w 314827"/>
              <a:gd name="connsiteY32" fmla="*/ 142875 h 1259680"/>
              <a:gd name="connsiteX33" fmla="*/ 45746 w 314827"/>
              <a:gd name="connsiteY33" fmla="*/ 76200 h 1259680"/>
              <a:gd name="connsiteX34" fmla="*/ 95752 w 314827"/>
              <a:gd name="connsiteY34" fmla="*/ 16668 h 1259680"/>
              <a:gd name="connsiteX35" fmla="*/ 93371 w 314827"/>
              <a:gd name="connsiteY35" fmla="*/ 0 h 1259680"/>
              <a:gd name="connsiteX0" fmla="*/ 314827 w 314827"/>
              <a:gd name="connsiteY0" fmla="*/ 1259680 h 1259680"/>
              <a:gd name="connsiteX1" fmla="*/ 305302 w 314827"/>
              <a:gd name="connsiteY1" fmla="*/ 1190625 h 1259680"/>
              <a:gd name="connsiteX2" fmla="*/ 279108 w 314827"/>
              <a:gd name="connsiteY2" fmla="*/ 1171575 h 1259680"/>
              <a:gd name="connsiteX3" fmla="*/ 262439 w 314827"/>
              <a:gd name="connsiteY3" fmla="*/ 1135856 h 1259680"/>
              <a:gd name="connsiteX4" fmla="*/ 238627 w 314827"/>
              <a:gd name="connsiteY4" fmla="*/ 1109662 h 1259680"/>
              <a:gd name="connsiteX5" fmla="*/ 238627 w 314827"/>
              <a:gd name="connsiteY5" fmla="*/ 1085850 h 1259680"/>
              <a:gd name="connsiteX6" fmla="*/ 241008 w 314827"/>
              <a:gd name="connsiteY6" fmla="*/ 1057275 h 1259680"/>
              <a:gd name="connsiteX7" fmla="*/ 229102 w 314827"/>
              <a:gd name="connsiteY7" fmla="*/ 1040606 h 1259680"/>
              <a:gd name="connsiteX8" fmla="*/ 214814 w 314827"/>
              <a:gd name="connsiteY8" fmla="*/ 1033462 h 1259680"/>
              <a:gd name="connsiteX9" fmla="*/ 210052 w 314827"/>
              <a:gd name="connsiteY9" fmla="*/ 1004887 h 1259680"/>
              <a:gd name="connsiteX10" fmla="*/ 195764 w 314827"/>
              <a:gd name="connsiteY10" fmla="*/ 973931 h 1259680"/>
              <a:gd name="connsiteX11" fmla="*/ 191002 w 314827"/>
              <a:gd name="connsiteY11" fmla="*/ 957262 h 1259680"/>
              <a:gd name="connsiteX12" fmla="*/ 157664 w 314827"/>
              <a:gd name="connsiteY12" fmla="*/ 928687 h 1259680"/>
              <a:gd name="connsiteX13" fmla="*/ 152902 w 314827"/>
              <a:gd name="connsiteY13" fmla="*/ 895350 h 1259680"/>
              <a:gd name="connsiteX14" fmla="*/ 152902 w 314827"/>
              <a:gd name="connsiteY14" fmla="*/ 831056 h 1259680"/>
              <a:gd name="connsiteX15" fmla="*/ 129089 w 314827"/>
              <a:gd name="connsiteY15" fmla="*/ 812006 h 1259680"/>
              <a:gd name="connsiteX16" fmla="*/ 107658 w 314827"/>
              <a:gd name="connsiteY16" fmla="*/ 788193 h 1259680"/>
              <a:gd name="connsiteX17" fmla="*/ 119564 w 314827"/>
              <a:gd name="connsiteY17" fmla="*/ 752475 h 1259680"/>
              <a:gd name="connsiteX18" fmla="*/ 119564 w 314827"/>
              <a:gd name="connsiteY18" fmla="*/ 714375 h 1259680"/>
              <a:gd name="connsiteX19" fmla="*/ 110039 w 314827"/>
              <a:gd name="connsiteY19" fmla="*/ 683418 h 1259680"/>
              <a:gd name="connsiteX20" fmla="*/ 107658 w 314827"/>
              <a:gd name="connsiteY20" fmla="*/ 645318 h 1259680"/>
              <a:gd name="connsiteX21" fmla="*/ 145758 w 314827"/>
              <a:gd name="connsiteY21" fmla="*/ 607218 h 1259680"/>
              <a:gd name="connsiteX22" fmla="*/ 155283 w 314827"/>
              <a:gd name="connsiteY22" fmla="*/ 588168 h 1259680"/>
              <a:gd name="connsiteX23" fmla="*/ 119564 w 314827"/>
              <a:gd name="connsiteY23" fmla="*/ 569118 h 1259680"/>
              <a:gd name="connsiteX24" fmla="*/ 124327 w 314827"/>
              <a:gd name="connsiteY24" fmla="*/ 547687 h 1259680"/>
              <a:gd name="connsiteX25" fmla="*/ 88608 w 314827"/>
              <a:gd name="connsiteY25" fmla="*/ 521493 h 1259680"/>
              <a:gd name="connsiteX26" fmla="*/ 93371 w 314827"/>
              <a:gd name="connsiteY26" fmla="*/ 473868 h 1259680"/>
              <a:gd name="connsiteX27" fmla="*/ 93371 w 314827"/>
              <a:gd name="connsiteY27" fmla="*/ 419100 h 1259680"/>
              <a:gd name="connsiteX28" fmla="*/ 74321 w 314827"/>
              <a:gd name="connsiteY28" fmla="*/ 371475 h 1259680"/>
              <a:gd name="connsiteX29" fmla="*/ 48127 w 314827"/>
              <a:gd name="connsiteY29" fmla="*/ 321468 h 1259680"/>
              <a:gd name="connsiteX30" fmla="*/ 502 w 314827"/>
              <a:gd name="connsiteY30" fmla="*/ 252412 h 1259680"/>
              <a:gd name="connsiteX31" fmla="*/ 24314 w 314827"/>
              <a:gd name="connsiteY31" fmla="*/ 188118 h 1259680"/>
              <a:gd name="connsiteX32" fmla="*/ 43364 w 314827"/>
              <a:gd name="connsiteY32" fmla="*/ 142875 h 1259680"/>
              <a:gd name="connsiteX33" fmla="*/ 45746 w 314827"/>
              <a:gd name="connsiteY33" fmla="*/ 76200 h 1259680"/>
              <a:gd name="connsiteX34" fmla="*/ 83846 w 314827"/>
              <a:gd name="connsiteY34" fmla="*/ 16668 h 1259680"/>
              <a:gd name="connsiteX35" fmla="*/ 93371 w 314827"/>
              <a:gd name="connsiteY35" fmla="*/ 0 h 125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4827" h="1259680">
                <a:moveTo>
                  <a:pt x="314827" y="1259680"/>
                </a:moveTo>
                <a:cubicBezTo>
                  <a:pt x="309072" y="1238447"/>
                  <a:pt x="311255" y="1205309"/>
                  <a:pt x="305302" y="1190625"/>
                </a:cubicBezTo>
                <a:cubicBezTo>
                  <a:pt x="299349" y="1175941"/>
                  <a:pt x="286252" y="1180703"/>
                  <a:pt x="279108" y="1171575"/>
                </a:cubicBezTo>
                <a:cubicBezTo>
                  <a:pt x="271964" y="1162447"/>
                  <a:pt x="269186" y="1146175"/>
                  <a:pt x="262439" y="1135856"/>
                </a:cubicBezTo>
                <a:cubicBezTo>
                  <a:pt x="255692" y="1125537"/>
                  <a:pt x="242596" y="1117996"/>
                  <a:pt x="238627" y="1109662"/>
                </a:cubicBezTo>
                <a:cubicBezTo>
                  <a:pt x="234658" y="1101328"/>
                  <a:pt x="238230" y="1094581"/>
                  <a:pt x="238627" y="1085850"/>
                </a:cubicBezTo>
                <a:cubicBezTo>
                  <a:pt x="239024" y="1077119"/>
                  <a:pt x="242596" y="1064816"/>
                  <a:pt x="241008" y="1057275"/>
                </a:cubicBezTo>
                <a:cubicBezTo>
                  <a:pt x="239420" y="1049734"/>
                  <a:pt x="233468" y="1044575"/>
                  <a:pt x="229102" y="1040606"/>
                </a:cubicBezTo>
                <a:cubicBezTo>
                  <a:pt x="224736" y="1036637"/>
                  <a:pt x="217989" y="1039415"/>
                  <a:pt x="214814" y="1033462"/>
                </a:cubicBezTo>
                <a:cubicBezTo>
                  <a:pt x="211639" y="1027509"/>
                  <a:pt x="213227" y="1014809"/>
                  <a:pt x="210052" y="1004887"/>
                </a:cubicBezTo>
                <a:cubicBezTo>
                  <a:pt x="206877" y="994965"/>
                  <a:pt x="198939" y="981869"/>
                  <a:pt x="195764" y="973931"/>
                </a:cubicBezTo>
                <a:cubicBezTo>
                  <a:pt x="192589" y="965993"/>
                  <a:pt x="197352" y="964803"/>
                  <a:pt x="191002" y="957262"/>
                </a:cubicBezTo>
                <a:cubicBezTo>
                  <a:pt x="184652" y="949721"/>
                  <a:pt x="164014" y="939006"/>
                  <a:pt x="157664" y="928687"/>
                </a:cubicBezTo>
                <a:cubicBezTo>
                  <a:pt x="151314" y="918368"/>
                  <a:pt x="153696" y="911622"/>
                  <a:pt x="152902" y="895350"/>
                </a:cubicBezTo>
                <a:cubicBezTo>
                  <a:pt x="152108" y="879078"/>
                  <a:pt x="156871" y="844947"/>
                  <a:pt x="152902" y="831056"/>
                </a:cubicBezTo>
                <a:cubicBezTo>
                  <a:pt x="148933" y="817165"/>
                  <a:pt x="136630" y="819150"/>
                  <a:pt x="129089" y="812006"/>
                </a:cubicBezTo>
                <a:cubicBezTo>
                  <a:pt x="121548" y="804862"/>
                  <a:pt x="109246" y="798115"/>
                  <a:pt x="107658" y="788193"/>
                </a:cubicBezTo>
                <a:cubicBezTo>
                  <a:pt x="106070" y="778271"/>
                  <a:pt x="117580" y="764778"/>
                  <a:pt x="119564" y="752475"/>
                </a:cubicBezTo>
                <a:cubicBezTo>
                  <a:pt x="121548" y="740172"/>
                  <a:pt x="121151" y="725884"/>
                  <a:pt x="119564" y="714375"/>
                </a:cubicBezTo>
                <a:cubicBezTo>
                  <a:pt x="117977" y="702866"/>
                  <a:pt x="112023" y="694927"/>
                  <a:pt x="110039" y="683418"/>
                </a:cubicBezTo>
                <a:cubicBezTo>
                  <a:pt x="108055" y="671909"/>
                  <a:pt x="101705" y="658018"/>
                  <a:pt x="107658" y="645318"/>
                </a:cubicBezTo>
                <a:cubicBezTo>
                  <a:pt x="113611" y="632618"/>
                  <a:pt x="137821" y="616743"/>
                  <a:pt x="145758" y="607218"/>
                </a:cubicBezTo>
                <a:cubicBezTo>
                  <a:pt x="153695" y="597693"/>
                  <a:pt x="159649" y="594518"/>
                  <a:pt x="155283" y="588168"/>
                </a:cubicBezTo>
                <a:cubicBezTo>
                  <a:pt x="150917" y="581818"/>
                  <a:pt x="124723" y="575865"/>
                  <a:pt x="119564" y="569118"/>
                </a:cubicBezTo>
                <a:cubicBezTo>
                  <a:pt x="114405" y="562371"/>
                  <a:pt x="129486" y="555624"/>
                  <a:pt x="124327" y="547687"/>
                </a:cubicBezTo>
                <a:cubicBezTo>
                  <a:pt x="119168" y="539749"/>
                  <a:pt x="93767" y="533796"/>
                  <a:pt x="88608" y="521493"/>
                </a:cubicBezTo>
                <a:cubicBezTo>
                  <a:pt x="83449" y="509190"/>
                  <a:pt x="92577" y="490933"/>
                  <a:pt x="93371" y="473868"/>
                </a:cubicBezTo>
                <a:cubicBezTo>
                  <a:pt x="94165" y="456803"/>
                  <a:pt x="96546" y="436165"/>
                  <a:pt x="93371" y="419100"/>
                </a:cubicBezTo>
                <a:cubicBezTo>
                  <a:pt x="90196" y="402034"/>
                  <a:pt x="81862" y="387747"/>
                  <a:pt x="74321" y="371475"/>
                </a:cubicBezTo>
                <a:cubicBezTo>
                  <a:pt x="66780" y="355203"/>
                  <a:pt x="60430" y="341312"/>
                  <a:pt x="48127" y="321468"/>
                </a:cubicBezTo>
                <a:cubicBezTo>
                  <a:pt x="35824" y="301624"/>
                  <a:pt x="4471" y="274637"/>
                  <a:pt x="502" y="252412"/>
                </a:cubicBezTo>
                <a:cubicBezTo>
                  <a:pt x="-3467" y="230187"/>
                  <a:pt x="17170" y="206374"/>
                  <a:pt x="24314" y="188118"/>
                </a:cubicBezTo>
                <a:cubicBezTo>
                  <a:pt x="31458" y="169862"/>
                  <a:pt x="39792" y="161528"/>
                  <a:pt x="43364" y="142875"/>
                </a:cubicBezTo>
                <a:cubicBezTo>
                  <a:pt x="46936" y="124222"/>
                  <a:pt x="38999" y="97235"/>
                  <a:pt x="45746" y="76200"/>
                </a:cubicBezTo>
                <a:cubicBezTo>
                  <a:pt x="52493" y="55165"/>
                  <a:pt x="75909" y="29368"/>
                  <a:pt x="83846" y="16668"/>
                </a:cubicBezTo>
                <a:cubicBezTo>
                  <a:pt x="91783" y="3968"/>
                  <a:pt x="98530" y="1984"/>
                  <a:pt x="93371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4912519" y="1757363"/>
            <a:ext cx="140733" cy="900112"/>
          </a:xfrm>
          <a:custGeom>
            <a:avLst/>
            <a:gdLst>
              <a:gd name="connsiteX0" fmla="*/ 109537 w 140733"/>
              <a:gd name="connsiteY0" fmla="*/ 900112 h 900112"/>
              <a:gd name="connsiteX1" fmla="*/ 128587 w 140733"/>
              <a:gd name="connsiteY1" fmla="*/ 840581 h 900112"/>
              <a:gd name="connsiteX2" fmla="*/ 133350 w 140733"/>
              <a:gd name="connsiteY2" fmla="*/ 776287 h 900112"/>
              <a:gd name="connsiteX3" fmla="*/ 140494 w 140733"/>
              <a:gd name="connsiteY3" fmla="*/ 721518 h 900112"/>
              <a:gd name="connsiteX4" fmla="*/ 123825 w 140733"/>
              <a:gd name="connsiteY4" fmla="*/ 704850 h 900112"/>
              <a:gd name="connsiteX5" fmla="*/ 111919 w 140733"/>
              <a:gd name="connsiteY5" fmla="*/ 690562 h 900112"/>
              <a:gd name="connsiteX6" fmla="*/ 121444 w 140733"/>
              <a:gd name="connsiteY6" fmla="*/ 650081 h 900112"/>
              <a:gd name="connsiteX7" fmla="*/ 107156 w 140733"/>
              <a:gd name="connsiteY7" fmla="*/ 628650 h 900112"/>
              <a:gd name="connsiteX8" fmla="*/ 78581 w 140733"/>
              <a:gd name="connsiteY8" fmla="*/ 616743 h 900112"/>
              <a:gd name="connsiteX9" fmla="*/ 66675 w 140733"/>
              <a:gd name="connsiteY9" fmla="*/ 590550 h 900112"/>
              <a:gd name="connsiteX10" fmla="*/ 90487 w 140733"/>
              <a:gd name="connsiteY10" fmla="*/ 564356 h 900112"/>
              <a:gd name="connsiteX11" fmla="*/ 100012 w 140733"/>
              <a:gd name="connsiteY11" fmla="*/ 507206 h 900112"/>
              <a:gd name="connsiteX12" fmla="*/ 107156 w 140733"/>
              <a:gd name="connsiteY12" fmla="*/ 471487 h 900112"/>
              <a:gd name="connsiteX13" fmla="*/ 90487 w 140733"/>
              <a:gd name="connsiteY13" fmla="*/ 440531 h 900112"/>
              <a:gd name="connsiteX14" fmla="*/ 107156 w 140733"/>
              <a:gd name="connsiteY14" fmla="*/ 409575 h 900112"/>
              <a:gd name="connsiteX15" fmla="*/ 121444 w 140733"/>
              <a:gd name="connsiteY15" fmla="*/ 359568 h 900112"/>
              <a:gd name="connsiteX16" fmla="*/ 133350 w 140733"/>
              <a:gd name="connsiteY16" fmla="*/ 314325 h 900112"/>
              <a:gd name="connsiteX17" fmla="*/ 130969 w 140733"/>
              <a:gd name="connsiteY17" fmla="*/ 269081 h 900112"/>
              <a:gd name="connsiteX18" fmla="*/ 121444 w 140733"/>
              <a:gd name="connsiteY18" fmla="*/ 223837 h 900112"/>
              <a:gd name="connsiteX19" fmla="*/ 123825 w 140733"/>
              <a:gd name="connsiteY19" fmla="*/ 195262 h 900112"/>
              <a:gd name="connsiteX20" fmla="*/ 121444 w 140733"/>
              <a:gd name="connsiteY20" fmla="*/ 159543 h 900112"/>
              <a:gd name="connsiteX21" fmla="*/ 133350 w 140733"/>
              <a:gd name="connsiteY21" fmla="*/ 130968 h 900112"/>
              <a:gd name="connsiteX22" fmla="*/ 133350 w 140733"/>
              <a:gd name="connsiteY22" fmla="*/ 102393 h 900112"/>
              <a:gd name="connsiteX23" fmla="*/ 109537 w 140733"/>
              <a:gd name="connsiteY23" fmla="*/ 73818 h 900112"/>
              <a:gd name="connsiteX24" fmla="*/ 71437 w 140733"/>
              <a:gd name="connsiteY24" fmla="*/ 85725 h 900112"/>
              <a:gd name="connsiteX25" fmla="*/ 50006 w 140733"/>
              <a:gd name="connsiteY25" fmla="*/ 80962 h 900112"/>
              <a:gd name="connsiteX26" fmla="*/ 35719 w 140733"/>
              <a:gd name="connsiteY26" fmla="*/ 64293 h 900112"/>
              <a:gd name="connsiteX27" fmla="*/ 9525 w 140733"/>
              <a:gd name="connsiteY27" fmla="*/ 35718 h 900112"/>
              <a:gd name="connsiteX28" fmla="*/ 0 w 140733"/>
              <a:gd name="connsiteY28" fmla="*/ 0 h 900112"/>
              <a:gd name="connsiteX29" fmla="*/ 0 w 140733"/>
              <a:gd name="connsiteY29" fmla="*/ 0 h 90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0733" h="900112">
                <a:moveTo>
                  <a:pt x="109537" y="900112"/>
                </a:moveTo>
                <a:cubicBezTo>
                  <a:pt x="117077" y="880665"/>
                  <a:pt x="124618" y="861219"/>
                  <a:pt x="128587" y="840581"/>
                </a:cubicBezTo>
                <a:cubicBezTo>
                  <a:pt x="132556" y="819943"/>
                  <a:pt x="131366" y="796131"/>
                  <a:pt x="133350" y="776287"/>
                </a:cubicBezTo>
                <a:cubicBezTo>
                  <a:pt x="135334" y="756443"/>
                  <a:pt x="142081" y="733424"/>
                  <a:pt x="140494" y="721518"/>
                </a:cubicBezTo>
                <a:cubicBezTo>
                  <a:pt x="138907" y="709612"/>
                  <a:pt x="128588" y="710009"/>
                  <a:pt x="123825" y="704850"/>
                </a:cubicBezTo>
                <a:cubicBezTo>
                  <a:pt x="119063" y="699691"/>
                  <a:pt x="112316" y="699690"/>
                  <a:pt x="111919" y="690562"/>
                </a:cubicBezTo>
                <a:cubicBezTo>
                  <a:pt x="111522" y="681434"/>
                  <a:pt x="122238" y="660400"/>
                  <a:pt x="121444" y="650081"/>
                </a:cubicBezTo>
                <a:cubicBezTo>
                  <a:pt x="120650" y="639762"/>
                  <a:pt x="114300" y="634206"/>
                  <a:pt x="107156" y="628650"/>
                </a:cubicBezTo>
                <a:cubicBezTo>
                  <a:pt x="100012" y="623094"/>
                  <a:pt x="85328" y="623093"/>
                  <a:pt x="78581" y="616743"/>
                </a:cubicBezTo>
                <a:cubicBezTo>
                  <a:pt x="71834" y="610393"/>
                  <a:pt x="64691" y="599281"/>
                  <a:pt x="66675" y="590550"/>
                </a:cubicBezTo>
                <a:cubicBezTo>
                  <a:pt x="68659" y="581819"/>
                  <a:pt x="84931" y="578246"/>
                  <a:pt x="90487" y="564356"/>
                </a:cubicBezTo>
                <a:cubicBezTo>
                  <a:pt x="96043" y="550466"/>
                  <a:pt x="97234" y="522684"/>
                  <a:pt x="100012" y="507206"/>
                </a:cubicBezTo>
                <a:cubicBezTo>
                  <a:pt x="102790" y="491728"/>
                  <a:pt x="108743" y="482599"/>
                  <a:pt x="107156" y="471487"/>
                </a:cubicBezTo>
                <a:cubicBezTo>
                  <a:pt x="105569" y="460375"/>
                  <a:pt x="90487" y="450850"/>
                  <a:pt x="90487" y="440531"/>
                </a:cubicBezTo>
                <a:cubicBezTo>
                  <a:pt x="90487" y="430212"/>
                  <a:pt x="101997" y="423069"/>
                  <a:pt x="107156" y="409575"/>
                </a:cubicBezTo>
                <a:cubicBezTo>
                  <a:pt x="112315" y="396081"/>
                  <a:pt x="117078" y="375443"/>
                  <a:pt x="121444" y="359568"/>
                </a:cubicBezTo>
                <a:cubicBezTo>
                  <a:pt x="125810" y="343693"/>
                  <a:pt x="131763" y="329406"/>
                  <a:pt x="133350" y="314325"/>
                </a:cubicBezTo>
                <a:cubicBezTo>
                  <a:pt x="134937" y="299244"/>
                  <a:pt x="132953" y="284162"/>
                  <a:pt x="130969" y="269081"/>
                </a:cubicBezTo>
                <a:cubicBezTo>
                  <a:pt x="128985" y="254000"/>
                  <a:pt x="122635" y="236140"/>
                  <a:pt x="121444" y="223837"/>
                </a:cubicBezTo>
                <a:cubicBezTo>
                  <a:pt x="120253" y="211534"/>
                  <a:pt x="123825" y="205978"/>
                  <a:pt x="123825" y="195262"/>
                </a:cubicBezTo>
                <a:cubicBezTo>
                  <a:pt x="123825" y="184546"/>
                  <a:pt x="119857" y="170259"/>
                  <a:pt x="121444" y="159543"/>
                </a:cubicBezTo>
                <a:cubicBezTo>
                  <a:pt x="123031" y="148827"/>
                  <a:pt x="131366" y="140493"/>
                  <a:pt x="133350" y="130968"/>
                </a:cubicBezTo>
                <a:cubicBezTo>
                  <a:pt x="135334" y="121443"/>
                  <a:pt x="137319" y="111918"/>
                  <a:pt x="133350" y="102393"/>
                </a:cubicBezTo>
                <a:cubicBezTo>
                  <a:pt x="129381" y="92868"/>
                  <a:pt x="119856" y="76596"/>
                  <a:pt x="109537" y="73818"/>
                </a:cubicBezTo>
                <a:cubicBezTo>
                  <a:pt x="99218" y="71040"/>
                  <a:pt x="81359" y="84534"/>
                  <a:pt x="71437" y="85725"/>
                </a:cubicBezTo>
                <a:cubicBezTo>
                  <a:pt x="61515" y="86916"/>
                  <a:pt x="55959" y="84534"/>
                  <a:pt x="50006" y="80962"/>
                </a:cubicBezTo>
                <a:cubicBezTo>
                  <a:pt x="44053" y="77390"/>
                  <a:pt x="42466" y="71834"/>
                  <a:pt x="35719" y="64293"/>
                </a:cubicBezTo>
                <a:cubicBezTo>
                  <a:pt x="28972" y="56752"/>
                  <a:pt x="15478" y="46433"/>
                  <a:pt x="9525" y="35718"/>
                </a:cubicBezTo>
                <a:cubicBezTo>
                  <a:pt x="3572" y="25003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4912519" y="1757363"/>
            <a:ext cx="1377416" cy="131844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5720524" y="3075806"/>
            <a:ext cx="569412" cy="1626607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4466290" y="1029965"/>
            <a:ext cx="1091532" cy="461665"/>
            <a:chOff x="4466290" y="1101973"/>
            <a:chExt cx="1091532" cy="46166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466290" y="1131590"/>
              <a:ext cx="1091532" cy="432048"/>
            </a:xfrm>
            <a:prstGeom prst="round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99992" y="1101973"/>
              <a:ext cx="987598" cy="461665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latin typeface="Times New Roman" pitchFamily="18" charset="0"/>
                  <a:cs typeface="Times New Roman" pitchFamily="18" charset="0"/>
                </a:rPr>
                <a:t>устье</a:t>
              </a:r>
              <a:endParaRPr lang="ru-RU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865249" y="4385220"/>
            <a:ext cx="1091532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17216" y="4342333"/>
            <a:ext cx="987598" cy="461665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сток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431056" y="2748865"/>
            <a:ext cx="1381304" cy="6811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431056" y="2643758"/>
            <a:ext cx="1381304" cy="830997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Длина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реки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630324" y="4702413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813391" y="1585413"/>
            <a:ext cx="180400" cy="17195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5" b="94041" l="3130" r="89828">
                        <a14:backgroundMark x1="80438" y1="91248" x2="80438" y2="91248"/>
                        <a14:backgroundMark x1="81221" y1="91061" x2="80282" y2="93482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347">
            <a:off x="2574037" y="4247710"/>
            <a:ext cx="1733403" cy="14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8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78 -0.02654 C 0.12222 -0.02592 0.12066 -0.02623 0.11927 -0.025 C 0.11788 -0.02376 0.11701 -0.02037 0.11545 -0.02006 C 0.11232 -0.01913 0.1092 -0.02099 0.10607 -0.0216 C 0.1026 -0.02777 0.10052 -0.03302 0.09583 -0.03672 C 0.09409 -0.03796 0.09027 -0.03981 0.09027 -0.0395 C 0.08836 -0.03919 0.08576 -0.04104 0.08454 -0.03826 C 0.08246 -0.03364 0.08472 -0.02037 0.08177 -0.01512 C 0.0802 -0.01235 0.07621 -0.00834 0.07621 -0.00803 C 0.07031 -0.0108 0.06701 -0.01204 0.06024 -0.01327 C 0.05954 -0.01697 0.05763 -0.01975 0.05746 -0.02345 C 0.05729 -0.025 0.05902 -0.03425 0.05937 -0.03672 C 0.0585 -0.05091 0.0592 -0.05061 0.05277 -0.05493 C 0.05381 -0.06819 0.05295 -0.06943 0.05937 -0.07313 C 0.05868 -0.08424 0.05885 -0.08794 0.05555 -0.09627 C 0.05347 -0.108 0.05451 -0.10306 0.05277 -0.11139 C 0.05451 -0.12867 0.05503 -0.11941 0.06319 -0.12466 C 0.06875 -0.14039 0.06336 -0.15181 0.07621 -0.15613 C 0.07986 -0.16076 0.08038 -0.16693 0.08177 -0.17433 C 0.08072 -0.18791 0.08107 -0.20241 0.07534 -0.21259 C 0.07378 -0.22555 0.07187 -0.24005 0.0677 -0.25085 C 0.06614 -0.25949 0.06614 -0.26412 0.06128 -0.26751 C 0.05954 -0.27615 0.06111 -0.28356 0.05659 -0.28911 C 0.05694 -0.30115 0.05677 -0.31349 0.05746 -0.32552 C 0.05763 -0.32799 0.05937 -0.32984 0.05937 -0.33231 C 0.05937 -0.33416 0.05625 -0.34187 0.05555 -0.34373 C 0.05364 -0.35545 0.05399 -0.36687 0.05 -0.37705 C 0.04913 -0.38569 0.04739 -0.38939 0.04531 -0.3971 C 0.04618 -0.40636 0.04722 -0.415 0.04913 -0.42364 C 0.04947 -0.42858 0.04913 -0.43382 0.05 -0.43845 C 0.05069 -0.44246 0.05381 -0.44863 0.05381 -0.44832 C 0.05816 -0.47301 0.0526 -0.48658 0.04913 -0.50664 C 0.05034 -0.51559 0.05191 -0.52453 0.05381 -0.53317 C 0.05347 -0.55354 0.05364 -0.57421 0.05277 -0.59457 C 0.05243 -0.60568 0.05208 -0.60414 0.04809 -0.6063 C 0.04618 -0.60969 0.03975 -0.61617 0.03975 -0.62111 " pathEditMode="relative" rAng="0" ptsTypes="fffffffffffffffffffffffffffffffffffA">
                                      <p:cBhvr>
                                        <p:cTn id="9" dur="4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-288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2" r="10068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Полилиния 18"/>
          <p:cNvSpPr/>
          <p:nvPr/>
        </p:nvSpPr>
        <p:spPr>
          <a:xfrm>
            <a:off x="5114925" y="2133600"/>
            <a:ext cx="64471" cy="147638"/>
          </a:xfrm>
          <a:custGeom>
            <a:avLst/>
            <a:gdLst>
              <a:gd name="connsiteX0" fmla="*/ 61913 w 64471"/>
              <a:gd name="connsiteY0" fmla="*/ 147638 h 147638"/>
              <a:gd name="connsiteX1" fmla="*/ 57150 w 64471"/>
              <a:gd name="connsiteY1" fmla="*/ 76200 h 147638"/>
              <a:gd name="connsiteX2" fmla="*/ 0 w 64471"/>
              <a:gd name="connsiteY2" fmla="*/ 0 h 147638"/>
              <a:gd name="connsiteX3" fmla="*/ 0 w 64471"/>
              <a:gd name="connsiteY3" fmla="*/ 0 h 14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71" h="147638">
                <a:moveTo>
                  <a:pt x="61913" y="147638"/>
                </a:moveTo>
                <a:cubicBezTo>
                  <a:pt x="64691" y="124222"/>
                  <a:pt x="67469" y="100806"/>
                  <a:pt x="57150" y="76200"/>
                </a:cubicBezTo>
                <a:cubicBezTo>
                  <a:pt x="46831" y="5159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5508104" y="843558"/>
            <a:ext cx="2232248" cy="803517"/>
          </a:xfrm>
          <a:prstGeom prst="wedgeRoundRectCallout">
            <a:avLst>
              <a:gd name="adj1" fmla="val -65179"/>
              <a:gd name="adj2" fmla="val 11556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Река Шуя </a:t>
            </a:r>
            <a:r>
              <a:rPr lang="ru-RU" sz="1600" dirty="0"/>
              <a:t>–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приток одноименной реки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 flipH="1">
            <a:off x="1331640" y="133634"/>
            <a:ext cx="2376266" cy="1738970"/>
          </a:xfrm>
          <a:prstGeom prst="wedgeRoundRectCallout">
            <a:avLst>
              <a:gd name="adj1" fmla="val -78262"/>
              <a:gd name="adj2" fmla="val -1326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79" y="193029"/>
            <a:ext cx="2160240" cy="16201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52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</TotalTime>
  <Words>645</Words>
  <Application>Microsoft Office PowerPoint</Application>
  <PresentationFormat>Экран (16:9)</PresentationFormat>
  <Paragraphs>216</Paragraphs>
  <Slides>39</Slides>
  <Notes>34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194</cp:revision>
  <dcterms:created xsi:type="dcterms:W3CDTF">2014-09-03T12:39:47Z</dcterms:created>
  <dcterms:modified xsi:type="dcterms:W3CDTF">2017-02-27T13:58:27Z</dcterms:modified>
</cp:coreProperties>
</file>