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C68C-D5F9-4974-8586-589D03EF761E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22CF7-BBBA-4B38-8EA5-4876FD4F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73716" y="2276872"/>
            <a:ext cx="739337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Типичные маленькие 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программы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1052736"/>
            <a:ext cx="50006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Автор: Зубкова Екатерина Александрова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СОШ №1378 г. Москва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39952" y="5085184"/>
            <a:ext cx="3929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Язык программирования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Pascal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0"/>
            <a:ext cx="8892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преобразования текста в программу щелкните по соответствующему фрагменту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1196752"/>
            <a:ext cx="4355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Берем ведро для рыбы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1196752"/>
            <a:ext cx="4068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c, max: Integer;</a:t>
            </a:r>
          </a:p>
          <a:p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220486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Первую рыбу в ведро;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278092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Ловим остальных рыб;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3284984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оймали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очередную рыбу;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3789040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она больше той, что в ведре, 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95736" y="429309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бросаем ее в ведро;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4797152"/>
            <a:ext cx="64533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Несем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самую большую рыбу домой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11760" y="220486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(max);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51720" y="278092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i:=2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328498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sz="32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(c);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483768" y="378904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c&gt;max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max:=c;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123728" y="429309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{for}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95736" y="479715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sz="32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(max);</a:t>
            </a:r>
          </a:p>
          <a:p>
            <a:pPr lvl="1" indent="-457200"/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44972" y="692696"/>
            <a:ext cx="72234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Выполни самостоятельно: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1556792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Распечатать все возможные сочетания из двух цифр – первая цифра может быть любой от 3 до 8, вторая – любая от 0 до 7. Например: 36,44,80.</a:t>
            </a:r>
          </a:p>
          <a:p>
            <a:r>
              <a:rPr lang="ru-RU" sz="3200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Найти из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чисел минимальное. Каким по порядку было введено минимальное число?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63688" y="2132856"/>
            <a:ext cx="5806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87624" y="692696"/>
            <a:ext cx="693811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Вложение циклов  в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разветвления  и наоборот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2492896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Определите, что напечатает следующий фрагмент, в котором оператор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k:= …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вложен в оператор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который в свою очередь, вложен в оператор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i:=… :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1340768"/>
            <a:ext cx="6912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i:=1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a:=9;</a:t>
            </a:r>
          </a:p>
          <a:p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32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=a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k:=5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Write(k)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(2012);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3861048"/>
            <a:ext cx="2520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56782012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386104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71868" y="692696"/>
            <a:ext cx="49696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Вложенные циклы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48478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Вложенные циклы – это циклы внутри других циклов.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492896"/>
            <a:ext cx="82089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Напечатать таблицу умножения.</a:t>
            </a:r>
          </a:p>
          <a:p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1*1=1   1*2=2  1*3=3    1*4=4    1*5=5    1*6=6    1*7=7    1*8=8    1*9=9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2*1=2   2*2=4  2*3=6    2*4=8    2*5=10  2*6=12  2*7=14  2*8=16  2*9=18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3*1=3   3*2=6  3*3=9    3*4=12  3*5=15  3*6=18  3*7=21  3*8=24  3*9=27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4*1=4   4*2=8  4*3=12  4*4=16  4*5=20  4*6=24  4*7=28  4*8=32  4*9=36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т.д.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83671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Начнем с малого: пусть нужно напечатать 1*1=1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7089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Фрагмент 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5856" y="2708920"/>
            <a:ext cx="4176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a:=1;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:=1;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p:=a*b;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(a,’*’ ,b, ‘=’ ,p)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99592" y="980728"/>
            <a:ext cx="741682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Усложним задачу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Попробуем заставить компьютер напечатать первую строку таблицы: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1*1=1   1*2=2  1*3=3    1*4=4    1*5=5    1*6=6    1*7=7    1*8=8    1*9=9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7089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Фрагмент </a:t>
            </a: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endParaRPr lang="ru-RU" sz="32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2708920"/>
            <a:ext cx="51125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a:=1;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b:=1 to 9 do begin;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p:=a*b;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(a,’*’ ,b, ‘=’ ,p, ‘ ’);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  {for}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99592" y="980728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Усложним задачу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Попробуем заставить компьютер напечатать все 9 строк таблицы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7089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Фрагмент </a:t>
            </a: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endParaRPr lang="ru-RU" sz="32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2708920"/>
            <a:ext cx="51125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a:=1 to 9 do begin;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for b:=1 to 9 do begin;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p:=a*b;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Write (a,’*’ ,b, ‘=’ ,p, ‘ ’);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end  {for b}</a:t>
            </a:r>
          </a:p>
          <a:p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  {for a}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5736" y="1268760"/>
            <a:ext cx="59766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b, p: Integer;</a:t>
            </a:r>
          </a:p>
          <a:p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lvl="1"/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a:=1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lvl="1"/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32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b:=1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lvl="1"/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p:=a*b;</a:t>
            </a:r>
          </a:p>
          <a:p>
            <a:pPr lvl="1"/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Write (a,’*’ ,b, ‘=’ ,p, ‘ ’);</a:t>
            </a:r>
          </a:p>
          <a:p>
            <a:pPr lvl="1"/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{for b}</a:t>
            </a:r>
          </a:p>
          <a:p>
            <a:pPr lvl="1"/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{for a}</a:t>
            </a:r>
          </a:p>
          <a:p>
            <a:pPr lvl="1" indent="-457200"/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GB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62068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полной программы: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9" y="0"/>
            <a:ext cx="9138121" cy="6858000"/>
          </a:xfrm>
          <a:prstGeom prst="rect">
            <a:avLst/>
          </a:prstGeom>
        </p:spPr>
      </p:pic>
      <p:pic>
        <p:nvPicPr>
          <p:cNvPr id="6" name="Рисунок 5" descr="0_816d0_4f9ba1b5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55247" y="692696"/>
            <a:ext cx="82028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Поиск максимального из чисел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155679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Найти максимальное из вводимых в компьютер чисел.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70892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Решим задачу для рыбака: принести домой самую большую рыбу.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540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Катерина</cp:lastModifiedBy>
  <cp:revision>20</cp:revision>
  <dcterms:created xsi:type="dcterms:W3CDTF">2012-02-07T18:37:17Z</dcterms:created>
  <dcterms:modified xsi:type="dcterms:W3CDTF">2012-11-08T14:55:18Z</dcterms:modified>
</cp:coreProperties>
</file>