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0"/>
  </p:notesMasterIdLst>
  <p:sldIdLst>
    <p:sldId id="256" r:id="rId2"/>
    <p:sldId id="268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2" r:id="rId25"/>
    <p:sldId id="298" r:id="rId26"/>
    <p:sldId id="299" r:id="rId27"/>
    <p:sldId id="300" r:id="rId28"/>
    <p:sldId id="27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4019" autoAdjust="0"/>
  </p:normalViewPr>
  <p:slideViewPr>
    <p:cSldViewPr>
      <p:cViewPr>
        <p:scale>
          <a:sx n="100" d="100"/>
          <a:sy n="100" d="100"/>
        </p:scale>
        <p:origin x="-245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5D788-4A07-419C-9487-B5E45750ED1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3DE6BD5-B106-460E-BD7F-7E3453DA462A}">
      <dgm:prSet phldrT="[Текст]" custT="1"/>
      <dgm:spPr/>
      <dgm:t>
        <a:bodyPr/>
        <a:lstStyle/>
        <a:p>
          <a:r>
            <a:rPr lang="ru-RU" sz="2300" b="1" dirty="0" smtClean="0"/>
            <a:t>Типы субъектов РФ</a:t>
          </a:r>
          <a:endParaRPr lang="ru-RU" sz="2300" b="1" dirty="0"/>
        </a:p>
      </dgm:t>
    </dgm:pt>
    <dgm:pt modelId="{C3E7D04B-BB19-40FD-8036-BBBA38BB3863}" type="parTrans" cxnId="{D5CE451F-0624-4F6F-9B36-EF9888DA015F}">
      <dgm:prSet/>
      <dgm:spPr/>
      <dgm:t>
        <a:bodyPr/>
        <a:lstStyle/>
        <a:p>
          <a:endParaRPr lang="ru-RU"/>
        </a:p>
      </dgm:t>
    </dgm:pt>
    <dgm:pt modelId="{F4A66242-BD65-47C3-B169-720317562B58}" type="sibTrans" cxnId="{D5CE451F-0624-4F6F-9B36-EF9888DA015F}">
      <dgm:prSet/>
      <dgm:spPr/>
      <dgm:t>
        <a:bodyPr/>
        <a:lstStyle/>
        <a:p>
          <a:endParaRPr lang="ru-RU"/>
        </a:p>
      </dgm:t>
    </dgm:pt>
    <dgm:pt modelId="{6CE6BAB3-399E-4337-A555-89AA49B4F75F}">
      <dgm:prSet phldrT="[Текст]" custT="1"/>
      <dgm:spPr/>
      <dgm:t>
        <a:bodyPr/>
        <a:lstStyle/>
        <a:p>
          <a:r>
            <a:rPr lang="ru-RU" sz="1400" b="1" dirty="0" smtClean="0"/>
            <a:t>республики</a:t>
          </a:r>
          <a:endParaRPr lang="ru-RU" sz="1400" b="1" dirty="0"/>
        </a:p>
      </dgm:t>
    </dgm:pt>
    <dgm:pt modelId="{880258AA-B010-4F09-8DEA-7BFA639908A0}" type="parTrans" cxnId="{F757EABD-624B-4DB9-9E89-05C94CFD2077}">
      <dgm:prSet/>
      <dgm:spPr/>
      <dgm:t>
        <a:bodyPr/>
        <a:lstStyle/>
        <a:p>
          <a:endParaRPr lang="ru-RU"/>
        </a:p>
      </dgm:t>
    </dgm:pt>
    <dgm:pt modelId="{4D43E88B-4696-413D-943F-B9EEA35FAC0F}" type="sibTrans" cxnId="{F757EABD-624B-4DB9-9E89-05C94CFD2077}">
      <dgm:prSet/>
      <dgm:spPr/>
      <dgm:t>
        <a:bodyPr/>
        <a:lstStyle/>
        <a:p>
          <a:endParaRPr lang="ru-RU"/>
        </a:p>
      </dgm:t>
    </dgm:pt>
    <dgm:pt modelId="{A22C713F-E6AE-463A-B753-A038BEA2D8F9}">
      <dgm:prSet phldrT="[Текст]" custT="1"/>
      <dgm:spPr/>
      <dgm:t>
        <a:bodyPr/>
        <a:lstStyle/>
        <a:p>
          <a:r>
            <a:rPr lang="ru-RU" sz="1600" b="1" dirty="0" smtClean="0"/>
            <a:t>города федерального значения</a:t>
          </a:r>
          <a:endParaRPr lang="ru-RU" sz="1600" b="1" dirty="0"/>
        </a:p>
      </dgm:t>
    </dgm:pt>
    <dgm:pt modelId="{24F4F377-07E2-41E9-AFA1-8CD205164491}" type="parTrans" cxnId="{30CC6512-ED20-4634-B6D6-31F8E67CDBAA}">
      <dgm:prSet/>
      <dgm:spPr/>
      <dgm:t>
        <a:bodyPr/>
        <a:lstStyle/>
        <a:p>
          <a:endParaRPr lang="ru-RU"/>
        </a:p>
      </dgm:t>
    </dgm:pt>
    <dgm:pt modelId="{39576CEE-46C3-4436-8C42-941C5A16E599}" type="sibTrans" cxnId="{30CC6512-ED20-4634-B6D6-31F8E67CDBAA}">
      <dgm:prSet/>
      <dgm:spPr/>
      <dgm:t>
        <a:bodyPr/>
        <a:lstStyle/>
        <a:p>
          <a:endParaRPr lang="ru-RU"/>
        </a:p>
      </dgm:t>
    </dgm:pt>
    <dgm:pt modelId="{4EF83BF9-60E1-4DB2-9E2D-866BF417BA94}">
      <dgm:prSet phldrT="[Текст]" custT="1"/>
      <dgm:spPr/>
      <dgm:t>
        <a:bodyPr/>
        <a:lstStyle/>
        <a:p>
          <a:r>
            <a:rPr lang="ru-RU" sz="1600" b="1" dirty="0" smtClean="0"/>
            <a:t>автономные округа</a:t>
          </a:r>
          <a:endParaRPr lang="ru-RU" sz="1600" b="1" dirty="0"/>
        </a:p>
      </dgm:t>
    </dgm:pt>
    <dgm:pt modelId="{5074B006-48BE-4772-A1F1-36D07D49AAA1}" type="parTrans" cxnId="{3D5CE4A6-84B7-440B-A89C-17D127DB38D5}">
      <dgm:prSet/>
      <dgm:spPr/>
      <dgm:t>
        <a:bodyPr/>
        <a:lstStyle/>
        <a:p>
          <a:endParaRPr lang="ru-RU"/>
        </a:p>
      </dgm:t>
    </dgm:pt>
    <dgm:pt modelId="{F498226A-B84E-44E0-8F03-8CCA70B91D38}" type="sibTrans" cxnId="{3D5CE4A6-84B7-440B-A89C-17D127DB38D5}">
      <dgm:prSet/>
      <dgm:spPr/>
      <dgm:t>
        <a:bodyPr/>
        <a:lstStyle/>
        <a:p>
          <a:endParaRPr lang="ru-RU"/>
        </a:p>
      </dgm:t>
    </dgm:pt>
    <dgm:pt modelId="{82A039CE-FC14-4C61-8BF5-EC0BBEA2E5F8}">
      <dgm:prSet phldrT="[Текст]" custT="1"/>
      <dgm:spPr/>
      <dgm:t>
        <a:bodyPr/>
        <a:lstStyle/>
        <a:p>
          <a:r>
            <a:rPr lang="ru-RU" sz="2000" b="1" dirty="0" smtClean="0"/>
            <a:t>края</a:t>
          </a:r>
          <a:endParaRPr lang="ru-RU" sz="2000" b="1" dirty="0"/>
        </a:p>
      </dgm:t>
    </dgm:pt>
    <dgm:pt modelId="{AABEBAC5-20A4-4A03-AC1A-E2C526E3C559}" type="parTrans" cxnId="{00482098-5C06-4E80-A135-594C54B6FF3D}">
      <dgm:prSet/>
      <dgm:spPr/>
      <dgm:t>
        <a:bodyPr/>
        <a:lstStyle/>
        <a:p>
          <a:endParaRPr lang="ru-RU"/>
        </a:p>
      </dgm:t>
    </dgm:pt>
    <dgm:pt modelId="{15A70BD3-2FE0-427D-BD69-CE0EEA449CCC}" type="sibTrans" cxnId="{00482098-5C06-4E80-A135-594C54B6FF3D}">
      <dgm:prSet/>
      <dgm:spPr/>
      <dgm:t>
        <a:bodyPr/>
        <a:lstStyle/>
        <a:p>
          <a:endParaRPr lang="ru-RU"/>
        </a:p>
      </dgm:t>
    </dgm:pt>
    <dgm:pt modelId="{4E423233-8175-4D19-8242-5235903B1314}">
      <dgm:prSet phldrT="[Текст]" custT="1"/>
      <dgm:spPr/>
      <dgm:t>
        <a:bodyPr/>
        <a:lstStyle/>
        <a:p>
          <a:r>
            <a:rPr lang="ru-RU" sz="1800" b="1" dirty="0" smtClean="0"/>
            <a:t>области</a:t>
          </a:r>
          <a:endParaRPr lang="ru-RU" sz="1800" b="1" dirty="0"/>
        </a:p>
      </dgm:t>
    </dgm:pt>
    <dgm:pt modelId="{A7DC2782-9798-49F8-9880-3374039EFF15}" type="parTrans" cxnId="{99F1017C-B4CB-4AAA-A414-E56C7C16AA92}">
      <dgm:prSet/>
      <dgm:spPr/>
      <dgm:t>
        <a:bodyPr/>
        <a:lstStyle/>
        <a:p>
          <a:endParaRPr lang="ru-RU"/>
        </a:p>
      </dgm:t>
    </dgm:pt>
    <dgm:pt modelId="{F5ED9530-9BF1-4D74-9114-A930307B44E2}" type="sibTrans" cxnId="{99F1017C-B4CB-4AAA-A414-E56C7C16AA92}">
      <dgm:prSet/>
      <dgm:spPr/>
      <dgm:t>
        <a:bodyPr/>
        <a:lstStyle/>
        <a:p>
          <a:endParaRPr lang="ru-RU"/>
        </a:p>
      </dgm:t>
    </dgm:pt>
    <dgm:pt modelId="{99208B0D-7944-42FB-B073-43C4973FB1F9}">
      <dgm:prSet phldrT="[Текст]" custT="1"/>
      <dgm:spPr/>
      <dgm:t>
        <a:bodyPr/>
        <a:lstStyle/>
        <a:p>
          <a:r>
            <a:rPr lang="ru-RU" sz="1600" b="1" dirty="0" smtClean="0"/>
            <a:t>автономная область</a:t>
          </a:r>
          <a:endParaRPr lang="ru-RU" sz="1600" b="1" dirty="0"/>
        </a:p>
      </dgm:t>
    </dgm:pt>
    <dgm:pt modelId="{7F8A20D3-0E13-4960-A3BC-E0B80FCBF98D}" type="parTrans" cxnId="{AE30A481-3D24-42DF-8240-A4D01DBE7EF6}">
      <dgm:prSet/>
      <dgm:spPr/>
      <dgm:t>
        <a:bodyPr/>
        <a:lstStyle/>
        <a:p>
          <a:endParaRPr lang="ru-RU"/>
        </a:p>
      </dgm:t>
    </dgm:pt>
    <dgm:pt modelId="{3155AC28-44F3-4E88-AA58-9BDE9B3556F2}" type="sibTrans" cxnId="{AE30A481-3D24-42DF-8240-A4D01DBE7EF6}">
      <dgm:prSet/>
      <dgm:spPr/>
      <dgm:t>
        <a:bodyPr/>
        <a:lstStyle/>
        <a:p>
          <a:endParaRPr lang="ru-RU"/>
        </a:p>
      </dgm:t>
    </dgm:pt>
    <dgm:pt modelId="{1A789C7B-AF31-4E16-96CE-0656D8F11F78}" type="pres">
      <dgm:prSet presAssocID="{0285D788-4A07-419C-9487-B5E45750E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F46BB-846F-4892-BB2E-9E69B4DE93B7}" type="pres">
      <dgm:prSet presAssocID="{43DE6BD5-B106-460E-BD7F-7E3453DA462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0790EC8-F44A-4FF5-8910-F4BB784BFCA6}" type="pres">
      <dgm:prSet presAssocID="{43DE6BD5-B106-460E-BD7F-7E3453DA462A}" presName="rootComposite1" presStyleCnt="0"/>
      <dgm:spPr/>
      <dgm:t>
        <a:bodyPr/>
        <a:lstStyle/>
        <a:p>
          <a:endParaRPr lang="ru-RU"/>
        </a:p>
      </dgm:t>
    </dgm:pt>
    <dgm:pt modelId="{BCB77012-1BA8-4E34-BD43-5F2804A2ED73}" type="pres">
      <dgm:prSet presAssocID="{43DE6BD5-B106-460E-BD7F-7E3453DA462A}" presName="rootText1" presStyleLbl="node0" presStyleIdx="0" presStyleCnt="1" custScaleX="195291" custScaleY="322143" custLinFactY="-49324" custLinFactNeighborX="934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6EB87-842B-4473-BEC4-E96DD547A850}" type="pres">
      <dgm:prSet presAssocID="{43DE6BD5-B106-460E-BD7F-7E3453DA46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0DB58EF-4F7B-4804-A44B-2CB1D4B52D57}" type="pres">
      <dgm:prSet presAssocID="{43DE6BD5-B106-460E-BD7F-7E3453DA462A}" presName="hierChild2" presStyleCnt="0"/>
      <dgm:spPr/>
      <dgm:t>
        <a:bodyPr/>
        <a:lstStyle/>
        <a:p>
          <a:endParaRPr lang="ru-RU"/>
        </a:p>
      </dgm:t>
    </dgm:pt>
    <dgm:pt modelId="{FF8F9CC8-4F45-4643-95F0-CE63559A568B}" type="pres">
      <dgm:prSet presAssocID="{880258AA-B010-4F09-8DEA-7BFA639908A0}" presName="Name37" presStyleLbl="parChTrans1D2" presStyleIdx="0" presStyleCnt="6"/>
      <dgm:spPr/>
      <dgm:t>
        <a:bodyPr/>
        <a:lstStyle/>
        <a:p>
          <a:endParaRPr lang="ru-RU"/>
        </a:p>
      </dgm:t>
    </dgm:pt>
    <dgm:pt modelId="{3D357DC1-7E8C-4E64-B35A-840C037D7EA8}" type="pres">
      <dgm:prSet presAssocID="{6CE6BAB3-399E-4337-A555-89AA49B4F75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683BC0-9E15-401C-AD9A-8CDF57D90FC6}" type="pres">
      <dgm:prSet presAssocID="{6CE6BAB3-399E-4337-A555-89AA49B4F75F}" presName="rootComposite" presStyleCnt="0"/>
      <dgm:spPr/>
      <dgm:t>
        <a:bodyPr/>
        <a:lstStyle/>
        <a:p>
          <a:endParaRPr lang="ru-RU"/>
        </a:p>
      </dgm:t>
    </dgm:pt>
    <dgm:pt modelId="{83D86B07-6748-4770-A747-5F1FC8E36BFF}" type="pres">
      <dgm:prSet presAssocID="{6CE6BAB3-399E-4337-A555-89AA49B4F75F}" presName="rootText" presStyleLbl="node2" presStyleIdx="0" presStyleCnt="6" custScaleX="158629" custLinFactY="-69515" custLinFactNeighborX="-2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8AE28E-33AD-4B62-B121-2A0F34394265}" type="pres">
      <dgm:prSet presAssocID="{6CE6BAB3-399E-4337-A555-89AA49B4F75F}" presName="rootConnector" presStyleLbl="node2" presStyleIdx="0" presStyleCnt="6"/>
      <dgm:spPr/>
      <dgm:t>
        <a:bodyPr/>
        <a:lstStyle/>
        <a:p>
          <a:endParaRPr lang="ru-RU"/>
        </a:p>
      </dgm:t>
    </dgm:pt>
    <dgm:pt modelId="{4C75CF43-1F3D-4D7A-89E6-73686D4FD50B}" type="pres">
      <dgm:prSet presAssocID="{6CE6BAB3-399E-4337-A555-89AA49B4F75F}" presName="hierChild4" presStyleCnt="0"/>
      <dgm:spPr/>
      <dgm:t>
        <a:bodyPr/>
        <a:lstStyle/>
        <a:p>
          <a:endParaRPr lang="ru-RU"/>
        </a:p>
      </dgm:t>
    </dgm:pt>
    <dgm:pt modelId="{FE210691-8F9B-48C6-981E-58733A9CF232}" type="pres">
      <dgm:prSet presAssocID="{6CE6BAB3-399E-4337-A555-89AA49B4F75F}" presName="hierChild5" presStyleCnt="0"/>
      <dgm:spPr/>
      <dgm:t>
        <a:bodyPr/>
        <a:lstStyle/>
        <a:p>
          <a:endParaRPr lang="ru-RU"/>
        </a:p>
      </dgm:t>
    </dgm:pt>
    <dgm:pt modelId="{879BABB4-0912-40E2-BCA5-F30A4483341D}" type="pres">
      <dgm:prSet presAssocID="{AABEBAC5-20A4-4A03-AC1A-E2C526E3C55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806238AF-0EF1-4049-A127-00DC49DD6733}" type="pres">
      <dgm:prSet presAssocID="{82A039CE-FC14-4C61-8BF5-EC0BBEA2E5F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A64431-1E62-4909-A7E7-FD1E3964DB61}" type="pres">
      <dgm:prSet presAssocID="{82A039CE-FC14-4C61-8BF5-EC0BBEA2E5F8}" presName="rootComposite" presStyleCnt="0"/>
      <dgm:spPr/>
      <dgm:t>
        <a:bodyPr/>
        <a:lstStyle/>
        <a:p>
          <a:endParaRPr lang="ru-RU"/>
        </a:p>
      </dgm:t>
    </dgm:pt>
    <dgm:pt modelId="{0834DC6E-BB91-476D-AB71-2C5AFAD36E22}" type="pres">
      <dgm:prSet presAssocID="{82A039CE-FC14-4C61-8BF5-EC0BBEA2E5F8}" presName="rootText" presStyleLbl="node2" presStyleIdx="1" presStyleCnt="6" custLinFactNeighborX="-71718" custLinFactNeighborY="28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BDBEE-8914-4745-8F4F-1C211C54CDDD}" type="pres">
      <dgm:prSet presAssocID="{82A039CE-FC14-4C61-8BF5-EC0BBEA2E5F8}" presName="rootConnector" presStyleLbl="node2" presStyleIdx="1" presStyleCnt="6"/>
      <dgm:spPr/>
      <dgm:t>
        <a:bodyPr/>
        <a:lstStyle/>
        <a:p>
          <a:endParaRPr lang="ru-RU"/>
        </a:p>
      </dgm:t>
    </dgm:pt>
    <dgm:pt modelId="{FF8B9DB7-C062-429B-8E4A-D1AD65F037C2}" type="pres">
      <dgm:prSet presAssocID="{82A039CE-FC14-4C61-8BF5-EC0BBEA2E5F8}" presName="hierChild4" presStyleCnt="0"/>
      <dgm:spPr/>
      <dgm:t>
        <a:bodyPr/>
        <a:lstStyle/>
        <a:p>
          <a:endParaRPr lang="ru-RU"/>
        </a:p>
      </dgm:t>
    </dgm:pt>
    <dgm:pt modelId="{F137E504-5B7A-411E-B1DC-A532310071E6}" type="pres">
      <dgm:prSet presAssocID="{82A039CE-FC14-4C61-8BF5-EC0BBEA2E5F8}" presName="hierChild5" presStyleCnt="0"/>
      <dgm:spPr/>
      <dgm:t>
        <a:bodyPr/>
        <a:lstStyle/>
        <a:p>
          <a:endParaRPr lang="ru-RU"/>
        </a:p>
      </dgm:t>
    </dgm:pt>
    <dgm:pt modelId="{AF492602-F505-4A07-A24D-5FD8D0290953}" type="pres">
      <dgm:prSet presAssocID="{A7DC2782-9798-49F8-9880-3374039EFF15}" presName="Name37" presStyleLbl="parChTrans1D2" presStyleIdx="2" presStyleCnt="6"/>
      <dgm:spPr/>
      <dgm:t>
        <a:bodyPr/>
        <a:lstStyle/>
        <a:p>
          <a:endParaRPr lang="ru-RU"/>
        </a:p>
      </dgm:t>
    </dgm:pt>
    <dgm:pt modelId="{92E85815-4C1E-460C-B5D7-80B90B805C9F}" type="pres">
      <dgm:prSet presAssocID="{4E423233-8175-4D19-8242-5235903B131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A381B46-6397-4450-8C74-1355B9EE04B9}" type="pres">
      <dgm:prSet presAssocID="{4E423233-8175-4D19-8242-5235903B1314}" presName="rootComposite" presStyleCnt="0"/>
      <dgm:spPr/>
      <dgm:t>
        <a:bodyPr/>
        <a:lstStyle/>
        <a:p>
          <a:endParaRPr lang="ru-RU"/>
        </a:p>
      </dgm:t>
    </dgm:pt>
    <dgm:pt modelId="{6DAE5A27-4CC6-4817-BB56-A0F4089B3CA1}" type="pres">
      <dgm:prSet presAssocID="{4E423233-8175-4D19-8242-5235903B1314}" presName="rootText" presStyleLbl="node2" presStyleIdx="2" presStyleCnt="6" custScaleX="139482" custLinFactY="64644" custLinFactNeighborX="-503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37EDC-5891-4C0F-871E-F3ADAC8CC948}" type="pres">
      <dgm:prSet presAssocID="{4E423233-8175-4D19-8242-5235903B1314}" presName="rootConnector" presStyleLbl="node2" presStyleIdx="2" presStyleCnt="6"/>
      <dgm:spPr/>
      <dgm:t>
        <a:bodyPr/>
        <a:lstStyle/>
        <a:p>
          <a:endParaRPr lang="ru-RU"/>
        </a:p>
      </dgm:t>
    </dgm:pt>
    <dgm:pt modelId="{617BEA00-A548-4006-956D-D994172FBE7D}" type="pres">
      <dgm:prSet presAssocID="{4E423233-8175-4D19-8242-5235903B1314}" presName="hierChild4" presStyleCnt="0"/>
      <dgm:spPr/>
      <dgm:t>
        <a:bodyPr/>
        <a:lstStyle/>
        <a:p>
          <a:endParaRPr lang="ru-RU"/>
        </a:p>
      </dgm:t>
    </dgm:pt>
    <dgm:pt modelId="{95BD89A4-C090-4A71-B4D1-84A31B34D420}" type="pres">
      <dgm:prSet presAssocID="{4E423233-8175-4D19-8242-5235903B1314}" presName="hierChild5" presStyleCnt="0"/>
      <dgm:spPr/>
      <dgm:t>
        <a:bodyPr/>
        <a:lstStyle/>
        <a:p>
          <a:endParaRPr lang="ru-RU"/>
        </a:p>
      </dgm:t>
    </dgm:pt>
    <dgm:pt modelId="{DE6C2300-1F25-4F63-A3B0-E83C39F2F91E}" type="pres">
      <dgm:prSet presAssocID="{24F4F377-07E2-41E9-AFA1-8CD205164491}" presName="Name37" presStyleLbl="parChTrans1D2" presStyleIdx="3" presStyleCnt="6"/>
      <dgm:spPr/>
      <dgm:t>
        <a:bodyPr/>
        <a:lstStyle/>
        <a:p>
          <a:endParaRPr lang="ru-RU"/>
        </a:p>
      </dgm:t>
    </dgm:pt>
    <dgm:pt modelId="{CF429312-0446-4A82-A43A-C9D8099028EF}" type="pres">
      <dgm:prSet presAssocID="{A22C713F-E6AE-463A-B753-A038BEA2D8F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88B5225-7100-45AD-9C08-73072C0275E1}" type="pres">
      <dgm:prSet presAssocID="{A22C713F-E6AE-463A-B753-A038BEA2D8F9}" presName="rootComposite" presStyleCnt="0"/>
      <dgm:spPr/>
      <dgm:t>
        <a:bodyPr/>
        <a:lstStyle/>
        <a:p>
          <a:endParaRPr lang="ru-RU"/>
        </a:p>
      </dgm:t>
    </dgm:pt>
    <dgm:pt modelId="{A6B61815-FCAD-461A-BAD1-EF7A7DAACDA5}" type="pres">
      <dgm:prSet presAssocID="{A22C713F-E6AE-463A-B753-A038BEA2D8F9}" presName="rootText" presStyleLbl="node2" presStyleIdx="3" presStyleCnt="6" custScaleX="180318" custScaleY="233140" custLinFactY="64644" custLinFactNeighborX="6353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D4B850-F4A6-4D7B-8512-1CF407AA69D1}" type="pres">
      <dgm:prSet presAssocID="{A22C713F-E6AE-463A-B753-A038BEA2D8F9}" presName="rootConnector" presStyleLbl="node2" presStyleIdx="3" presStyleCnt="6"/>
      <dgm:spPr/>
      <dgm:t>
        <a:bodyPr/>
        <a:lstStyle/>
        <a:p>
          <a:endParaRPr lang="ru-RU"/>
        </a:p>
      </dgm:t>
    </dgm:pt>
    <dgm:pt modelId="{F841A433-F38E-461F-99EB-DEB85FC2D881}" type="pres">
      <dgm:prSet presAssocID="{A22C713F-E6AE-463A-B753-A038BEA2D8F9}" presName="hierChild4" presStyleCnt="0"/>
      <dgm:spPr/>
      <dgm:t>
        <a:bodyPr/>
        <a:lstStyle/>
        <a:p>
          <a:endParaRPr lang="ru-RU"/>
        </a:p>
      </dgm:t>
    </dgm:pt>
    <dgm:pt modelId="{D624F15F-3CD3-4C65-808D-3CF3EFAE01D2}" type="pres">
      <dgm:prSet presAssocID="{A22C713F-E6AE-463A-B753-A038BEA2D8F9}" presName="hierChild5" presStyleCnt="0"/>
      <dgm:spPr/>
      <dgm:t>
        <a:bodyPr/>
        <a:lstStyle/>
        <a:p>
          <a:endParaRPr lang="ru-RU"/>
        </a:p>
      </dgm:t>
    </dgm:pt>
    <dgm:pt modelId="{6B539F5D-F57C-481C-BC86-5B39EAD79350}" type="pres">
      <dgm:prSet presAssocID="{7F8A20D3-0E13-4960-A3BC-E0B80FCBF98D}" presName="Name37" presStyleLbl="parChTrans1D2" presStyleIdx="4" presStyleCnt="6"/>
      <dgm:spPr/>
      <dgm:t>
        <a:bodyPr/>
        <a:lstStyle/>
        <a:p>
          <a:endParaRPr lang="ru-RU"/>
        </a:p>
      </dgm:t>
    </dgm:pt>
    <dgm:pt modelId="{C1CB2F17-E856-4A17-AD0D-A904605B1F95}" type="pres">
      <dgm:prSet presAssocID="{99208B0D-7944-42FB-B073-43C4973FB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F3A17D7-5F4B-4B4F-8B81-E83D24486764}" type="pres">
      <dgm:prSet presAssocID="{99208B0D-7944-42FB-B073-43C4973FB1F9}" presName="rootComposite" presStyleCnt="0"/>
      <dgm:spPr/>
      <dgm:t>
        <a:bodyPr/>
        <a:lstStyle/>
        <a:p>
          <a:endParaRPr lang="ru-RU"/>
        </a:p>
      </dgm:t>
    </dgm:pt>
    <dgm:pt modelId="{8E55BC64-6E5C-4533-9ED8-54C1FEF4489D}" type="pres">
      <dgm:prSet presAssocID="{99208B0D-7944-42FB-B073-43C4973FB1F9}" presName="rootText" presStyleLbl="node2" presStyleIdx="4" presStyleCnt="6" custScaleX="167400" custScaleY="143558" custLinFactNeighborX="53059" custLinFactNeighborY="23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4AA24-FE8A-4E9A-A200-5719DE9A662C}" type="pres">
      <dgm:prSet presAssocID="{99208B0D-7944-42FB-B073-43C4973FB1F9}" presName="rootConnector" presStyleLbl="node2" presStyleIdx="4" presStyleCnt="6"/>
      <dgm:spPr/>
      <dgm:t>
        <a:bodyPr/>
        <a:lstStyle/>
        <a:p>
          <a:endParaRPr lang="ru-RU"/>
        </a:p>
      </dgm:t>
    </dgm:pt>
    <dgm:pt modelId="{8E693100-7E6C-439C-8A29-9EF85493487E}" type="pres">
      <dgm:prSet presAssocID="{99208B0D-7944-42FB-B073-43C4973FB1F9}" presName="hierChild4" presStyleCnt="0"/>
      <dgm:spPr/>
      <dgm:t>
        <a:bodyPr/>
        <a:lstStyle/>
        <a:p>
          <a:endParaRPr lang="ru-RU"/>
        </a:p>
      </dgm:t>
    </dgm:pt>
    <dgm:pt modelId="{5AB8EF3B-61C0-4E9B-BAD2-7844843D9F21}" type="pres">
      <dgm:prSet presAssocID="{99208B0D-7944-42FB-B073-43C4973FB1F9}" presName="hierChild5" presStyleCnt="0"/>
      <dgm:spPr/>
      <dgm:t>
        <a:bodyPr/>
        <a:lstStyle/>
        <a:p>
          <a:endParaRPr lang="ru-RU"/>
        </a:p>
      </dgm:t>
    </dgm:pt>
    <dgm:pt modelId="{EB4F5334-FF9C-4743-AB0B-1C9BE5D38205}" type="pres">
      <dgm:prSet presAssocID="{5074B006-48BE-4772-A1F1-36D07D49AAA1}" presName="Name37" presStyleLbl="parChTrans1D2" presStyleIdx="5" presStyleCnt="6"/>
      <dgm:spPr/>
      <dgm:t>
        <a:bodyPr/>
        <a:lstStyle/>
        <a:p>
          <a:endParaRPr lang="ru-RU"/>
        </a:p>
      </dgm:t>
    </dgm:pt>
    <dgm:pt modelId="{9E9606FD-E2FF-4684-879D-08224AE26968}" type="pres">
      <dgm:prSet presAssocID="{4EF83BF9-60E1-4DB2-9E2D-866BF417BA9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DBB78B-E030-448F-9FF3-D61BDFB325F7}" type="pres">
      <dgm:prSet presAssocID="{4EF83BF9-60E1-4DB2-9E2D-866BF417BA94}" presName="rootComposite" presStyleCnt="0"/>
      <dgm:spPr/>
      <dgm:t>
        <a:bodyPr/>
        <a:lstStyle/>
        <a:p>
          <a:endParaRPr lang="ru-RU"/>
        </a:p>
      </dgm:t>
    </dgm:pt>
    <dgm:pt modelId="{F805F986-7BFC-47D8-B859-F08DD36B6C67}" type="pres">
      <dgm:prSet presAssocID="{4EF83BF9-60E1-4DB2-9E2D-866BF417BA94}" presName="rootText" presStyleLbl="node2" presStyleIdx="5" presStyleCnt="6" custScaleX="173446" custScaleY="169347" custLinFactY="-69515" custLinFactNeighborX="12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E1BE9-2033-46D0-8B67-1BCA6E8B04FA}" type="pres">
      <dgm:prSet presAssocID="{4EF83BF9-60E1-4DB2-9E2D-866BF417BA94}" presName="rootConnector" presStyleLbl="node2" presStyleIdx="5" presStyleCnt="6"/>
      <dgm:spPr/>
      <dgm:t>
        <a:bodyPr/>
        <a:lstStyle/>
        <a:p>
          <a:endParaRPr lang="ru-RU"/>
        </a:p>
      </dgm:t>
    </dgm:pt>
    <dgm:pt modelId="{E6B5D00F-BD22-416F-8253-11C6751A6C70}" type="pres">
      <dgm:prSet presAssocID="{4EF83BF9-60E1-4DB2-9E2D-866BF417BA94}" presName="hierChild4" presStyleCnt="0"/>
      <dgm:spPr/>
      <dgm:t>
        <a:bodyPr/>
        <a:lstStyle/>
        <a:p>
          <a:endParaRPr lang="ru-RU"/>
        </a:p>
      </dgm:t>
    </dgm:pt>
    <dgm:pt modelId="{D0C5514D-55E5-4B6C-967D-5B3C0B592E6E}" type="pres">
      <dgm:prSet presAssocID="{4EF83BF9-60E1-4DB2-9E2D-866BF417BA94}" presName="hierChild5" presStyleCnt="0"/>
      <dgm:spPr/>
      <dgm:t>
        <a:bodyPr/>
        <a:lstStyle/>
        <a:p>
          <a:endParaRPr lang="ru-RU"/>
        </a:p>
      </dgm:t>
    </dgm:pt>
    <dgm:pt modelId="{C7DDEC9D-344A-4A97-8AC9-93E6440A9F2F}" type="pres">
      <dgm:prSet presAssocID="{43DE6BD5-B106-460E-BD7F-7E3453DA462A}" presName="hierChild3" presStyleCnt="0"/>
      <dgm:spPr/>
      <dgm:t>
        <a:bodyPr/>
        <a:lstStyle/>
        <a:p>
          <a:endParaRPr lang="ru-RU"/>
        </a:p>
      </dgm:t>
    </dgm:pt>
  </dgm:ptLst>
  <dgm:cxnLst>
    <dgm:cxn modelId="{E6655F6D-7B70-4F2E-BC7C-8FA4D4410D2C}" type="presOf" srcId="{A7DC2782-9798-49F8-9880-3374039EFF15}" destId="{AF492602-F505-4A07-A24D-5FD8D0290953}" srcOrd="0" destOrd="0" presId="urn:microsoft.com/office/officeart/2005/8/layout/orgChart1"/>
    <dgm:cxn modelId="{DAE86CCD-1C3C-4035-86CD-1573BE3D145D}" type="presOf" srcId="{5074B006-48BE-4772-A1F1-36D07D49AAA1}" destId="{EB4F5334-FF9C-4743-AB0B-1C9BE5D38205}" srcOrd="0" destOrd="0" presId="urn:microsoft.com/office/officeart/2005/8/layout/orgChart1"/>
    <dgm:cxn modelId="{B23D7940-2181-4F29-A924-F099F07C3E7B}" type="presOf" srcId="{4EF83BF9-60E1-4DB2-9E2D-866BF417BA94}" destId="{9E8E1BE9-2033-46D0-8B67-1BCA6E8B04FA}" srcOrd="1" destOrd="0" presId="urn:microsoft.com/office/officeart/2005/8/layout/orgChart1"/>
    <dgm:cxn modelId="{CD1822CD-FF7A-4475-9850-20BA88565AEC}" type="presOf" srcId="{43DE6BD5-B106-460E-BD7F-7E3453DA462A}" destId="{BCB77012-1BA8-4E34-BD43-5F2804A2ED73}" srcOrd="0" destOrd="0" presId="urn:microsoft.com/office/officeart/2005/8/layout/orgChart1"/>
    <dgm:cxn modelId="{855DD705-71E1-45D8-800E-181FFB41A6A3}" type="presOf" srcId="{43DE6BD5-B106-460E-BD7F-7E3453DA462A}" destId="{CE96EB87-842B-4473-BEC4-E96DD547A850}" srcOrd="1" destOrd="0" presId="urn:microsoft.com/office/officeart/2005/8/layout/orgChart1"/>
    <dgm:cxn modelId="{32463F51-6E04-470E-AA37-90E72CF03AD4}" type="presOf" srcId="{4E423233-8175-4D19-8242-5235903B1314}" destId="{15C37EDC-5891-4C0F-871E-F3ADAC8CC948}" srcOrd="1" destOrd="0" presId="urn:microsoft.com/office/officeart/2005/8/layout/orgChart1"/>
    <dgm:cxn modelId="{30CC6512-ED20-4634-B6D6-31F8E67CDBAA}" srcId="{43DE6BD5-B106-460E-BD7F-7E3453DA462A}" destId="{A22C713F-E6AE-463A-B753-A038BEA2D8F9}" srcOrd="3" destOrd="0" parTransId="{24F4F377-07E2-41E9-AFA1-8CD205164491}" sibTransId="{39576CEE-46C3-4436-8C42-941C5A16E599}"/>
    <dgm:cxn modelId="{4ECD169E-969A-435A-A720-EEA0F6906F3A}" type="presOf" srcId="{880258AA-B010-4F09-8DEA-7BFA639908A0}" destId="{FF8F9CC8-4F45-4643-95F0-CE63559A568B}" srcOrd="0" destOrd="0" presId="urn:microsoft.com/office/officeart/2005/8/layout/orgChart1"/>
    <dgm:cxn modelId="{2340C492-95F3-420F-A2EC-3707F7C0365F}" type="presOf" srcId="{7F8A20D3-0E13-4960-A3BC-E0B80FCBF98D}" destId="{6B539F5D-F57C-481C-BC86-5B39EAD79350}" srcOrd="0" destOrd="0" presId="urn:microsoft.com/office/officeart/2005/8/layout/orgChart1"/>
    <dgm:cxn modelId="{10EF86D8-465A-49E6-B09E-9B7A2A683305}" type="presOf" srcId="{99208B0D-7944-42FB-B073-43C4973FB1F9}" destId="{8E55BC64-6E5C-4533-9ED8-54C1FEF4489D}" srcOrd="0" destOrd="0" presId="urn:microsoft.com/office/officeart/2005/8/layout/orgChart1"/>
    <dgm:cxn modelId="{D670CF86-1803-43CC-9F79-06F6A48AC66C}" type="presOf" srcId="{4E423233-8175-4D19-8242-5235903B1314}" destId="{6DAE5A27-4CC6-4817-BB56-A0F4089B3CA1}" srcOrd="0" destOrd="0" presId="urn:microsoft.com/office/officeart/2005/8/layout/orgChart1"/>
    <dgm:cxn modelId="{B0A6177B-F023-439D-B3F1-601C3AF46C55}" type="presOf" srcId="{24F4F377-07E2-41E9-AFA1-8CD205164491}" destId="{DE6C2300-1F25-4F63-A3B0-E83C39F2F91E}" srcOrd="0" destOrd="0" presId="urn:microsoft.com/office/officeart/2005/8/layout/orgChart1"/>
    <dgm:cxn modelId="{F757EABD-624B-4DB9-9E89-05C94CFD2077}" srcId="{43DE6BD5-B106-460E-BD7F-7E3453DA462A}" destId="{6CE6BAB3-399E-4337-A555-89AA49B4F75F}" srcOrd="0" destOrd="0" parTransId="{880258AA-B010-4F09-8DEA-7BFA639908A0}" sibTransId="{4D43E88B-4696-413D-943F-B9EEA35FAC0F}"/>
    <dgm:cxn modelId="{ECD8C22F-16AD-4DEF-B2DA-0D319879AF0E}" type="presOf" srcId="{82A039CE-FC14-4C61-8BF5-EC0BBEA2E5F8}" destId="{0834DC6E-BB91-476D-AB71-2C5AFAD36E22}" srcOrd="0" destOrd="0" presId="urn:microsoft.com/office/officeart/2005/8/layout/orgChart1"/>
    <dgm:cxn modelId="{3D5CE4A6-84B7-440B-A89C-17D127DB38D5}" srcId="{43DE6BD5-B106-460E-BD7F-7E3453DA462A}" destId="{4EF83BF9-60E1-4DB2-9E2D-866BF417BA94}" srcOrd="5" destOrd="0" parTransId="{5074B006-48BE-4772-A1F1-36D07D49AAA1}" sibTransId="{F498226A-B84E-44E0-8F03-8CCA70B91D38}"/>
    <dgm:cxn modelId="{D42C2F8A-CE01-4201-9117-38674E12E3EE}" type="presOf" srcId="{6CE6BAB3-399E-4337-A555-89AA49B4F75F}" destId="{83D86B07-6748-4770-A747-5F1FC8E36BFF}" srcOrd="0" destOrd="0" presId="urn:microsoft.com/office/officeart/2005/8/layout/orgChart1"/>
    <dgm:cxn modelId="{AE30A481-3D24-42DF-8240-A4D01DBE7EF6}" srcId="{43DE6BD5-B106-460E-BD7F-7E3453DA462A}" destId="{99208B0D-7944-42FB-B073-43C4973FB1F9}" srcOrd="4" destOrd="0" parTransId="{7F8A20D3-0E13-4960-A3BC-E0B80FCBF98D}" sibTransId="{3155AC28-44F3-4E88-AA58-9BDE9B3556F2}"/>
    <dgm:cxn modelId="{D5CE451F-0624-4F6F-9B36-EF9888DA015F}" srcId="{0285D788-4A07-419C-9487-B5E45750ED1F}" destId="{43DE6BD5-B106-460E-BD7F-7E3453DA462A}" srcOrd="0" destOrd="0" parTransId="{C3E7D04B-BB19-40FD-8036-BBBA38BB3863}" sibTransId="{F4A66242-BD65-47C3-B169-720317562B58}"/>
    <dgm:cxn modelId="{3E1EB8FF-31C6-4995-BE15-D19F7B991FA1}" type="presOf" srcId="{82A039CE-FC14-4C61-8BF5-EC0BBEA2E5F8}" destId="{B89BDBEE-8914-4745-8F4F-1C211C54CDDD}" srcOrd="1" destOrd="0" presId="urn:microsoft.com/office/officeart/2005/8/layout/orgChart1"/>
    <dgm:cxn modelId="{00482098-5C06-4E80-A135-594C54B6FF3D}" srcId="{43DE6BD5-B106-460E-BD7F-7E3453DA462A}" destId="{82A039CE-FC14-4C61-8BF5-EC0BBEA2E5F8}" srcOrd="1" destOrd="0" parTransId="{AABEBAC5-20A4-4A03-AC1A-E2C526E3C559}" sibTransId="{15A70BD3-2FE0-427D-BD69-CE0EEA449CCC}"/>
    <dgm:cxn modelId="{E1689614-AE76-4849-A82B-F34108DB6020}" type="presOf" srcId="{6CE6BAB3-399E-4337-A555-89AA49B4F75F}" destId="{438AE28E-33AD-4B62-B121-2A0F34394265}" srcOrd="1" destOrd="0" presId="urn:microsoft.com/office/officeart/2005/8/layout/orgChart1"/>
    <dgm:cxn modelId="{D8245956-C15A-49F1-BC95-199D926D16AC}" type="presOf" srcId="{A22C713F-E6AE-463A-B753-A038BEA2D8F9}" destId="{A6B61815-FCAD-461A-BAD1-EF7A7DAACDA5}" srcOrd="0" destOrd="0" presId="urn:microsoft.com/office/officeart/2005/8/layout/orgChart1"/>
    <dgm:cxn modelId="{AE1782FE-E15C-4C4D-9130-48B9ABF52855}" type="presOf" srcId="{4EF83BF9-60E1-4DB2-9E2D-866BF417BA94}" destId="{F805F986-7BFC-47D8-B859-F08DD36B6C67}" srcOrd="0" destOrd="0" presId="urn:microsoft.com/office/officeart/2005/8/layout/orgChart1"/>
    <dgm:cxn modelId="{C7E782AC-AC76-479A-BCB4-B327F662FD35}" type="presOf" srcId="{0285D788-4A07-419C-9487-B5E45750ED1F}" destId="{1A789C7B-AF31-4E16-96CE-0656D8F11F78}" srcOrd="0" destOrd="0" presId="urn:microsoft.com/office/officeart/2005/8/layout/orgChart1"/>
    <dgm:cxn modelId="{1511E6C7-7830-4D6A-BFD8-E27DDF7DA1CC}" type="presOf" srcId="{A22C713F-E6AE-463A-B753-A038BEA2D8F9}" destId="{8DD4B850-F4A6-4D7B-8512-1CF407AA69D1}" srcOrd="1" destOrd="0" presId="urn:microsoft.com/office/officeart/2005/8/layout/orgChart1"/>
    <dgm:cxn modelId="{C4D5F4CA-E8AB-4F14-A86C-05D7FAE9F3F4}" type="presOf" srcId="{AABEBAC5-20A4-4A03-AC1A-E2C526E3C559}" destId="{879BABB4-0912-40E2-BCA5-F30A4483341D}" srcOrd="0" destOrd="0" presId="urn:microsoft.com/office/officeart/2005/8/layout/orgChart1"/>
    <dgm:cxn modelId="{FB94CD8A-74CE-4219-82C2-F6D99B8DFB31}" type="presOf" srcId="{99208B0D-7944-42FB-B073-43C4973FB1F9}" destId="{C234AA24-FE8A-4E9A-A200-5719DE9A662C}" srcOrd="1" destOrd="0" presId="urn:microsoft.com/office/officeart/2005/8/layout/orgChart1"/>
    <dgm:cxn modelId="{99F1017C-B4CB-4AAA-A414-E56C7C16AA92}" srcId="{43DE6BD5-B106-460E-BD7F-7E3453DA462A}" destId="{4E423233-8175-4D19-8242-5235903B1314}" srcOrd="2" destOrd="0" parTransId="{A7DC2782-9798-49F8-9880-3374039EFF15}" sibTransId="{F5ED9530-9BF1-4D74-9114-A930307B44E2}"/>
    <dgm:cxn modelId="{DB8A85A7-8A61-4BF8-9CEB-A7C915FD9619}" type="presParOf" srcId="{1A789C7B-AF31-4E16-96CE-0656D8F11F78}" destId="{61FF46BB-846F-4892-BB2E-9E69B4DE93B7}" srcOrd="0" destOrd="0" presId="urn:microsoft.com/office/officeart/2005/8/layout/orgChart1"/>
    <dgm:cxn modelId="{105CADCA-3AB4-4829-87E2-D01784860DAF}" type="presParOf" srcId="{61FF46BB-846F-4892-BB2E-9E69B4DE93B7}" destId="{20790EC8-F44A-4FF5-8910-F4BB784BFCA6}" srcOrd="0" destOrd="0" presId="urn:microsoft.com/office/officeart/2005/8/layout/orgChart1"/>
    <dgm:cxn modelId="{8801EA92-A701-45A1-974A-AD86A914676F}" type="presParOf" srcId="{20790EC8-F44A-4FF5-8910-F4BB784BFCA6}" destId="{BCB77012-1BA8-4E34-BD43-5F2804A2ED73}" srcOrd="0" destOrd="0" presId="urn:microsoft.com/office/officeart/2005/8/layout/orgChart1"/>
    <dgm:cxn modelId="{97F9084F-6AE3-43B1-9907-8EF11EE62987}" type="presParOf" srcId="{20790EC8-F44A-4FF5-8910-F4BB784BFCA6}" destId="{CE96EB87-842B-4473-BEC4-E96DD547A850}" srcOrd="1" destOrd="0" presId="urn:microsoft.com/office/officeart/2005/8/layout/orgChart1"/>
    <dgm:cxn modelId="{92A735BC-9F08-41F6-A097-23597C9DCC07}" type="presParOf" srcId="{61FF46BB-846F-4892-BB2E-9E69B4DE93B7}" destId="{20DB58EF-4F7B-4804-A44B-2CB1D4B52D57}" srcOrd="1" destOrd="0" presId="urn:microsoft.com/office/officeart/2005/8/layout/orgChart1"/>
    <dgm:cxn modelId="{1CAEF689-FF3B-4DAD-9AB8-9781A1480CAB}" type="presParOf" srcId="{20DB58EF-4F7B-4804-A44B-2CB1D4B52D57}" destId="{FF8F9CC8-4F45-4643-95F0-CE63559A568B}" srcOrd="0" destOrd="0" presId="urn:microsoft.com/office/officeart/2005/8/layout/orgChart1"/>
    <dgm:cxn modelId="{EC18D87B-9164-42E2-AB9D-5E1AE7644F9F}" type="presParOf" srcId="{20DB58EF-4F7B-4804-A44B-2CB1D4B52D57}" destId="{3D357DC1-7E8C-4E64-B35A-840C037D7EA8}" srcOrd="1" destOrd="0" presId="urn:microsoft.com/office/officeart/2005/8/layout/orgChart1"/>
    <dgm:cxn modelId="{4D33445C-AB9D-40C1-9739-AFAEDA6B2676}" type="presParOf" srcId="{3D357DC1-7E8C-4E64-B35A-840C037D7EA8}" destId="{56683BC0-9E15-401C-AD9A-8CDF57D90FC6}" srcOrd="0" destOrd="0" presId="urn:microsoft.com/office/officeart/2005/8/layout/orgChart1"/>
    <dgm:cxn modelId="{9FEE26E3-5BA4-4F63-8D1F-F2D6FEE4D49E}" type="presParOf" srcId="{56683BC0-9E15-401C-AD9A-8CDF57D90FC6}" destId="{83D86B07-6748-4770-A747-5F1FC8E36BFF}" srcOrd="0" destOrd="0" presId="urn:microsoft.com/office/officeart/2005/8/layout/orgChart1"/>
    <dgm:cxn modelId="{CB5B94D5-0A5A-4A3C-9E2A-B8C0CD44009E}" type="presParOf" srcId="{56683BC0-9E15-401C-AD9A-8CDF57D90FC6}" destId="{438AE28E-33AD-4B62-B121-2A0F34394265}" srcOrd="1" destOrd="0" presId="urn:microsoft.com/office/officeart/2005/8/layout/orgChart1"/>
    <dgm:cxn modelId="{AA187036-2563-4EC8-BB46-E85533F959FC}" type="presParOf" srcId="{3D357DC1-7E8C-4E64-B35A-840C037D7EA8}" destId="{4C75CF43-1F3D-4D7A-89E6-73686D4FD50B}" srcOrd="1" destOrd="0" presId="urn:microsoft.com/office/officeart/2005/8/layout/orgChart1"/>
    <dgm:cxn modelId="{761AA764-7525-405B-9088-796677A73FB2}" type="presParOf" srcId="{3D357DC1-7E8C-4E64-B35A-840C037D7EA8}" destId="{FE210691-8F9B-48C6-981E-58733A9CF232}" srcOrd="2" destOrd="0" presId="urn:microsoft.com/office/officeart/2005/8/layout/orgChart1"/>
    <dgm:cxn modelId="{EF50BF7E-16BC-486A-8104-466B70D0D128}" type="presParOf" srcId="{20DB58EF-4F7B-4804-A44B-2CB1D4B52D57}" destId="{879BABB4-0912-40E2-BCA5-F30A4483341D}" srcOrd="2" destOrd="0" presId="urn:microsoft.com/office/officeart/2005/8/layout/orgChart1"/>
    <dgm:cxn modelId="{EAA4333E-4982-4E26-9943-0D0B01A5A5E2}" type="presParOf" srcId="{20DB58EF-4F7B-4804-A44B-2CB1D4B52D57}" destId="{806238AF-0EF1-4049-A127-00DC49DD6733}" srcOrd="3" destOrd="0" presId="urn:microsoft.com/office/officeart/2005/8/layout/orgChart1"/>
    <dgm:cxn modelId="{F4788917-907C-4344-B1FB-8CED76B30A47}" type="presParOf" srcId="{806238AF-0EF1-4049-A127-00DC49DD6733}" destId="{08A64431-1E62-4909-A7E7-FD1E3964DB61}" srcOrd="0" destOrd="0" presId="urn:microsoft.com/office/officeart/2005/8/layout/orgChart1"/>
    <dgm:cxn modelId="{72C8746F-AAB6-401B-9103-B62234DAB53E}" type="presParOf" srcId="{08A64431-1E62-4909-A7E7-FD1E3964DB61}" destId="{0834DC6E-BB91-476D-AB71-2C5AFAD36E22}" srcOrd="0" destOrd="0" presId="urn:microsoft.com/office/officeart/2005/8/layout/orgChart1"/>
    <dgm:cxn modelId="{87E7BDB2-17F8-4081-9772-A5C80AFA4CF0}" type="presParOf" srcId="{08A64431-1E62-4909-A7E7-FD1E3964DB61}" destId="{B89BDBEE-8914-4745-8F4F-1C211C54CDDD}" srcOrd="1" destOrd="0" presId="urn:microsoft.com/office/officeart/2005/8/layout/orgChart1"/>
    <dgm:cxn modelId="{ED8F1D9C-200F-4D78-B084-64B1A6077258}" type="presParOf" srcId="{806238AF-0EF1-4049-A127-00DC49DD6733}" destId="{FF8B9DB7-C062-429B-8E4A-D1AD65F037C2}" srcOrd="1" destOrd="0" presId="urn:microsoft.com/office/officeart/2005/8/layout/orgChart1"/>
    <dgm:cxn modelId="{73327CA9-B41D-4068-9F13-7E0E2FB6A325}" type="presParOf" srcId="{806238AF-0EF1-4049-A127-00DC49DD6733}" destId="{F137E504-5B7A-411E-B1DC-A532310071E6}" srcOrd="2" destOrd="0" presId="urn:microsoft.com/office/officeart/2005/8/layout/orgChart1"/>
    <dgm:cxn modelId="{A2E2DD44-3BE2-428B-86A9-3BFD1377D0D6}" type="presParOf" srcId="{20DB58EF-4F7B-4804-A44B-2CB1D4B52D57}" destId="{AF492602-F505-4A07-A24D-5FD8D0290953}" srcOrd="4" destOrd="0" presId="urn:microsoft.com/office/officeart/2005/8/layout/orgChart1"/>
    <dgm:cxn modelId="{6FE088CD-81A9-4AB7-8834-CB37AC83E393}" type="presParOf" srcId="{20DB58EF-4F7B-4804-A44B-2CB1D4B52D57}" destId="{92E85815-4C1E-460C-B5D7-80B90B805C9F}" srcOrd="5" destOrd="0" presId="urn:microsoft.com/office/officeart/2005/8/layout/orgChart1"/>
    <dgm:cxn modelId="{B7D8148D-38CD-4F92-9207-3203EBB08559}" type="presParOf" srcId="{92E85815-4C1E-460C-B5D7-80B90B805C9F}" destId="{EA381B46-6397-4450-8C74-1355B9EE04B9}" srcOrd="0" destOrd="0" presId="urn:microsoft.com/office/officeart/2005/8/layout/orgChart1"/>
    <dgm:cxn modelId="{6B207C2C-513E-41F0-8322-7A6602AE3B64}" type="presParOf" srcId="{EA381B46-6397-4450-8C74-1355B9EE04B9}" destId="{6DAE5A27-4CC6-4817-BB56-A0F4089B3CA1}" srcOrd="0" destOrd="0" presId="urn:microsoft.com/office/officeart/2005/8/layout/orgChart1"/>
    <dgm:cxn modelId="{26D992B2-FBF0-4E3F-A7E2-B58B433166F9}" type="presParOf" srcId="{EA381B46-6397-4450-8C74-1355B9EE04B9}" destId="{15C37EDC-5891-4C0F-871E-F3ADAC8CC948}" srcOrd="1" destOrd="0" presId="urn:microsoft.com/office/officeart/2005/8/layout/orgChart1"/>
    <dgm:cxn modelId="{14E8E19B-1C7E-4132-B895-04690D5BE526}" type="presParOf" srcId="{92E85815-4C1E-460C-B5D7-80B90B805C9F}" destId="{617BEA00-A548-4006-956D-D994172FBE7D}" srcOrd="1" destOrd="0" presId="urn:microsoft.com/office/officeart/2005/8/layout/orgChart1"/>
    <dgm:cxn modelId="{E208024C-4539-496E-BB59-C5F2886B97F2}" type="presParOf" srcId="{92E85815-4C1E-460C-B5D7-80B90B805C9F}" destId="{95BD89A4-C090-4A71-B4D1-84A31B34D420}" srcOrd="2" destOrd="0" presId="urn:microsoft.com/office/officeart/2005/8/layout/orgChart1"/>
    <dgm:cxn modelId="{3636987D-C29F-4518-8B06-F2696F162823}" type="presParOf" srcId="{20DB58EF-4F7B-4804-A44B-2CB1D4B52D57}" destId="{DE6C2300-1F25-4F63-A3B0-E83C39F2F91E}" srcOrd="6" destOrd="0" presId="urn:microsoft.com/office/officeart/2005/8/layout/orgChart1"/>
    <dgm:cxn modelId="{F82A083E-95A2-49FA-A7B1-7DEC430B0D82}" type="presParOf" srcId="{20DB58EF-4F7B-4804-A44B-2CB1D4B52D57}" destId="{CF429312-0446-4A82-A43A-C9D8099028EF}" srcOrd="7" destOrd="0" presId="urn:microsoft.com/office/officeart/2005/8/layout/orgChart1"/>
    <dgm:cxn modelId="{4264C138-574C-428C-9DF2-5437D270784F}" type="presParOf" srcId="{CF429312-0446-4A82-A43A-C9D8099028EF}" destId="{488B5225-7100-45AD-9C08-73072C0275E1}" srcOrd="0" destOrd="0" presId="urn:microsoft.com/office/officeart/2005/8/layout/orgChart1"/>
    <dgm:cxn modelId="{B2871C6F-8AFE-4D59-A26F-50EEA891ABC6}" type="presParOf" srcId="{488B5225-7100-45AD-9C08-73072C0275E1}" destId="{A6B61815-FCAD-461A-BAD1-EF7A7DAACDA5}" srcOrd="0" destOrd="0" presId="urn:microsoft.com/office/officeart/2005/8/layout/orgChart1"/>
    <dgm:cxn modelId="{CC2F8735-7910-47CD-811C-1ED66FFF92FD}" type="presParOf" srcId="{488B5225-7100-45AD-9C08-73072C0275E1}" destId="{8DD4B850-F4A6-4D7B-8512-1CF407AA69D1}" srcOrd="1" destOrd="0" presId="urn:microsoft.com/office/officeart/2005/8/layout/orgChart1"/>
    <dgm:cxn modelId="{976B36B5-C46C-444D-92F3-0A6E4AC33B72}" type="presParOf" srcId="{CF429312-0446-4A82-A43A-C9D8099028EF}" destId="{F841A433-F38E-461F-99EB-DEB85FC2D881}" srcOrd="1" destOrd="0" presId="urn:microsoft.com/office/officeart/2005/8/layout/orgChart1"/>
    <dgm:cxn modelId="{A7B92395-0EFA-4A47-AD00-4D1B7884C9B6}" type="presParOf" srcId="{CF429312-0446-4A82-A43A-C9D8099028EF}" destId="{D624F15F-3CD3-4C65-808D-3CF3EFAE01D2}" srcOrd="2" destOrd="0" presId="urn:microsoft.com/office/officeart/2005/8/layout/orgChart1"/>
    <dgm:cxn modelId="{1C359390-AEB9-498B-BA28-BD911767C568}" type="presParOf" srcId="{20DB58EF-4F7B-4804-A44B-2CB1D4B52D57}" destId="{6B539F5D-F57C-481C-BC86-5B39EAD79350}" srcOrd="8" destOrd="0" presId="urn:microsoft.com/office/officeart/2005/8/layout/orgChart1"/>
    <dgm:cxn modelId="{0C958115-9A83-45AA-8EEE-0B2DC5BEA03D}" type="presParOf" srcId="{20DB58EF-4F7B-4804-A44B-2CB1D4B52D57}" destId="{C1CB2F17-E856-4A17-AD0D-A904605B1F95}" srcOrd="9" destOrd="0" presId="urn:microsoft.com/office/officeart/2005/8/layout/orgChart1"/>
    <dgm:cxn modelId="{4EE3BC69-A156-4DFC-AEE4-521FA34E3CA8}" type="presParOf" srcId="{C1CB2F17-E856-4A17-AD0D-A904605B1F95}" destId="{BF3A17D7-5F4B-4B4F-8B81-E83D24486764}" srcOrd="0" destOrd="0" presId="urn:microsoft.com/office/officeart/2005/8/layout/orgChart1"/>
    <dgm:cxn modelId="{E9149B2C-FFBE-417D-B7A9-612851501042}" type="presParOf" srcId="{BF3A17D7-5F4B-4B4F-8B81-E83D24486764}" destId="{8E55BC64-6E5C-4533-9ED8-54C1FEF4489D}" srcOrd="0" destOrd="0" presId="urn:microsoft.com/office/officeart/2005/8/layout/orgChart1"/>
    <dgm:cxn modelId="{09A4B074-A5B5-40B7-BF2B-92850525341C}" type="presParOf" srcId="{BF3A17D7-5F4B-4B4F-8B81-E83D24486764}" destId="{C234AA24-FE8A-4E9A-A200-5719DE9A662C}" srcOrd="1" destOrd="0" presId="urn:microsoft.com/office/officeart/2005/8/layout/orgChart1"/>
    <dgm:cxn modelId="{6CDC9C9B-8155-4F27-BF05-7F0550047993}" type="presParOf" srcId="{C1CB2F17-E856-4A17-AD0D-A904605B1F95}" destId="{8E693100-7E6C-439C-8A29-9EF85493487E}" srcOrd="1" destOrd="0" presId="urn:microsoft.com/office/officeart/2005/8/layout/orgChart1"/>
    <dgm:cxn modelId="{457B94E5-E78D-4289-B651-99DFF58786B8}" type="presParOf" srcId="{C1CB2F17-E856-4A17-AD0D-A904605B1F95}" destId="{5AB8EF3B-61C0-4E9B-BAD2-7844843D9F21}" srcOrd="2" destOrd="0" presId="urn:microsoft.com/office/officeart/2005/8/layout/orgChart1"/>
    <dgm:cxn modelId="{49BA5D5C-D8DF-4047-B0D5-70B058C464DC}" type="presParOf" srcId="{20DB58EF-4F7B-4804-A44B-2CB1D4B52D57}" destId="{EB4F5334-FF9C-4743-AB0B-1C9BE5D38205}" srcOrd="10" destOrd="0" presId="urn:microsoft.com/office/officeart/2005/8/layout/orgChart1"/>
    <dgm:cxn modelId="{51D55445-1B0C-4DBF-A439-4C69502930EB}" type="presParOf" srcId="{20DB58EF-4F7B-4804-A44B-2CB1D4B52D57}" destId="{9E9606FD-E2FF-4684-879D-08224AE26968}" srcOrd="11" destOrd="0" presId="urn:microsoft.com/office/officeart/2005/8/layout/orgChart1"/>
    <dgm:cxn modelId="{4957DFD4-4E4A-4BB8-AFF7-C342B96C2B49}" type="presParOf" srcId="{9E9606FD-E2FF-4684-879D-08224AE26968}" destId="{30DBB78B-E030-448F-9FF3-D61BDFB325F7}" srcOrd="0" destOrd="0" presId="urn:microsoft.com/office/officeart/2005/8/layout/orgChart1"/>
    <dgm:cxn modelId="{D0408193-9DAB-4CBA-8A84-A9955242146D}" type="presParOf" srcId="{30DBB78B-E030-448F-9FF3-D61BDFB325F7}" destId="{F805F986-7BFC-47D8-B859-F08DD36B6C67}" srcOrd="0" destOrd="0" presId="urn:microsoft.com/office/officeart/2005/8/layout/orgChart1"/>
    <dgm:cxn modelId="{36C20B2F-0B47-433A-AAF5-5E3ED86449E6}" type="presParOf" srcId="{30DBB78B-E030-448F-9FF3-D61BDFB325F7}" destId="{9E8E1BE9-2033-46D0-8B67-1BCA6E8B04FA}" srcOrd="1" destOrd="0" presId="urn:microsoft.com/office/officeart/2005/8/layout/orgChart1"/>
    <dgm:cxn modelId="{1FF648B7-EF75-4BB3-81A3-8E7057581A88}" type="presParOf" srcId="{9E9606FD-E2FF-4684-879D-08224AE26968}" destId="{E6B5D00F-BD22-416F-8253-11C6751A6C70}" srcOrd="1" destOrd="0" presId="urn:microsoft.com/office/officeart/2005/8/layout/orgChart1"/>
    <dgm:cxn modelId="{72F2615A-AB69-4F7F-BA54-8B6E9F1E6A57}" type="presParOf" srcId="{9E9606FD-E2FF-4684-879D-08224AE26968}" destId="{D0C5514D-55E5-4B6C-967D-5B3C0B592E6E}" srcOrd="2" destOrd="0" presId="urn:microsoft.com/office/officeart/2005/8/layout/orgChart1"/>
    <dgm:cxn modelId="{5B826AFF-2767-4045-B0D7-7C03B84CE794}" type="presParOf" srcId="{61FF46BB-846F-4892-BB2E-9E69B4DE93B7}" destId="{C7DDEC9D-344A-4A97-8AC9-93E6440A9F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BC61A-3325-4FE4-907C-AC91A7A48C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4FAFA-49C4-41AD-BD08-181B0AD54C59}">
      <dgm:prSet phldrT="[Текст]"/>
      <dgm:spPr/>
      <dgm:t>
        <a:bodyPr/>
        <a:lstStyle/>
        <a:p>
          <a:r>
            <a:rPr lang="ru-RU" dirty="0" smtClean="0"/>
            <a:t>Построение федерации на основе</a:t>
          </a:r>
          <a:r>
            <a:rPr lang="en-US" dirty="0" smtClean="0"/>
            <a:t>:</a:t>
          </a:r>
          <a:endParaRPr lang="ru-RU" dirty="0"/>
        </a:p>
      </dgm:t>
    </dgm:pt>
    <dgm:pt modelId="{35ED1419-4E0D-43D2-95EA-AA6536DD01A1}" type="parTrans" cxnId="{56BBFC03-A743-4E60-B2B8-FC8073C3E19B}">
      <dgm:prSet/>
      <dgm:spPr/>
      <dgm:t>
        <a:bodyPr/>
        <a:lstStyle/>
        <a:p>
          <a:endParaRPr lang="ru-RU"/>
        </a:p>
      </dgm:t>
    </dgm:pt>
    <dgm:pt modelId="{C3512C4E-CD43-4DAD-805F-D7C664DCAA10}" type="sibTrans" cxnId="{56BBFC03-A743-4E60-B2B8-FC8073C3E19B}">
      <dgm:prSet/>
      <dgm:spPr/>
      <dgm:t>
        <a:bodyPr/>
        <a:lstStyle/>
        <a:p>
          <a:endParaRPr lang="ru-RU"/>
        </a:p>
      </dgm:t>
    </dgm:pt>
    <dgm:pt modelId="{4A9832D1-441F-40CE-B459-CC1DE3314DD3}">
      <dgm:prSet phldrT="[Текст]" custT="1"/>
      <dgm:spPr/>
      <dgm:t>
        <a:bodyPr/>
        <a:lstStyle/>
        <a:p>
          <a:r>
            <a:rPr lang="ru-RU" sz="2300" dirty="0" smtClean="0"/>
            <a:t>Национально-территориального начала</a:t>
          </a:r>
          <a:endParaRPr lang="en-US" sz="2300" dirty="0" smtClean="0"/>
        </a:p>
        <a:p>
          <a:r>
            <a:rPr lang="en-US" sz="1600" dirty="0" smtClean="0"/>
            <a:t>(</a:t>
          </a:r>
          <a:r>
            <a:rPr lang="ru-RU" sz="1600" dirty="0" smtClean="0"/>
            <a:t>Республики, автономные округа и  автономная область)</a:t>
          </a:r>
          <a:endParaRPr lang="ru-RU" sz="1600" dirty="0"/>
        </a:p>
      </dgm:t>
    </dgm:pt>
    <dgm:pt modelId="{AE0AC2FE-8381-476B-B9FF-B884DB9B47FC}" type="parTrans" cxnId="{7C4A62DC-EBB7-4440-8D6F-96AF8B669545}">
      <dgm:prSet/>
      <dgm:spPr/>
      <dgm:t>
        <a:bodyPr/>
        <a:lstStyle/>
        <a:p>
          <a:endParaRPr lang="ru-RU"/>
        </a:p>
      </dgm:t>
    </dgm:pt>
    <dgm:pt modelId="{234D9D8F-F4F0-4AD4-8C24-A916CEB89123}" type="sibTrans" cxnId="{7C4A62DC-EBB7-4440-8D6F-96AF8B669545}">
      <dgm:prSet/>
      <dgm:spPr/>
      <dgm:t>
        <a:bodyPr/>
        <a:lstStyle/>
        <a:p>
          <a:endParaRPr lang="ru-RU"/>
        </a:p>
      </dgm:t>
    </dgm:pt>
    <dgm:pt modelId="{78D42021-EC58-4A5A-8BC3-C0D1D58C407B}">
      <dgm:prSet phldrT="[Текст]" custT="1"/>
      <dgm:spPr/>
      <dgm:t>
        <a:bodyPr/>
        <a:lstStyle/>
        <a:p>
          <a:r>
            <a:rPr lang="ru-RU" sz="2400" dirty="0" smtClean="0"/>
            <a:t>Территориального начала</a:t>
          </a:r>
        </a:p>
        <a:p>
          <a:r>
            <a:rPr lang="ru-RU" sz="1600" dirty="0" smtClean="0"/>
            <a:t>(Города федерального значения, края и области)</a:t>
          </a:r>
          <a:endParaRPr lang="ru-RU" sz="1600" dirty="0"/>
        </a:p>
      </dgm:t>
    </dgm:pt>
    <dgm:pt modelId="{C0FB6F59-1BE8-45F4-98E3-089BBE997AA3}" type="parTrans" cxnId="{4565D828-D2CD-4295-9C81-913885F7C0A3}">
      <dgm:prSet/>
      <dgm:spPr/>
      <dgm:t>
        <a:bodyPr/>
        <a:lstStyle/>
        <a:p>
          <a:endParaRPr lang="ru-RU"/>
        </a:p>
      </dgm:t>
    </dgm:pt>
    <dgm:pt modelId="{2DD5188B-5103-4A1E-B54C-CB1248232AE2}" type="sibTrans" cxnId="{4565D828-D2CD-4295-9C81-913885F7C0A3}">
      <dgm:prSet/>
      <dgm:spPr/>
      <dgm:t>
        <a:bodyPr/>
        <a:lstStyle/>
        <a:p>
          <a:endParaRPr lang="ru-RU"/>
        </a:p>
      </dgm:t>
    </dgm:pt>
    <dgm:pt modelId="{1E262726-1728-44D2-843C-460601022631}" type="pres">
      <dgm:prSet presAssocID="{299BC61A-3325-4FE4-907C-AC91A7A48C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A15AEF-0DE3-48AA-A628-4C59BAB59848}" type="pres">
      <dgm:prSet presAssocID="{9A14FAFA-49C4-41AD-BD08-181B0AD54C59}" presName="hierRoot1" presStyleCnt="0">
        <dgm:presLayoutVars>
          <dgm:hierBranch val="init"/>
        </dgm:presLayoutVars>
      </dgm:prSet>
      <dgm:spPr/>
    </dgm:pt>
    <dgm:pt modelId="{EF5CA566-F6AC-489E-A4E9-841EED0ACBFA}" type="pres">
      <dgm:prSet presAssocID="{9A14FAFA-49C4-41AD-BD08-181B0AD54C59}" presName="rootComposite1" presStyleCnt="0"/>
      <dgm:spPr/>
    </dgm:pt>
    <dgm:pt modelId="{4B63E832-B0CF-4336-9E36-A92672965B6C}" type="pres">
      <dgm:prSet presAssocID="{9A14FAFA-49C4-41AD-BD08-181B0AD54C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0E5FA-FA67-4F44-A52A-CBF1677578C9}" type="pres">
      <dgm:prSet presAssocID="{9A14FAFA-49C4-41AD-BD08-181B0AD54C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320E8B-273E-4CD7-BA3A-0A2185432977}" type="pres">
      <dgm:prSet presAssocID="{9A14FAFA-49C4-41AD-BD08-181B0AD54C59}" presName="hierChild2" presStyleCnt="0"/>
      <dgm:spPr/>
    </dgm:pt>
    <dgm:pt modelId="{EC4292D5-2918-437C-9D0D-0F10B988D8E6}" type="pres">
      <dgm:prSet presAssocID="{AE0AC2FE-8381-476B-B9FF-B884DB9B47F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8E01D8F-1B31-4FFB-BA53-721422B45EC5}" type="pres">
      <dgm:prSet presAssocID="{4A9832D1-441F-40CE-B459-CC1DE3314DD3}" presName="hierRoot2" presStyleCnt="0">
        <dgm:presLayoutVars>
          <dgm:hierBranch val="init"/>
        </dgm:presLayoutVars>
      </dgm:prSet>
      <dgm:spPr/>
    </dgm:pt>
    <dgm:pt modelId="{15C2E9E9-741D-4ED0-9A1F-0ECC57037475}" type="pres">
      <dgm:prSet presAssocID="{4A9832D1-441F-40CE-B459-CC1DE3314DD3}" presName="rootComposite" presStyleCnt="0"/>
      <dgm:spPr/>
    </dgm:pt>
    <dgm:pt modelId="{6D2CD69E-01CB-42E6-AEB6-EF009C3C6454}" type="pres">
      <dgm:prSet presAssocID="{4A9832D1-441F-40CE-B459-CC1DE3314DD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EA214-5A9C-4DFF-8FB5-7B38A900A41B}" type="pres">
      <dgm:prSet presAssocID="{4A9832D1-441F-40CE-B459-CC1DE3314DD3}" presName="rootConnector" presStyleLbl="node2" presStyleIdx="0" presStyleCnt="2"/>
      <dgm:spPr/>
      <dgm:t>
        <a:bodyPr/>
        <a:lstStyle/>
        <a:p>
          <a:endParaRPr lang="ru-RU"/>
        </a:p>
      </dgm:t>
    </dgm:pt>
    <dgm:pt modelId="{66F84714-2DF5-4F47-A0DB-2C557BDC919B}" type="pres">
      <dgm:prSet presAssocID="{4A9832D1-441F-40CE-B459-CC1DE3314DD3}" presName="hierChild4" presStyleCnt="0"/>
      <dgm:spPr/>
    </dgm:pt>
    <dgm:pt modelId="{E818BB29-B470-4EA7-9FC2-AD892006029A}" type="pres">
      <dgm:prSet presAssocID="{4A9832D1-441F-40CE-B459-CC1DE3314DD3}" presName="hierChild5" presStyleCnt="0"/>
      <dgm:spPr/>
    </dgm:pt>
    <dgm:pt modelId="{10627BD4-DC6B-4C4E-879B-653D4B0A4655}" type="pres">
      <dgm:prSet presAssocID="{C0FB6F59-1BE8-45F4-98E3-089BBE997AA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59E0CCE-A05A-4258-B839-02B7D122AD8F}" type="pres">
      <dgm:prSet presAssocID="{78D42021-EC58-4A5A-8BC3-C0D1D58C407B}" presName="hierRoot2" presStyleCnt="0">
        <dgm:presLayoutVars>
          <dgm:hierBranch val="init"/>
        </dgm:presLayoutVars>
      </dgm:prSet>
      <dgm:spPr/>
    </dgm:pt>
    <dgm:pt modelId="{79DD0479-4B0E-445F-9644-213C7A235D11}" type="pres">
      <dgm:prSet presAssocID="{78D42021-EC58-4A5A-8BC3-C0D1D58C407B}" presName="rootComposite" presStyleCnt="0"/>
      <dgm:spPr/>
    </dgm:pt>
    <dgm:pt modelId="{EE8EF334-63DA-4ECA-8DD1-2958B73016D7}" type="pres">
      <dgm:prSet presAssocID="{78D42021-EC58-4A5A-8BC3-C0D1D58C407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DB368-4201-455A-AF41-FBB00162090B}" type="pres">
      <dgm:prSet presAssocID="{78D42021-EC58-4A5A-8BC3-C0D1D58C407B}" presName="rootConnector" presStyleLbl="node2" presStyleIdx="1" presStyleCnt="2"/>
      <dgm:spPr/>
      <dgm:t>
        <a:bodyPr/>
        <a:lstStyle/>
        <a:p>
          <a:endParaRPr lang="ru-RU"/>
        </a:p>
      </dgm:t>
    </dgm:pt>
    <dgm:pt modelId="{E3754562-5576-4C6F-BBB0-6DDDC5FB82A0}" type="pres">
      <dgm:prSet presAssocID="{78D42021-EC58-4A5A-8BC3-C0D1D58C407B}" presName="hierChild4" presStyleCnt="0"/>
      <dgm:spPr/>
    </dgm:pt>
    <dgm:pt modelId="{82F6DA29-9BF7-4CFB-8A0A-C152E7AD97E3}" type="pres">
      <dgm:prSet presAssocID="{78D42021-EC58-4A5A-8BC3-C0D1D58C407B}" presName="hierChild5" presStyleCnt="0"/>
      <dgm:spPr/>
    </dgm:pt>
    <dgm:pt modelId="{D0D260F1-739A-4869-880E-7B1B90835995}" type="pres">
      <dgm:prSet presAssocID="{9A14FAFA-49C4-41AD-BD08-181B0AD54C59}" presName="hierChild3" presStyleCnt="0"/>
      <dgm:spPr/>
    </dgm:pt>
  </dgm:ptLst>
  <dgm:cxnLst>
    <dgm:cxn modelId="{9D01279B-9BBF-4648-8450-EF29268B7CB6}" type="presOf" srcId="{299BC61A-3325-4FE4-907C-AC91A7A48C18}" destId="{1E262726-1728-44D2-843C-460601022631}" srcOrd="0" destOrd="0" presId="urn:microsoft.com/office/officeart/2005/8/layout/orgChart1"/>
    <dgm:cxn modelId="{A989E316-DB36-4FE8-8953-A3DF25B2ABC9}" type="presOf" srcId="{9A14FAFA-49C4-41AD-BD08-181B0AD54C59}" destId="{7ED0E5FA-FA67-4F44-A52A-CBF1677578C9}" srcOrd="1" destOrd="0" presId="urn:microsoft.com/office/officeart/2005/8/layout/orgChart1"/>
    <dgm:cxn modelId="{A9CD129B-56F1-4B5F-95CF-F5F6BB2C3121}" type="presOf" srcId="{AE0AC2FE-8381-476B-B9FF-B884DB9B47FC}" destId="{EC4292D5-2918-437C-9D0D-0F10B988D8E6}" srcOrd="0" destOrd="0" presId="urn:microsoft.com/office/officeart/2005/8/layout/orgChart1"/>
    <dgm:cxn modelId="{7C4A62DC-EBB7-4440-8D6F-96AF8B669545}" srcId="{9A14FAFA-49C4-41AD-BD08-181B0AD54C59}" destId="{4A9832D1-441F-40CE-B459-CC1DE3314DD3}" srcOrd="0" destOrd="0" parTransId="{AE0AC2FE-8381-476B-B9FF-B884DB9B47FC}" sibTransId="{234D9D8F-F4F0-4AD4-8C24-A916CEB89123}"/>
    <dgm:cxn modelId="{56BBFC03-A743-4E60-B2B8-FC8073C3E19B}" srcId="{299BC61A-3325-4FE4-907C-AC91A7A48C18}" destId="{9A14FAFA-49C4-41AD-BD08-181B0AD54C59}" srcOrd="0" destOrd="0" parTransId="{35ED1419-4E0D-43D2-95EA-AA6536DD01A1}" sibTransId="{C3512C4E-CD43-4DAD-805F-D7C664DCAA10}"/>
    <dgm:cxn modelId="{FB4F1BD0-7E54-4F0D-8263-DB816BB6B2C0}" type="presOf" srcId="{4A9832D1-441F-40CE-B459-CC1DE3314DD3}" destId="{6D2CD69E-01CB-42E6-AEB6-EF009C3C6454}" srcOrd="0" destOrd="0" presId="urn:microsoft.com/office/officeart/2005/8/layout/orgChart1"/>
    <dgm:cxn modelId="{F0FDB53F-D042-440C-B6F0-7F2CD3AF7FBA}" type="presOf" srcId="{9A14FAFA-49C4-41AD-BD08-181B0AD54C59}" destId="{4B63E832-B0CF-4336-9E36-A92672965B6C}" srcOrd="0" destOrd="0" presId="urn:microsoft.com/office/officeart/2005/8/layout/orgChart1"/>
    <dgm:cxn modelId="{398E392A-2DDC-4AA0-AC2D-5B50A5A30D14}" type="presOf" srcId="{C0FB6F59-1BE8-45F4-98E3-089BBE997AA3}" destId="{10627BD4-DC6B-4C4E-879B-653D4B0A4655}" srcOrd="0" destOrd="0" presId="urn:microsoft.com/office/officeart/2005/8/layout/orgChart1"/>
    <dgm:cxn modelId="{11BD860F-9DCC-4093-A042-7A508F4DEAD2}" type="presOf" srcId="{78D42021-EC58-4A5A-8BC3-C0D1D58C407B}" destId="{1C7DB368-4201-455A-AF41-FBB00162090B}" srcOrd="1" destOrd="0" presId="urn:microsoft.com/office/officeart/2005/8/layout/orgChart1"/>
    <dgm:cxn modelId="{90E77262-D96F-4FA1-85D6-D9104A6FD69D}" type="presOf" srcId="{78D42021-EC58-4A5A-8BC3-C0D1D58C407B}" destId="{EE8EF334-63DA-4ECA-8DD1-2958B73016D7}" srcOrd="0" destOrd="0" presId="urn:microsoft.com/office/officeart/2005/8/layout/orgChart1"/>
    <dgm:cxn modelId="{D1C96E32-9099-448B-84F1-1288F509FC17}" type="presOf" srcId="{4A9832D1-441F-40CE-B459-CC1DE3314DD3}" destId="{2F2EA214-5A9C-4DFF-8FB5-7B38A900A41B}" srcOrd="1" destOrd="0" presId="urn:microsoft.com/office/officeart/2005/8/layout/orgChart1"/>
    <dgm:cxn modelId="{4565D828-D2CD-4295-9C81-913885F7C0A3}" srcId="{9A14FAFA-49C4-41AD-BD08-181B0AD54C59}" destId="{78D42021-EC58-4A5A-8BC3-C0D1D58C407B}" srcOrd="1" destOrd="0" parTransId="{C0FB6F59-1BE8-45F4-98E3-089BBE997AA3}" sibTransId="{2DD5188B-5103-4A1E-B54C-CB1248232AE2}"/>
    <dgm:cxn modelId="{06E3F3D0-C01B-4BB7-9793-A1CCCB32844C}" type="presParOf" srcId="{1E262726-1728-44D2-843C-460601022631}" destId="{3EA15AEF-0DE3-48AA-A628-4C59BAB59848}" srcOrd="0" destOrd="0" presId="urn:microsoft.com/office/officeart/2005/8/layout/orgChart1"/>
    <dgm:cxn modelId="{EA0CEB24-21AE-4B24-AD01-CC1FBE20F902}" type="presParOf" srcId="{3EA15AEF-0DE3-48AA-A628-4C59BAB59848}" destId="{EF5CA566-F6AC-489E-A4E9-841EED0ACBFA}" srcOrd="0" destOrd="0" presId="urn:microsoft.com/office/officeart/2005/8/layout/orgChart1"/>
    <dgm:cxn modelId="{BDCC7AC8-C0C3-453C-8AE5-A3626C3C4179}" type="presParOf" srcId="{EF5CA566-F6AC-489E-A4E9-841EED0ACBFA}" destId="{4B63E832-B0CF-4336-9E36-A92672965B6C}" srcOrd="0" destOrd="0" presId="urn:microsoft.com/office/officeart/2005/8/layout/orgChart1"/>
    <dgm:cxn modelId="{252C44EF-D0CC-440D-B8FC-69DAECE727F9}" type="presParOf" srcId="{EF5CA566-F6AC-489E-A4E9-841EED0ACBFA}" destId="{7ED0E5FA-FA67-4F44-A52A-CBF1677578C9}" srcOrd="1" destOrd="0" presId="urn:microsoft.com/office/officeart/2005/8/layout/orgChart1"/>
    <dgm:cxn modelId="{1B920C8B-9FE2-48A0-8ED3-8DF8FE53CC4F}" type="presParOf" srcId="{3EA15AEF-0DE3-48AA-A628-4C59BAB59848}" destId="{CF320E8B-273E-4CD7-BA3A-0A2185432977}" srcOrd="1" destOrd="0" presId="urn:microsoft.com/office/officeart/2005/8/layout/orgChart1"/>
    <dgm:cxn modelId="{56C11340-86B7-41DB-A2E4-11A5BF02E0DA}" type="presParOf" srcId="{CF320E8B-273E-4CD7-BA3A-0A2185432977}" destId="{EC4292D5-2918-437C-9D0D-0F10B988D8E6}" srcOrd="0" destOrd="0" presId="urn:microsoft.com/office/officeart/2005/8/layout/orgChart1"/>
    <dgm:cxn modelId="{01FFD62B-93B1-4F5C-97CD-7062C7C8AA2E}" type="presParOf" srcId="{CF320E8B-273E-4CD7-BA3A-0A2185432977}" destId="{F8E01D8F-1B31-4FFB-BA53-721422B45EC5}" srcOrd="1" destOrd="0" presId="urn:microsoft.com/office/officeart/2005/8/layout/orgChart1"/>
    <dgm:cxn modelId="{E3309BC4-55A4-4E06-8E1F-52EBF16B1C44}" type="presParOf" srcId="{F8E01D8F-1B31-4FFB-BA53-721422B45EC5}" destId="{15C2E9E9-741D-4ED0-9A1F-0ECC57037475}" srcOrd="0" destOrd="0" presId="urn:microsoft.com/office/officeart/2005/8/layout/orgChart1"/>
    <dgm:cxn modelId="{7B48033F-5AA1-4C5C-A51E-6768A49D855B}" type="presParOf" srcId="{15C2E9E9-741D-4ED0-9A1F-0ECC57037475}" destId="{6D2CD69E-01CB-42E6-AEB6-EF009C3C6454}" srcOrd="0" destOrd="0" presId="urn:microsoft.com/office/officeart/2005/8/layout/orgChart1"/>
    <dgm:cxn modelId="{B3B2BA89-2F4F-4FC8-B6CF-BBD5AE5AC889}" type="presParOf" srcId="{15C2E9E9-741D-4ED0-9A1F-0ECC57037475}" destId="{2F2EA214-5A9C-4DFF-8FB5-7B38A900A41B}" srcOrd="1" destOrd="0" presId="urn:microsoft.com/office/officeart/2005/8/layout/orgChart1"/>
    <dgm:cxn modelId="{5E8A714C-462D-48B8-8047-355022909095}" type="presParOf" srcId="{F8E01D8F-1B31-4FFB-BA53-721422B45EC5}" destId="{66F84714-2DF5-4F47-A0DB-2C557BDC919B}" srcOrd="1" destOrd="0" presId="urn:microsoft.com/office/officeart/2005/8/layout/orgChart1"/>
    <dgm:cxn modelId="{E0F0E54A-B54B-4A91-9697-C57B36501FFD}" type="presParOf" srcId="{F8E01D8F-1B31-4FFB-BA53-721422B45EC5}" destId="{E818BB29-B470-4EA7-9FC2-AD892006029A}" srcOrd="2" destOrd="0" presId="urn:microsoft.com/office/officeart/2005/8/layout/orgChart1"/>
    <dgm:cxn modelId="{46F92E6D-0368-4923-9948-14CC3BAFDCB4}" type="presParOf" srcId="{CF320E8B-273E-4CD7-BA3A-0A2185432977}" destId="{10627BD4-DC6B-4C4E-879B-653D4B0A4655}" srcOrd="2" destOrd="0" presId="urn:microsoft.com/office/officeart/2005/8/layout/orgChart1"/>
    <dgm:cxn modelId="{40FAF23B-EE48-4E76-B01F-15FCFBCC2D04}" type="presParOf" srcId="{CF320E8B-273E-4CD7-BA3A-0A2185432977}" destId="{859E0CCE-A05A-4258-B839-02B7D122AD8F}" srcOrd="3" destOrd="0" presId="urn:microsoft.com/office/officeart/2005/8/layout/orgChart1"/>
    <dgm:cxn modelId="{AA3922C8-5735-4860-9DEB-2EB76B4378CD}" type="presParOf" srcId="{859E0CCE-A05A-4258-B839-02B7D122AD8F}" destId="{79DD0479-4B0E-445F-9644-213C7A235D11}" srcOrd="0" destOrd="0" presId="urn:microsoft.com/office/officeart/2005/8/layout/orgChart1"/>
    <dgm:cxn modelId="{D61E0CEF-5806-47D8-A832-4D9218048A40}" type="presParOf" srcId="{79DD0479-4B0E-445F-9644-213C7A235D11}" destId="{EE8EF334-63DA-4ECA-8DD1-2958B73016D7}" srcOrd="0" destOrd="0" presId="urn:microsoft.com/office/officeart/2005/8/layout/orgChart1"/>
    <dgm:cxn modelId="{08CE0E0F-78B5-4C9B-8982-030459320719}" type="presParOf" srcId="{79DD0479-4B0E-445F-9644-213C7A235D11}" destId="{1C7DB368-4201-455A-AF41-FBB00162090B}" srcOrd="1" destOrd="0" presId="urn:microsoft.com/office/officeart/2005/8/layout/orgChart1"/>
    <dgm:cxn modelId="{C4DC4DFA-B15B-4F4C-BE11-CB0940A77E72}" type="presParOf" srcId="{859E0CCE-A05A-4258-B839-02B7D122AD8F}" destId="{E3754562-5576-4C6F-BBB0-6DDDC5FB82A0}" srcOrd="1" destOrd="0" presId="urn:microsoft.com/office/officeart/2005/8/layout/orgChart1"/>
    <dgm:cxn modelId="{A15F006D-47D9-4CB7-A909-3FBA20CFFBDD}" type="presParOf" srcId="{859E0CCE-A05A-4258-B839-02B7D122AD8F}" destId="{82F6DA29-9BF7-4CFB-8A0A-C152E7AD97E3}" srcOrd="2" destOrd="0" presId="urn:microsoft.com/office/officeart/2005/8/layout/orgChart1"/>
    <dgm:cxn modelId="{F48152AA-A2AD-470E-9C95-E5F17FC366CD}" type="presParOf" srcId="{3EA15AEF-0DE3-48AA-A628-4C59BAB59848}" destId="{D0D260F1-739A-4869-880E-7B1B90835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8A723-BDD5-486F-8712-A0741B4D92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85B17-045F-4BE5-AE27-051EB24BA890}">
      <dgm:prSet phldrT="[Текст]" custT="1"/>
      <dgm:spPr/>
      <dgm:t>
        <a:bodyPr/>
        <a:lstStyle/>
        <a:p>
          <a:r>
            <a:rPr lang="ru-RU" sz="3200" dirty="0" smtClean="0"/>
            <a:t>Государственная целостность </a:t>
          </a:r>
        </a:p>
      </dgm:t>
    </dgm:pt>
    <dgm:pt modelId="{C58AECA9-D154-4A86-BE90-CEACDD9E69DC}" type="parTrans" cxnId="{D9289FAA-4110-4B3F-8F69-668F5EA73651}">
      <dgm:prSet/>
      <dgm:spPr/>
      <dgm:t>
        <a:bodyPr/>
        <a:lstStyle/>
        <a:p>
          <a:endParaRPr lang="ru-RU"/>
        </a:p>
      </dgm:t>
    </dgm:pt>
    <dgm:pt modelId="{D5F85E89-051C-43C7-8643-33498C63705C}" type="sibTrans" cxnId="{D9289FAA-4110-4B3F-8F69-668F5EA73651}">
      <dgm:prSet/>
      <dgm:spPr/>
      <dgm:t>
        <a:bodyPr/>
        <a:lstStyle/>
        <a:p>
          <a:endParaRPr lang="ru-RU"/>
        </a:p>
      </dgm:t>
    </dgm:pt>
    <dgm:pt modelId="{B6AF1089-D798-4E33-B017-909E22A7701F}">
      <dgm:prSet phldrT="[Текст]" custT="1"/>
      <dgm:spPr/>
      <dgm:t>
        <a:bodyPr/>
        <a:lstStyle/>
        <a:p>
          <a:r>
            <a:rPr lang="ru-RU" sz="2300" dirty="0" smtClean="0"/>
            <a:t>Единая территория</a:t>
          </a:r>
        </a:p>
      </dgm:t>
    </dgm:pt>
    <dgm:pt modelId="{CE7AC571-C1ED-4292-BD68-A6CB87ADB26F}" type="parTrans" cxnId="{BCEE9704-A84B-40B9-8012-DAFFC9F13B45}">
      <dgm:prSet/>
      <dgm:spPr/>
      <dgm:t>
        <a:bodyPr/>
        <a:lstStyle/>
        <a:p>
          <a:endParaRPr lang="ru-RU"/>
        </a:p>
      </dgm:t>
    </dgm:pt>
    <dgm:pt modelId="{2D41C5AC-DA45-42CB-978B-BCC7F588DBD5}" type="sibTrans" cxnId="{BCEE9704-A84B-40B9-8012-DAFFC9F13B45}">
      <dgm:prSet/>
      <dgm:spPr/>
      <dgm:t>
        <a:bodyPr/>
        <a:lstStyle/>
        <a:p>
          <a:endParaRPr lang="ru-RU"/>
        </a:p>
      </dgm:t>
    </dgm:pt>
    <dgm:pt modelId="{898BB1F6-018D-4D11-AB74-2979B14FDDE0}">
      <dgm:prSet phldrT="[Текст]" custT="1"/>
      <dgm:spPr/>
      <dgm:t>
        <a:bodyPr/>
        <a:lstStyle/>
        <a:p>
          <a:r>
            <a:rPr lang="ru-RU" sz="2300" dirty="0" smtClean="0"/>
            <a:t>Субъекты не обладают суверенитетом и правом выхода</a:t>
          </a:r>
        </a:p>
      </dgm:t>
    </dgm:pt>
    <dgm:pt modelId="{94EA8086-AA69-4075-91F8-2E2D01144A0B}" type="parTrans" cxnId="{B33CE40F-490D-40A0-BC6C-C3A49AE8022E}">
      <dgm:prSet/>
      <dgm:spPr/>
      <dgm:t>
        <a:bodyPr/>
        <a:lstStyle/>
        <a:p>
          <a:endParaRPr lang="ru-RU"/>
        </a:p>
      </dgm:t>
    </dgm:pt>
    <dgm:pt modelId="{60DBB449-1913-4DD3-B1EA-C4E0B1AC05B7}" type="sibTrans" cxnId="{B33CE40F-490D-40A0-BC6C-C3A49AE8022E}">
      <dgm:prSet/>
      <dgm:spPr/>
      <dgm:t>
        <a:bodyPr/>
        <a:lstStyle/>
        <a:p>
          <a:endParaRPr lang="ru-RU"/>
        </a:p>
      </dgm:t>
    </dgm:pt>
    <dgm:pt modelId="{2BBDE0B2-0D64-4850-A1FB-AAEC0819EDC7}">
      <dgm:prSet phldrT="[Текст]" custT="1"/>
      <dgm:spPr/>
      <dgm:t>
        <a:bodyPr/>
        <a:lstStyle/>
        <a:p>
          <a:pPr algn="ctr"/>
          <a:r>
            <a:rPr lang="ru-RU" sz="2300" dirty="0" smtClean="0"/>
            <a:t>Власть федеральных органов распространяется на всю территорию</a:t>
          </a:r>
        </a:p>
      </dgm:t>
    </dgm:pt>
    <dgm:pt modelId="{52CDC8C2-4161-49F3-BF6E-48452427B7C9}" type="parTrans" cxnId="{D47D1E5A-33BE-4331-A3A2-87B7D840CA5E}">
      <dgm:prSet/>
      <dgm:spPr/>
      <dgm:t>
        <a:bodyPr/>
        <a:lstStyle/>
        <a:p>
          <a:endParaRPr lang="ru-RU"/>
        </a:p>
      </dgm:t>
    </dgm:pt>
    <dgm:pt modelId="{518F36FA-C35A-4B40-95E5-FB5C1FB9658F}" type="sibTrans" cxnId="{D47D1E5A-33BE-4331-A3A2-87B7D840CA5E}">
      <dgm:prSet/>
      <dgm:spPr/>
      <dgm:t>
        <a:bodyPr/>
        <a:lstStyle/>
        <a:p>
          <a:endParaRPr lang="ru-RU"/>
        </a:p>
      </dgm:t>
    </dgm:pt>
    <dgm:pt modelId="{904F824D-A44F-42F7-B0CA-DDBF926AC3DB}" type="pres">
      <dgm:prSet presAssocID="{5868A723-BDD5-486F-8712-A0741B4D92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51AFC3-B5F7-4EB7-AB3D-870691767C71}" type="pres">
      <dgm:prSet presAssocID="{6AB85B17-045F-4BE5-AE27-051EB24BA890}" presName="hierRoot1" presStyleCnt="0">
        <dgm:presLayoutVars>
          <dgm:hierBranch val="init"/>
        </dgm:presLayoutVars>
      </dgm:prSet>
      <dgm:spPr/>
    </dgm:pt>
    <dgm:pt modelId="{89B5857C-6E80-4320-A6D4-9A2535A5FEB5}" type="pres">
      <dgm:prSet presAssocID="{6AB85B17-045F-4BE5-AE27-051EB24BA890}" presName="rootComposite1" presStyleCnt="0"/>
      <dgm:spPr/>
    </dgm:pt>
    <dgm:pt modelId="{DB5349EE-4264-4627-AE0B-D2763A7F6C82}" type="pres">
      <dgm:prSet presAssocID="{6AB85B17-045F-4BE5-AE27-051EB24BA890}" presName="rootText1" presStyleLbl="node0" presStyleIdx="0" presStyleCnt="1" custScaleX="607542" custScaleY="152552" custLinFactY="-97674" custLinFactNeighborX="-40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5187B5-C52F-4744-83F2-C5EEA8491469}" type="pres">
      <dgm:prSet presAssocID="{6AB85B17-045F-4BE5-AE27-051EB24BA8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7B077D0-9690-42EE-9F84-7C7C18021A08}" type="pres">
      <dgm:prSet presAssocID="{6AB85B17-045F-4BE5-AE27-051EB24BA890}" presName="hierChild2" presStyleCnt="0"/>
      <dgm:spPr/>
    </dgm:pt>
    <dgm:pt modelId="{E80C61AB-10D8-4C4B-99DA-15EBDF271A6C}" type="pres">
      <dgm:prSet presAssocID="{CE7AC571-C1ED-4292-BD68-A6CB87ADB26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1CF345B-030F-48FE-BD87-D8152D5A12B8}" type="pres">
      <dgm:prSet presAssocID="{B6AF1089-D798-4E33-B017-909E22A7701F}" presName="hierRoot2" presStyleCnt="0">
        <dgm:presLayoutVars>
          <dgm:hierBranch val="init"/>
        </dgm:presLayoutVars>
      </dgm:prSet>
      <dgm:spPr/>
    </dgm:pt>
    <dgm:pt modelId="{D8DECF8C-CC4F-4379-B9B4-DF561BE540F7}" type="pres">
      <dgm:prSet presAssocID="{B6AF1089-D798-4E33-B017-909E22A7701F}" presName="rootComposite" presStyleCnt="0"/>
      <dgm:spPr/>
    </dgm:pt>
    <dgm:pt modelId="{EF7416A4-66BC-47E9-A25C-8A1F84D96A28}" type="pres">
      <dgm:prSet presAssocID="{B6AF1089-D798-4E33-B017-909E22A7701F}" presName="rootText" presStyleLbl="node2" presStyleIdx="0" presStyleCnt="3" custScaleX="210025" custScaleY="201955" custLinFactNeighborX="5344" custLinFactNeighborY="-24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581D7-C93C-4297-B0C1-4654861F90A4}" type="pres">
      <dgm:prSet presAssocID="{B6AF1089-D798-4E33-B017-909E22A7701F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A627EA-FD35-4275-A26B-2E3FBA7A30D0}" type="pres">
      <dgm:prSet presAssocID="{B6AF1089-D798-4E33-B017-909E22A7701F}" presName="hierChild4" presStyleCnt="0"/>
      <dgm:spPr/>
    </dgm:pt>
    <dgm:pt modelId="{2CEBE4B2-BE67-4DAE-B7B6-5503A6CA4152}" type="pres">
      <dgm:prSet presAssocID="{B6AF1089-D798-4E33-B017-909E22A7701F}" presName="hierChild5" presStyleCnt="0"/>
      <dgm:spPr/>
    </dgm:pt>
    <dgm:pt modelId="{768EACE9-A20D-497E-A277-B4099F612796}" type="pres">
      <dgm:prSet presAssocID="{94EA8086-AA69-4075-91F8-2E2D01144A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57165B-EE1E-48AE-BC39-50425C61C56B}" type="pres">
      <dgm:prSet presAssocID="{898BB1F6-018D-4D11-AB74-2979B14FDDE0}" presName="hierRoot2" presStyleCnt="0">
        <dgm:presLayoutVars>
          <dgm:hierBranch val="init"/>
        </dgm:presLayoutVars>
      </dgm:prSet>
      <dgm:spPr/>
    </dgm:pt>
    <dgm:pt modelId="{5AE4B6A0-70ED-47B4-ABE8-D44F827AD9E4}" type="pres">
      <dgm:prSet presAssocID="{898BB1F6-018D-4D11-AB74-2979B14FDDE0}" presName="rootComposite" presStyleCnt="0"/>
      <dgm:spPr/>
    </dgm:pt>
    <dgm:pt modelId="{0016B960-1E91-4AA6-B2B1-D6937B5635AA}" type="pres">
      <dgm:prSet presAssocID="{898BB1F6-018D-4D11-AB74-2979B14FDDE0}" presName="rootText" presStyleLbl="node2" presStyleIdx="1" presStyleCnt="3" custScaleX="275197" custScaleY="316550" custLinFactX="-30118" custLinFactY="12403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3D71F-27BD-46FF-83FC-256B84765066}" type="pres">
      <dgm:prSet presAssocID="{898BB1F6-018D-4D11-AB74-2979B14FDDE0}" presName="rootConnector" presStyleLbl="node2" presStyleIdx="1" presStyleCnt="3"/>
      <dgm:spPr/>
      <dgm:t>
        <a:bodyPr/>
        <a:lstStyle/>
        <a:p>
          <a:endParaRPr lang="ru-RU"/>
        </a:p>
      </dgm:t>
    </dgm:pt>
    <dgm:pt modelId="{7A06842C-CA09-4768-B731-BDB68C3B1222}" type="pres">
      <dgm:prSet presAssocID="{898BB1F6-018D-4D11-AB74-2979B14FDDE0}" presName="hierChild4" presStyleCnt="0"/>
      <dgm:spPr/>
    </dgm:pt>
    <dgm:pt modelId="{C450C623-E53C-4FC5-B571-D6CB81FF594A}" type="pres">
      <dgm:prSet presAssocID="{898BB1F6-018D-4D11-AB74-2979B14FDDE0}" presName="hierChild5" presStyleCnt="0"/>
      <dgm:spPr/>
    </dgm:pt>
    <dgm:pt modelId="{5DD4FBA0-9C2A-43DB-B011-6426429AF2E2}" type="pres">
      <dgm:prSet presAssocID="{52CDC8C2-4161-49F3-BF6E-48452427B7C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F54DAE6-1020-45AD-B53D-AF4A285FA205}" type="pres">
      <dgm:prSet presAssocID="{2BBDE0B2-0D64-4850-A1FB-AAEC0819EDC7}" presName="hierRoot2" presStyleCnt="0">
        <dgm:presLayoutVars>
          <dgm:hierBranch val="init"/>
        </dgm:presLayoutVars>
      </dgm:prSet>
      <dgm:spPr/>
    </dgm:pt>
    <dgm:pt modelId="{425C7F6D-882F-4EDD-B425-065C471E078D}" type="pres">
      <dgm:prSet presAssocID="{2BBDE0B2-0D64-4850-A1FB-AAEC0819EDC7}" presName="rootComposite" presStyleCnt="0"/>
      <dgm:spPr/>
    </dgm:pt>
    <dgm:pt modelId="{DF425806-BAED-4412-A6DB-64D116DFC67F}" type="pres">
      <dgm:prSet presAssocID="{2BBDE0B2-0D64-4850-A1FB-AAEC0819EDC7}" presName="rootText" presStyleLbl="node2" presStyleIdx="2" presStyleCnt="3" custScaleX="259625" custScaleY="494099" custLinFactY="30644" custLinFactNeighborX="-4271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C8C8F-C858-4C1F-8774-5471AC1406B5}" type="pres">
      <dgm:prSet presAssocID="{2BBDE0B2-0D64-4850-A1FB-AAEC0819ED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2796FA43-8865-4287-A2EE-1E996434C097}" type="pres">
      <dgm:prSet presAssocID="{2BBDE0B2-0D64-4850-A1FB-AAEC0819EDC7}" presName="hierChild4" presStyleCnt="0"/>
      <dgm:spPr/>
    </dgm:pt>
    <dgm:pt modelId="{AEDDF641-2CA8-42C9-B09E-7A777F045BB6}" type="pres">
      <dgm:prSet presAssocID="{2BBDE0B2-0D64-4850-A1FB-AAEC0819EDC7}" presName="hierChild5" presStyleCnt="0"/>
      <dgm:spPr/>
    </dgm:pt>
    <dgm:pt modelId="{A7C077D7-228A-4B55-BD47-D797A9C1CF87}" type="pres">
      <dgm:prSet presAssocID="{6AB85B17-045F-4BE5-AE27-051EB24BA890}" presName="hierChild3" presStyleCnt="0"/>
      <dgm:spPr/>
    </dgm:pt>
  </dgm:ptLst>
  <dgm:cxnLst>
    <dgm:cxn modelId="{CC8B3754-5920-4CCD-B530-70C23771A6A2}" type="presOf" srcId="{6AB85B17-045F-4BE5-AE27-051EB24BA890}" destId="{DB5349EE-4264-4627-AE0B-D2763A7F6C82}" srcOrd="0" destOrd="0" presId="urn:microsoft.com/office/officeart/2005/8/layout/orgChart1"/>
    <dgm:cxn modelId="{D70F7C10-AE80-4DD7-9CC0-495BD2200B51}" type="presOf" srcId="{6AB85B17-045F-4BE5-AE27-051EB24BA890}" destId="{2B5187B5-C52F-4744-83F2-C5EEA8491469}" srcOrd="1" destOrd="0" presId="urn:microsoft.com/office/officeart/2005/8/layout/orgChart1"/>
    <dgm:cxn modelId="{D47D1E5A-33BE-4331-A3A2-87B7D840CA5E}" srcId="{6AB85B17-045F-4BE5-AE27-051EB24BA890}" destId="{2BBDE0B2-0D64-4850-A1FB-AAEC0819EDC7}" srcOrd="2" destOrd="0" parTransId="{52CDC8C2-4161-49F3-BF6E-48452427B7C9}" sibTransId="{518F36FA-C35A-4B40-95E5-FB5C1FB9658F}"/>
    <dgm:cxn modelId="{B33CE40F-490D-40A0-BC6C-C3A49AE8022E}" srcId="{6AB85B17-045F-4BE5-AE27-051EB24BA890}" destId="{898BB1F6-018D-4D11-AB74-2979B14FDDE0}" srcOrd="1" destOrd="0" parTransId="{94EA8086-AA69-4075-91F8-2E2D01144A0B}" sibTransId="{60DBB449-1913-4DD3-B1EA-C4E0B1AC05B7}"/>
    <dgm:cxn modelId="{D9289FAA-4110-4B3F-8F69-668F5EA73651}" srcId="{5868A723-BDD5-486F-8712-A0741B4D92FC}" destId="{6AB85B17-045F-4BE5-AE27-051EB24BA890}" srcOrd="0" destOrd="0" parTransId="{C58AECA9-D154-4A86-BE90-CEACDD9E69DC}" sibTransId="{D5F85E89-051C-43C7-8643-33498C63705C}"/>
    <dgm:cxn modelId="{7AC2F199-5B5B-40BC-9279-5C6C9225D569}" type="presOf" srcId="{2BBDE0B2-0D64-4850-A1FB-AAEC0819EDC7}" destId="{CA1C8C8F-C858-4C1F-8774-5471AC1406B5}" srcOrd="1" destOrd="0" presId="urn:microsoft.com/office/officeart/2005/8/layout/orgChart1"/>
    <dgm:cxn modelId="{07863922-B063-4A30-A31A-321342F2C33C}" type="presOf" srcId="{CE7AC571-C1ED-4292-BD68-A6CB87ADB26F}" destId="{E80C61AB-10D8-4C4B-99DA-15EBDF271A6C}" srcOrd="0" destOrd="0" presId="urn:microsoft.com/office/officeart/2005/8/layout/orgChart1"/>
    <dgm:cxn modelId="{0A0B27AA-40B8-4D7E-A7F4-1B0E4B94F2A0}" type="presOf" srcId="{52CDC8C2-4161-49F3-BF6E-48452427B7C9}" destId="{5DD4FBA0-9C2A-43DB-B011-6426429AF2E2}" srcOrd="0" destOrd="0" presId="urn:microsoft.com/office/officeart/2005/8/layout/orgChart1"/>
    <dgm:cxn modelId="{060849EC-D6DC-4B9B-9570-B7B95B1E7F0A}" type="presOf" srcId="{94EA8086-AA69-4075-91F8-2E2D01144A0B}" destId="{768EACE9-A20D-497E-A277-B4099F612796}" srcOrd="0" destOrd="0" presId="urn:microsoft.com/office/officeart/2005/8/layout/orgChart1"/>
    <dgm:cxn modelId="{6A9911ED-EBD5-49B4-B121-96EDDC44F919}" type="presOf" srcId="{B6AF1089-D798-4E33-B017-909E22A7701F}" destId="{DB5581D7-C93C-4297-B0C1-4654861F90A4}" srcOrd="1" destOrd="0" presId="urn:microsoft.com/office/officeart/2005/8/layout/orgChart1"/>
    <dgm:cxn modelId="{29ECA639-3E32-45AB-B2C1-ED8C642AF744}" type="presOf" srcId="{5868A723-BDD5-486F-8712-A0741B4D92FC}" destId="{904F824D-A44F-42F7-B0CA-DDBF926AC3DB}" srcOrd="0" destOrd="0" presId="urn:microsoft.com/office/officeart/2005/8/layout/orgChart1"/>
    <dgm:cxn modelId="{64E082B7-C817-40E2-834D-5B03CC81617C}" type="presOf" srcId="{898BB1F6-018D-4D11-AB74-2979B14FDDE0}" destId="{0016B960-1E91-4AA6-B2B1-D6937B5635AA}" srcOrd="0" destOrd="0" presId="urn:microsoft.com/office/officeart/2005/8/layout/orgChart1"/>
    <dgm:cxn modelId="{651ACC7C-0978-4F83-AA22-B08142810F33}" type="presOf" srcId="{898BB1F6-018D-4D11-AB74-2979B14FDDE0}" destId="{BDA3D71F-27BD-46FF-83FC-256B84765066}" srcOrd="1" destOrd="0" presId="urn:microsoft.com/office/officeart/2005/8/layout/orgChart1"/>
    <dgm:cxn modelId="{866CED80-AAB1-493D-964D-3AE71BCEFBA4}" type="presOf" srcId="{B6AF1089-D798-4E33-B017-909E22A7701F}" destId="{EF7416A4-66BC-47E9-A25C-8A1F84D96A28}" srcOrd="0" destOrd="0" presId="urn:microsoft.com/office/officeart/2005/8/layout/orgChart1"/>
    <dgm:cxn modelId="{BCEE9704-A84B-40B9-8012-DAFFC9F13B45}" srcId="{6AB85B17-045F-4BE5-AE27-051EB24BA890}" destId="{B6AF1089-D798-4E33-B017-909E22A7701F}" srcOrd="0" destOrd="0" parTransId="{CE7AC571-C1ED-4292-BD68-A6CB87ADB26F}" sibTransId="{2D41C5AC-DA45-42CB-978B-BCC7F588DBD5}"/>
    <dgm:cxn modelId="{4664001B-5438-489D-9BDB-1A9F48C27818}" type="presOf" srcId="{2BBDE0B2-0D64-4850-A1FB-AAEC0819EDC7}" destId="{DF425806-BAED-4412-A6DB-64D116DFC67F}" srcOrd="0" destOrd="0" presId="urn:microsoft.com/office/officeart/2005/8/layout/orgChart1"/>
    <dgm:cxn modelId="{47F9B523-B5F8-49E2-A84E-B7FA96DF799B}" type="presParOf" srcId="{904F824D-A44F-42F7-B0CA-DDBF926AC3DB}" destId="{8251AFC3-B5F7-4EB7-AB3D-870691767C71}" srcOrd="0" destOrd="0" presId="urn:microsoft.com/office/officeart/2005/8/layout/orgChart1"/>
    <dgm:cxn modelId="{9BCD5264-D567-413E-84A9-5B8B654B8058}" type="presParOf" srcId="{8251AFC3-B5F7-4EB7-AB3D-870691767C71}" destId="{89B5857C-6E80-4320-A6D4-9A2535A5FEB5}" srcOrd="0" destOrd="0" presId="urn:microsoft.com/office/officeart/2005/8/layout/orgChart1"/>
    <dgm:cxn modelId="{EE5287F9-D13D-4737-9E94-CF205CCA4B94}" type="presParOf" srcId="{89B5857C-6E80-4320-A6D4-9A2535A5FEB5}" destId="{DB5349EE-4264-4627-AE0B-D2763A7F6C82}" srcOrd="0" destOrd="0" presId="urn:microsoft.com/office/officeart/2005/8/layout/orgChart1"/>
    <dgm:cxn modelId="{94BB0436-096D-465C-8B56-1C4B2F106F18}" type="presParOf" srcId="{89B5857C-6E80-4320-A6D4-9A2535A5FEB5}" destId="{2B5187B5-C52F-4744-83F2-C5EEA8491469}" srcOrd="1" destOrd="0" presId="urn:microsoft.com/office/officeart/2005/8/layout/orgChart1"/>
    <dgm:cxn modelId="{4DE92075-B5F1-48A7-9F89-EB87C57B5814}" type="presParOf" srcId="{8251AFC3-B5F7-4EB7-AB3D-870691767C71}" destId="{D7B077D0-9690-42EE-9F84-7C7C18021A08}" srcOrd="1" destOrd="0" presId="urn:microsoft.com/office/officeart/2005/8/layout/orgChart1"/>
    <dgm:cxn modelId="{C8BD0CD8-9D56-4F35-87B1-A521AC2F5E53}" type="presParOf" srcId="{D7B077D0-9690-42EE-9F84-7C7C18021A08}" destId="{E80C61AB-10D8-4C4B-99DA-15EBDF271A6C}" srcOrd="0" destOrd="0" presId="urn:microsoft.com/office/officeart/2005/8/layout/orgChart1"/>
    <dgm:cxn modelId="{DC4A25EB-4D14-4BFC-B1C3-FB3609C1B4D4}" type="presParOf" srcId="{D7B077D0-9690-42EE-9F84-7C7C18021A08}" destId="{01CF345B-030F-48FE-BD87-D8152D5A12B8}" srcOrd="1" destOrd="0" presId="urn:microsoft.com/office/officeart/2005/8/layout/orgChart1"/>
    <dgm:cxn modelId="{69CAC6D4-9F65-487C-8614-EEEF3888257E}" type="presParOf" srcId="{01CF345B-030F-48FE-BD87-D8152D5A12B8}" destId="{D8DECF8C-CC4F-4379-B9B4-DF561BE540F7}" srcOrd="0" destOrd="0" presId="urn:microsoft.com/office/officeart/2005/8/layout/orgChart1"/>
    <dgm:cxn modelId="{AA8B641F-BC4E-4261-8EDA-74E3CDE038E9}" type="presParOf" srcId="{D8DECF8C-CC4F-4379-B9B4-DF561BE540F7}" destId="{EF7416A4-66BC-47E9-A25C-8A1F84D96A28}" srcOrd="0" destOrd="0" presId="urn:microsoft.com/office/officeart/2005/8/layout/orgChart1"/>
    <dgm:cxn modelId="{6451E0B5-CDE5-4B97-B2C1-F4FAB7B336E6}" type="presParOf" srcId="{D8DECF8C-CC4F-4379-B9B4-DF561BE540F7}" destId="{DB5581D7-C93C-4297-B0C1-4654861F90A4}" srcOrd="1" destOrd="0" presId="urn:microsoft.com/office/officeart/2005/8/layout/orgChart1"/>
    <dgm:cxn modelId="{FCAE5C10-C9FD-40B5-A162-E366A682D623}" type="presParOf" srcId="{01CF345B-030F-48FE-BD87-D8152D5A12B8}" destId="{FAA627EA-FD35-4275-A26B-2E3FBA7A30D0}" srcOrd="1" destOrd="0" presId="urn:microsoft.com/office/officeart/2005/8/layout/orgChart1"/>
    <dgm:cxn modelId="{5F20984E-ABA4-412C-8382-A068854D7541}" type="presParOf" srcId="{01CF345B-030F-48FE-BD87-D8152D5A12B8}" destId="{2CEBE4B2-BE67-4DAE-B7B6-5503A6CA4152}" srcOrd="2" destOrd="0" presId="urn:microsoft.com/office/officeart/2005/8/layout/orgChart1"/>
    <dgm:cxn modelId="{B3FDE4D5-F194-4D30-8C37-C064287B79AC}" type="presParOf" srcId="{D7B077D0-9690-42EE-9F84-7C7C18021A08}" destId="{768EACE9-A20D-497E-A277-B4099F612796}" srcOrd="2" destOrd="0" presId="urn:microsoft.com/office/officeart/2005/8/layout/orgChart1"/>
    <dgm:cxn modelId="{88B2356C-0CAD-41EF-BA84-CE19F7A0EC24}" type="presParOf" srcId="{D7B077D0-9690-42EE-9F84-7C7C18021A08}" destId="{E757165B-EE1E-48AE-BC39-50425C61C56B}" srcOrd="3" destOrd="0" presId="urn:microsoft.com/office/officeart/2005/8/layout/orgChart1"/>
    <dgm:cxn modelId="{4609D3AE-7B4F-4A82-B705-834702CBA2EE}" type="presParOf" srcId="{E757165B-EE1E-48AE-BC39-50425C61C56B}" destId="{5AE4B6A0-70ED-47B4-ABE8-D44F827AD9E4}" srcOrd="0" destOrd="0" presId="urn:microsoft.com/office/officeart/2005/8/layout/orgChart1"/>
    <dgm:cxn modelId="{67C7E3F4-C2FE-439D-A660-16B3BEB1D841}" type="presParOf" srcId="{5AE4B6A0-70ED-47B4-ABE8-D44F827AD9E4}" destId="{0016B960-1E91-4AA6-B2B1-D6937B5635AA}" srcOrd="0" destOrd="0" presId="urn:microsoft.com/office/officeart/2005/8/layout/orgChart1"/>
    <dgm:cxn modelId="{785C65C5-8CBB-4B43-B71F-D53B861B8EA7}" type="presParOf" srcId="{5AE4B6A0-70ED-47B4-ABE8-D44F827AD9E4}" destId="{BDA3D71F-27BD-46FF-83FC-256B84765066}" srcOrd="1" destOrd="0" presId="urn:microsoft.com/office/officeart/2005/8/layout/orgChart1"/>
    <dgm:cxn modelId="{84D944EE-4238-4F2B-B6C6-25785F5720A7}" type="presParOf" srcId="{E757165B-EE1E-48AE-BC39-50425C61C56B}" destId="{7A06842C-CA09-4768-B731-BDB68C3B1222}" srcOrd="1" destOrd="0" presId="urn:microsoft.com/office/officeart/2005/8/layout/orgChart1"/>
    <dgm:cxn modelId="{3DF23DF6-DEA4-48CF-81DF-A6D260CAC181}" type="presParOf" srcId="{E757165B-EE1E-48AE-BC39-50425C61C56B}" destId="{C450C623-E53C-4FC5-B571-D6CB81FF594A}" srcOrd="2" destOrd="0" presId="urn:microsoft.com/office/officeart/2005/8/layout/orgChart1"/>
    <dgm:cxn modelId="{DB3A26E1-473E-4FD2-A560-9A0D71882854}" type="presParOf" srcId="{D7B077D0-9690-42EE-9F84-7C7C18021A08}" destId="{5DD4FBA0-9C2A-43DB-B011-6426429AF2E2}" srcOrd="4" destOrd="0" presId="urn:microsoft.com/office/officeart/2005/8/layout/orgChart1"/>
    <dgm:cxn modelId="{AC520BA0-C223-4E6F-82DE-E571BEAFF320}" type="presParOf" srcId="{D7B077D0-9690-42EE-9F84-7C7C18021A08}" destId="{BF54DAE6-1020-45AD-B53D-AF4A285FA205}" srcOrd="5" destOrd="0" presId="urn:microsoft.com/office/officeart/2005/8/layout/orgChart1"/>
    <dgm:cxn modelId="{E231FE71-AC96-47D9-B3EB-F72D947F1649}" type="presParOf" srcId="{BF54DAE6-1020-45AD-B53D-AF4A285FA205}" destId="{425C7F6D-882F-4EDD-B425-065C471E078D}" srcOrd="0" destOrd="0" presId="urn:microsoft.com/office/officeart/2005/8/layout/orgChart1"/>
    <dgm:cxn modelId="{82061D63-357C-4E5B-9183-82469B0FA818}" type="presParOf" srcId="{425C7F6D-882F-4EDD-B425-065C471E078D}" destId="{DF425806-BAED-4412-A6DB-64D116DFC67F}" srcOrd="0" destOrd="0" presId="urn:microsoft.com/office/officeart/2005/8/layout/orgChart1"/>
    <dgm:cxn modelId="{93EB048A-0380-480A-B69F-E50FF0A17B03}" type="presParOf" srcId="{425C7F6D-882F-4EDD-B425-065C471E078D}" destId="{CA1C8C8F-C858-4C1F-8774-5471AC1406B5}" srcOrd="1" destOrd="0" presId="urn:microsoft.com/office/officeart/2005/8/layout/orgChart1"/>
    <dgm:cxn modelId="{06AB6FBF-D0C4-4AAE-97F9-BC2DE1A2248F}" type="presParOf" srcId="{BF54DAE6-1020-45AD-B53D-AF4A285FA205}" destId="{2796FA43-8865-4287-A2EE-1E996434C097}" srcOrd="1" destOrd="0" presId="urn:microsoft.com/office/officeart/2005/8/layout/orgChart1"/>
    <dgm:cxn modelId="{3434C6A0-759E-489E-B826-C0CB33DB9B79}" type="presParOf" srcId="{BF54DAE6-1020-45AD-B53D-AF4A285FA205}" destId="{AEDDF641-2CA8-42C9-B09E-7A777F045BB6}" srcOrd="2" destOrd="0" presId="urn:microsoft.com/office/officeart/2005/8/layout/orgChart1"/>
    <dgm:cxn modelId="{C5790884-D408-4EE9-B531-036BD46CB1A4}" type="presParOf" srcId="{8251AFC3-B5F7-4EB7-AB3D-870691767C71}" destId="{A7C077D7-228A-4B55-BD47-D797A9C1CF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75B27-A1B2-4011-92E6-BF3513C82C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FB8BA-EE63-4E6B-B861-7E434D312404}">
      <dgm:prSet phldrT="[Текст]" custT="1"/>
      <dgm:spPr/>
      <dgm:t>
        <a:bodyPr/>
        <a:lstStyle/>
        <a:p>
          <a:r>
            <a:rPr lang="ru-RU" sz="3600" dirty="0" smtClean="0"/>
            <a:t>Определяется Конституцией и….</a:t>
          </a:r>
          <a:endParaRPr lang="ru-RU" sz="3600" dirty="0"/>
        </a:p>
      </dgm:t>
    </dgm:pt>
    <dgm:pt modelId="{AC19EDBC-5C97-4914-8EA7-71E02BCD0270}" type="parTrans" cxnId="{7B7F067B-D744-4821-B9AF-DBCF87F82E60}">
      <dgm:prSet/>
      <dgm:spPr/>
      <dgm:t>
        <a:bodyPr/>
        <a:lstStyle/>
        <a:p>
          <a:endParaRPr lang="ru-RU"/>
        </a:p>
      </dgm:t>
    </dgm:pt>
    <dgm:pt modelId="{8769971B-DA5A-45CC-9F73-0781E46CCEB3}" type="sibTrans" cxnId="{7B7F067B-D744-4821-B9AF-DBCF87F82E60}">
      <dgm:prSet/>
      <dgm:spPr/>
      <dgm:t>
        <a:bodyPr/>
        <a:lstStyle/>
        <a:p>
          <a:endParaRPr lang="ru-RU"/>
        </a:p>
      </dgm:t>
    </dgm:pt>
    <dgm:pt modelId="{7553B820-5035-49C4-9E69-BF2A56C62CA0}">
      <dgm:prSet phldrT="[Текст]" custT="1"/>
      <dgm:spPr/>
      <dgm:t>
        <a:bodyPr/>
        <a:lstStyle/>
        <a:p>
          <a:r>
            <a:rPr lang="ru-RU" sz="2800" dirty="0" smtClean="0"/>
            <a:t>конституцией республики</a:t>
          </a:r>
          <a:endParaRPr lang="ru-RU" sz="2800" dirty="0"/>
        </a:p>
      </dgm:t>
    </dgm:pt>
    <dgm:pt modelId="{9ED19AF1-7712-4ECC-A4A6-2583E2A94CCE}" type="parTrans" cxnId="{28379C91-00CD-44C8-BD1E-29B56657A805}">
      <dgm:prSet/>
      <dgm:spPr/>
      <dgm:t>
        <a:bodyPr/>
        <a:lstStyle/>
        <a:p>
          <a:endParaRPr lang="ru-RU"/>
        </a:p>
      </dgm:t>
    </dgm:pt>
    <dgm:pt modelId="{A8E76F64-5CC4-4E9A-8AE7-6C62112ECC15}" type="sibTrans" cxnId="{28379C91-00CD-44C8-BD1E-29B56657A805}">
      <dgm:prSet/>
      <dgm:spPr/>
      <dgm:t>
        <a:bodyPr/>
        <a:lstStyle/>
        <a:p>
          <a:endParaRPr lang="ru-RU"/>
        </a:p>
      </dgm:t>
    </dgm:pt>
    <dgm:pt modelId="{034EBF53-82BE-43E7-A674-FCACA84F26E8}">
      <dgm:prSet phldrT="[Текст]" custT="1"/>
      <dgm:spPr/>
      <dgm:t>
        <a:bodyPr/>
        <a:lstStyle/>
        <a:p>
          <a:r>
            <a:rPr lang="ru-RU" sz="2800" dirty="0" smtClean="0"/>
            <a:t>Уставом</a:t>
          </a:r>
        </a:p>
        <a:p>
          <a:r>
            <a:rPr lang="ru-RU" sz="1400" dirty="0" smtClean="0"/>
            <a:t>( у остальных субъектов)</a:t>
          </a:r>
        </a:p>
      </dgm:t>
    </dgm:pt>
    <dgm:pt modelId="{83A4A843-8537-46F1-9AAD-392E8850A7A0}" type="parTrans" cxnId="{D6A694C5-9F44-421D-BC4D-154C43A279BD}">
      <dgm:prSet/>
      <dgm:spPr/>
      <dgm:t>
        <a:bodyPr/>
        <a:lstStyle/>
        <a:p>
          <a:endParaRPr lang="ru-RU"/>
        </a:p>
      </dgm:t>
    </dgm:pt>
    <dgm:pt modelId="{FF76024B-C9D4-4A32-BD4F-700EDA86757A}" type="sibTrans" cxnId="{D6A694C5-9F44-421D-BC4D-154C43A279BD}">
      <dgm:prSet/>
      <dgm:spPr/>
      <dgm:t>
        <a:bodyPr/>
        <a:lstStyle/>
        <a:p>
          <a:endParaRPr lang="ru-RU"/>
        </a:p>
      </dgm:t>
    </dgm:pt>
    <dgm:pt modelId="{F7315B85-A429-4422-85A9-34F5430C3497}" type="pres">
      <dgm:prSet presAssocID="{19475B27-A1B2-4011-92E6-BF3513C82C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553B26-CCF0-4350-9AFB-D23DA042A882}" type="pres">
      <dgm:prSet presAssocID="{428FB8BA-EE63-4E6B-B861-7E434D312404}" presName="hierRoot1" presStyleCnt="0">
        <dgm:presLayoutVars>
          <dgm:hierBranch val="init"/>
        </dgm:presLayoutVars>
      </dgm:prSet>
      <dgm:spPr/>
    </dgm:pt>
    <dgm:pt modelId="{591F865E-DF48-425A-8ECE-7760B6E3B4A2}" type="pres">
      <dgm:prSet presAssocID="{428FB8BA-EE63-4E6B-B861-7E434D312404}" presName="rootComposite1" presStyleCnt="0"/>
      <dgm:spPr/>
    </dgm:pt>
    <dgm:pt modelId="{852995BA-9AB7-4B20-8E54-6A88DCEA0C46}" type="pres">
      <dgm:prSet presAssocID="{428FB8BA-EE63-4E6B-B861-7E434D312404}" presName="rootText1" presStyleLbl="node0" presStyleIdx="0" presStyleCnt="1" custScaleX="216246" custLinFactNeighborX="-1798" custLinFactNeighborY="-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B936E-7B63-4151-B4B7-DD917963B5A2}" type="pres">
      <dgm:prSet presAssocID="{428FB8BA-EE63-4E6B-B861-7E434D3124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969736-3684-4ADF-8E43-A19DA4BC4D4F}" type="pres">
      <dgm:prSet presAssocID="{428FB8BA-EE63-4E6B-B861-7E434D312404}" presName="hierChild2" presStyleCnt="0"/>
      <dgm:spPr/>
    </dgm:pt>
    <dgm:pt modelId="{E8B6A498-A537-4855-A8A2-90E5F3CDB117}" type="pres">
      <dgm:prSet presAssocID="{9ED19AF1-7712-4ECC-A4A6-2583E2A94CC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A595371-09FE-4BF0-B793-96735881BE97}" type="pres">
      <dgm:prSet presAssocID="{7553B820-5035-49C4-9E69-BF2A56C62CA0}" presName="hierRoot2" presStyleCnt="0">
        <dgm:presLayoutVars>
          <dgm:hierBranch val="init"/>
        </dgm:presLayoutVars>
      </dgm:prSet>
      <dgm:spPr/>
    </dgm:pt>
    <dgm:pt modelId="{E67D8E0D-82C3-4568-9019-78AB42C471EC}" type="pres">
      <dgm:prSet presAssocID="{7553B820-5035-49C4-9E69-BF2A56C62CA0}" presName="rootComposite" presStyleCnt="0"/>
      <dgm:spPr/>
    </dgm:pt>
    <dgm:pt modelId="{60D866E9-F57D-4E89-8259-3B8C2452A484}" type="pres">
      <dgm:prSet presAssocID="{7553B820-5035-49C4-9E69-BF2A56C62CA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A2D3D-0AE2-4897-AB92-3223052AF995}" type="pres">
      <dgm:prSet presAssocID="{7553B820-5035-49C4-9E69-BF2A56C62CA0}" presName="rootConnector" presStyleLbl="node2" presStyleIdx="0" presStyleCnt="2"/>
      <dgm:spPr/>
      <dgm:t>
        <a:bodyPr/>
        <a:lstStyle/>
        <a:p>
          <a:endParaRPr lang="ru-RU"/>
        </a:p>
      </dgm:t>
    </dgm:pt>
    <dgm:pt modelId="{41BB6F08-D302-4FDA-9187-204CAB9A1842}" type="pres">
      <dgm:prSet presAssocID="{7553B820-5035-49C4-9E69-BF2A56C62CA0}" presName="hierChild4" presStyleCnt="0"/>
      <dgm:spPr/>
    </dgm:pt>
    <dgm:pt modelId="{F476C1D1-9C53-4790-9860-E01FA030A8CC}" type="pres">
      <dgm:prSet presAssocID="{7553B820-5035-49C4-9E69-BF2A56C62CA0}" presName="hierChild5" presStyleCnt="0"/>
      <dgm:spPr/>
    </dgm:pt>
    <dgm:pt modelId="{72F5DB48-68D9-4E0B-9B61-167335C7A64E}" type="pres">
      <dgm:prSet presAssocID="{83A4A843-8537-46F1-9AAD-392E8850A7A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F294653-03D6-46E1-A6FB-1A5A6BD12321}" type="pres">
      <dgm:prSet presAssocID="{034EBF53-82BE-43E7-A674-FCACA84F26E8}" presName="hierRoot2" presStyleCnt="0">
        <dgm:presLayoutVars>
          <dgm:hierBranch val="init"/>
        </dgm:presLayoutVars>
      </dgm:prSet>
      <dgm:spPr/>
    </dgm:pt>
    <dgm:pt modelId="{0957FE57-8312-4A97-AAEF-FC41D7E3F358}" type="pres">
      <dgm:prSet presAssocID="{034EBF53-82BE-43E7-A674-FCACA84F26E8}" presName="rootComposite" presStyleCnt="0"/>
      <dgm:spPr/>
    </dgm:pt>
    <dgm:pt modelId="{C8E7BFA5-CC32-4520-99D7-6349AFFD2541}" type="pres">
      <dgm:prSet presAssocID="{034EBF53-82BE-43E7-A674-FCACA84F26E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1F1758-633F-42BC-9612-51F2E9BA0CE9}" type="pres">
      <dgm:prSet presAssocID="{034EBF53-82BE-43E7-A674-FCACA84F26E8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DAC643-B2C6-4635-BAD0-28CD6086C2E9}" type="pres">
      <dgm:prSet presAssocID="{034EBF53-82BE-43E7-A674-FCACA84F26E8}" presName="hierChild4" presStyleCnt="0"/>
      <dgm:spPr/>
    </dgm:pt>
    <dgm:pt modelId="{04F028DC-5ABF-473F-BD7F-CC4CE5130480}" type="pres">
      <dgm:prSet presAssocID="{034EBF53-82BE-43E7-A674-FCACA84F26E8}" presName="hierChild5" presStyleCnt="0"/>
      <dgm:spPr/>
    </dgm:pt>
    <dgm:pt modelId="{56AC5591-B974-4215-A604-FB24738C2602}" type="pres">
      <dgm:prSet presAssocID="{428FB8BA-EE63-4E6B-B861-7E434D312404}" presName="hierChild3" presStyleCnt="0"/>
      <dgm:spPr/>
    </dgm:pt>
  </dgm:ptLst>
  <dgm:cxnLst>
    <dgm:cxn modelId="{EAD50CAE-D745-4F7C-A903-547D3122A3AC}" type="presOf" srcId="{83A4A843-8537-46F1-9AAD-392E8850A7A0}" destId="{72F5DB48-68D9-4E0B-9B61-167335C7A64E}" srcOrd="0" destOrd="0" presId="urn:microsoft.com/office/officeart/2005/8/layout/orgChart1"/>
    <dgm:cxn modelId="{A83127B6-D4CB-4FBC-BD8E-D7DE62F8E3D1}" type="presOf" srcId="{9ED19AF1-7712-4ECC-A4A6-2583E2A94CCE}" destId="{E8B6A498-A537-4855-A8A2-90E5F3CDB117}" srcOrd="0" destOrd="0" presId="urn:microsoft.com/office/officeart/2005/8/layout/orgChart1"/>
    <dgm:cxn modelId="{7B7F067B-D744-4821-B9AF-DBCF87F82E60}" srcId="{19475B27-A1B2-4011-92E6-BF3513C82CEA}" destId="{428FB8BA-EE63-4E6B-B861-7E434D312404}" srcOrd="0" destOrd="0" parTransId="{AC19EDBC-5C97-4914-8EA7-71E02BCD0270}" sibTransId="{8769971B-DA5A-45CC-9F73-0781E46CCEB3}"/>
    <dgm:cxn modelId="{D6A694C5-9F44-421D-BC4D-154C43A279BD}" srcId="{428FB8BA-EE63-4E6B-B861-7E434D312404}" destId="{034EBF53-82BE-43E7-A674-FCACA84F26E8}" srcOrd="1" destOrd="0" parTransId="{83A4A843-8537-46F1-9AAD-392E8850A7A0}" sibTransId="{FF76024B-C9D4-4A32-BD4F-700EDA86757A}"/>
    <dgm:cxn modelId="{D5A35242-5DBC-4FB8-8D4A-E1CC50D5C99E}" type="presOf" srcId="{428FB8BA-EE63-4E6B-B861-7E434D312404}" destId="{A1FB936E-7B63-4151-B4B7-DD917963B5A2}" srcOrd="1" destOrd="0" presId="urn:microsoft.com/office/officeart/2005/8/layout/orgChart1"/>
    <dgm:cxn modelId="{28379C91-00CD-44C8-BD1E-29B56657A805}" srcId="{428FB8BA-EE63-4E6B-B861-7E434D312404}" destId="{7553B820-5035-49C4-9E69-BF2A56C62CA0}" srcOrd="0" destOrd="0" parTransId="{9ED19AF1-7712-4ECC-A4A6-2583E2A94CCE}" sibTransId="{A8E76F64-5CC4-4E9A-8AE7-6C62112ECC15}"/>
    <dgm:cxn modelId="{49FD8B81-D798-4C20-8C73-EEA1952A1B7C}" type="presOf" srcId="{7553B820-5035-49C4-9E69-BF2A56C62CA0}" destId="{60D866E9-F57D-4E89-8259-3B8C2452A484}" srcOrd="0" destOrd="0" presId="urn:microsoft.com/office/officeart/2005/8/layout/orgChart1"/>
    <dgm:cxn modelId="{F153B249-186A-45C0-A5E9-91439F7F5D5F}" type="presOf" srcId="{034EBF53-82BE-43E7-A674-FCACA84F26E8}" destId="{C8E7BFA5-CC32-4520-99D7-6349AFFD2541}" srcOrd="0" destOrd="0" presId="urn:microsoft.com/office/officeart/2005/8/layout/orgChart1"/>
    <dgm:cxn modelId="{5F007183-BD16-4DEA-81CE-150819FF4989}" type="presOf" srcId="{034EBF53-82BE-43E7-A674-FCACA84F26E8}" destId="{301F1758-633F-42BC-9612-51F2E9BA0CE9}" srcOrd="1" destOrd="0" presId="urn:microsoft.com/office/officeart/2005/8/layout/orgChart1"/>
    <dgm:cxn modelId="{94FB3C0C-647A-4A21-9451-F56B487CB271}" type="presOf" srcId="{7553B820-5035-49C4-9E69-BF2A56C62CA0}" destId="{5CCA2D3D-0AE2-4897-AB92-3223052AF995}" srcOrd="1" destOrd="0" presId="urn:microsoft.com/office/officeart/2005/8/layout/orgChart1"/>
    <dgm:cxn modelId="{5F17676D-BD1E-412C-A36F-4C0386942806}" type="presOf" srcId="{428FB8BA-EE63-4E6B-B861-7E434D312404}" destId="{852995BA-9AB7-4B20-8E54-6A88DCEA0C46}" srcOrd="0" destOrd="0" presId="urn:microsoft.com/office/officeart/2005/8/layout/orgChart1"/>
    <dgm:cxn modelId="{3814B24F-A1F3-46DD-B13D-A18A4A19A97E}" type="presOf" srcId="{19475B27-A1B2-4011-92E6-BF3513C82CEA}" destId="{F7315B85-A429-4422-85A9-34F5430C3497}" srcOrd="0" destOrd="0" presId="urn:microsoft.com/office/officeart/2005/8/layout/orgChart1"/>
    <dgm:cxn modelId="{19D2C822-6B79-4AB8-B907-64123E477FD1}" type="presParOf" srcId="{F7315B85-A429-4422-85A9-34F5430C3497}" destId="{42553B26-CCF0-4350-9AFB-D23DA042A882}" srcOrd="0" destOrd="0" presId="urn:microsoft.com/office/officeart/2005/8/layout/orgChart1"/>
    <dgm:cxn modelId="{65235DA2-63CF-45E2-AF63-136A7C687763}" type="presParOf" srcId="{42553B26-CCF0-4350-9AFB-D23DA042A882}" destId="{591F865E-DF48-425A-8ECE-7760B6E3B4A2}" srcOrd="0" destOrd="0" presId="urn:microsoft.com/office/officeart/2005/8/layout/orgChart1"/>
    <dgm:cxn modelId="{2B5731D5-7F76-4C4E-BC0A-505EEA82C895}" type="presParOf" srcId="{591F865E-DF48-425A-8ECE-7760B6E3B4A2}" destId="{852995BA-9AB7-4B20-8E54-6A88DCEA0C46}" srcOrd="0" destOrd="0" presId="urn:microsoft.com/office/officeart/2005/8/layout/orgChart1"/>
    <dgm:cxn modelId="{FF029E2E-A53C-48D2-B997-D5E9C283DE44}" type="presParOf" srcId="{591F865E-DF48-425A-8ECE-7760B6E3B4A2}" destId="{A1FB936E-7B63-4151-B4B7-DD917963B5A2}" srcOrd="1" destOrd="0" presId="urn:microsoft.com/office/officeart/2005/8/layout/orgChart1"/>
    <dgm:cxn modelId="{EA1D0153-2D7D-4C38-8176-FBBF8E18C50F}" type="presParOf" srcId="{42553B26-CCF0-4350-9AFB-D23DA042A882}" destId="{BC969736-3684-4ADF-8E43-A19DA4BC4D4F}" srcOrd="1" destOrd="0" presId="urn:microsoft.com/office/officeart/2005/8/layout/orgChart1"/>
    <dgm:cxn modelId="{B5DF2274-EF0C-4CBD-A280-BFAD0DD8D4CB}" type="presParOf" srcId="{BC969736-3684-4ADF-8E43-A19DA4BC4D4F}" destId="{E8B6A498-A537-4855-A8A2-90E5F3CDB117}" srcOrd="0" destOrd="0" presId="urn:microsoft.com/office/officeart/2005/8/layout/orgChart1"/>
    <dgm:cxn modelId="{6C678B0A-A978-4256-9CF8-75BCEBB4C96F}" type="presParOf" srcId="{BC969736-3684-4ADF-8E43-A19DA4BC4D4F}" destId="{EA595371-09FE-4BF0-B793-96735881BE97}" srcOrd="1" destOrd="0" presId="urn:microsoft.com/office/officeart/2005/8/layout/orgChart1"/>
    <dgm:cxn modelId="{2A00DEE4-F39D-4342-BEF4-1BBCE1FF3230}" type="presParOf" srcId="{EA595371-09FE-4BF0-B793-96735881BE97}" destId="{E67D8E0D-82C3-4568-9019-78AB42C471EC}" srcOrd="0" destOrd="0" presId="urn:microsoft.com/office/officeart/2005/8/layout/orgChart1"/>
    <dgm:cxn modelId="{E3B4D5BE-70C1-494F-8C97-62A73321D784}" type="presParOf" srcId="{E67D8E0D-82C3-4568-9019-78AB42C471EC}" destId="{60D866E9-F57D-4E89-8259-3B8C2452A484}" srcOrd="0" destOrd="0" presId="urn:microsoft.com/office/officeart/2005/8/layout/orgChart1"/>
    <dgm:cxn modelId="{2097B6E5-5F61-4574-9EF6-A4EE600F8AB8}" type="presParOf" srcId="{E67D8E0D-82C3-4568-9019-78AB42C471EC}" destId="{5CCA2D3D-0AE2-4897-AB92-3223052AF995}" srcOrd="1" destOrd="0" presId="urn:microsoft.com/office/officeart/2005/8/layout/orgChart1"/>
    <dgm:cxn modelId="{07D211E3-5BEF-4AED-AD03-B2F61C300CE8}" type="presParOf" srcId="{EA595371-09FE-4BF0-B793-96735881BE97}" destId="{41BB6F08-D302-4FDA-9187-204CAB9A1842}" srcOrd="1" destOrd="0" presId="urn:microsoft.com/office/officeart/2005/8/layout/orgChart1"/>
    <dgm:cxn modelId="{F8C9951C-1A00-4739-8245-AF369B02B444}" type="presParOf" srcId="{EA595371-09FE-4BF0-B793-96735881BE97}" destId="{F476C1D1-9C53-4790-9860-E01FA030A8CC}" srcOrd="2" destOrd="0" presId="urn:microsoft.com/office/officeart/2005/8/layout/orgChart1"/>
    <dgm:cxn modelId="{035F9C61-FC09-4311-BF8C-D7EAA1A1C9F7}" type="presParOf" srcId="{BC969736-3684-4ADF-8E43-A19DA4BC4D4F}" destId="{72F5DB48-68D9-4E0B-9B61-167335C7A64E}" srcOrd="2" destOrd="0" presId="urn:microsoft.com/office/officeart/2005/8/layout/orgChart1"/>
    <dgm:cxn modelId="{1E077066-0489-4E92-8CF3-CE2E935A9CD9}" type="presParOf" srcId="{BC969736-3684-4ADF-8E43-A19DA4BC4D4F}" destId="{FF294653-03D6-46E1-A6FB-1A5A6BD12321}" srcOrd="3" destOrd="0" presId="urn:microsoft.com/office/officeart/2005/8/layout/orgChart1"/>
    <dgm:cxn modelId="{F60419FB-B848-489E-BA01-EE7174450D16}" type="presParOf" srcId="{FF294653-03D6-46E1-A6FB-1A5A6BD12321}" destId="{0957FE57-8312-4A97-AAEF-FC41D7E3F358}" srcOrd="0" destOrd="0" presId="urn:microsoft.com/office/officeart/2005/8/layout/orgChart1"/>
    <dgm:cxn modelId="{F56D6129-CD46-419A-823B-78CD29CA7B7E}" type="presParOf" srcId="{0957FE57-8312-4A97-AAEF-FC41D7E3F358}" destId="{C8E7BFA5-CC32-4520-99D7-6349AFFD2541}" srcOrd="0" destOrd="0" presId="urn:microsoft.com/office/officeart/2005/8/layout/orgChart1"/>
    <dgm:cxn modelId="{6273E41B-E5A7-45CF-AF0D-604AF84C429F}" type="presParOf" srcId="{0957FE57-8312-4A97-AAEF-FC41D7E3F358}" destId="{301F1758-633F-42BC-9612-51F2E9BA0CE9}" srcOrd="1" destOrd="0" presId="urn:microsoft.com/office/officeart/2005/8/layout/orgChart1"/>
    <dgm:cxn modelId="{C40B57F5-96BC-448E-8741-5C4F53FF4061}" type="presParOf" srcId="{FF294653-03D6-46E1-A6FB-1A5A6BD12321}" destId="{9CDAC643-B2C6-4635-BAD0-28CD6086C2E9}" srcOrd="1" destOrd="0" presId="urn:microsoft.com/office/officeart/2005/8/layout/orgChart1"/>
    <dgm:cxn modelId="{557EDDE6-FBA9-4656-8E5F-FB3CC265DE2B}" type="presParOf" srcId="{FF294653-03D6-46E1-A6FB-1A5A6BD12321}" destId="{04F028DC-5ABF-473F-BD7F-CC4CE5130480}" srcOrd="2" destOrd="0" presId="urn:microsoft.com/office/officeart/2005/8/layout/orgChart1"/>
    <dgm:cxn modelId="{3E933974-BB75-4F2B-A2D7-D84CD211FB1D}" type="presParOf" srcId="{42553B26-CCF0-4350-9AFB-D23DA042A882}" destId="{56AC5591-B974-4215-A604-FB24738C26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3D1C62-D232-45D2-A417-C4D3705B725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9518A2-FE4C-4E74-8572-6DFEB70503B6}">
      <dgm:prSet phldrT="[Текст]"/>
      <dgm:spPr/>
      <dgm:t>
        <a:bodyPr/>
        <a:lstStyle/>
        <a:p>
          <a:r>
            <a:rPr lang="ru-RU" dirty="0" smtClean="0"/>
            <a:t>Инициатива от субъектов</a:t>
          </a:r>
          <a:endParaRPr lang="ru-RU" dirty="0"/>
        </a:p>
      </dgm:t>
    </dgm:pt>
    <dgm:pt modelId="{A67DCE27-873E-47A8-9606-12E18E513445}" type="parTrans" cxnId="{AAEFFFBF-F4B8-47F3-BE87-6DA3EA1FDAFA}">
      <dgm:prSet/>
      <dgm:spPr/>
      <dgm:t>
        <a:bodyPr/>
        <a:lstStyle/>
        <a:p>
          <a:endParaRPr lang="ru-RU"/>
        </a:p>
      </dgm:t>
    </dgm:pt>
    <dgm:pt modelId="{2598B63E-4AB1-4E26-8DC2-02B1B654A3CF}" type="sibTrans" cxnId="{AAEFFFBF-F4B8-47F3-BE87-6DA3EA1FDAFA}">
      <dgm:prSet/>
      <dgm:spPr/>
      <dgm:t>
        <a:bodyPr/>
        <a:lstStyle/>
        <a:p>
          <a:endParaRPr lang="ru-RU"/>
        </a:p>
      </dgm:t>
    </dgm:pt>
    <dgm:pt modelId="{8B4CC9A3-60DD-4AA7-AEC3-4D8CB8A17196}">
      <dgm:prSet phldrT="[Текст]"/>
      <dgm:spPr/>
      <dgm:t>
        <a:bodyPr/>
        <a:lstStyle/>
        <a:p>
          <a:r>
            <a:rPr lang="ru-RU" dirty="0" smtClean="0"/>
            <a:t>Президент </a:t>
          </a:r>
          <a:endParaRPr lang="ru-RU" dirty="0"/>
        </a:p>
      </dgm:t>
    </dgm:pt>
    <dgm:pt modelId="{FA7EFFCE-DDBF-46CA-98BC-B431A18ED8EC}" type="parTrans" cxnId="{E1D44A0C-27F8-4060-9476-53C4F21C4828}">
      <dgm:prSet/>
      <dgm:spPr/>
      <dgm:t>
        <a:bodyPr/>
        <a:lstStyle/>
        <a:p>
          <a:endParaRPr lang="ru-RU"/>
        </a:p>
      </dgm:t>
    </dgm:pt>
    <dgm:pt modelId="{AB7E25F1-4B9A-4E82-A919-279FA1C1182B}" type="sibTrans" cxnId="{E1D44A0C-27F8-4060-9476-53C4F21C4828}">
      <dgm:prSet/>
      <dgm:spPr/>
      <dgm:t>
        <a:bodyPr/>
        <a:lstStyle/>
        <a:p>
          <a:endParaRPr lang="ru-RU"/>
        </a:p>
      </dgm:t>
    </dgm:pt>
    <dgm:pt modelId="{DF99CDBF-6502-442C-B1DD-79CD7995922D}">
      <dgm:prSet phldrT="[Текст]"/>
      <dgm:spPr/>
      <dgm:t>
        <a:bodyPr/>
        <a:lstStyle/>
        <a:p>
          <a:r>
            <a:rPr lang="ru-RU" dirty="0" smtClean="0"/>
            <a:t>Референдум в субъектах</a:t>
          </a:r>
          <a:endParaRPr lang="ru-RU" dirty="0"/>
        </a:p>
      </dgm:t>
    </dgm:pt>
    <dgm:pt modelId="{D6CAA677-CBD7-4562-BE20-39259359930E}" type="parTrans" cxnId="{27941449-082F-434B-8A1E-F4CF43A72100}">
      <dgm:prSet/>
      <dgm:spPr/>
      <dgm:t>
        <a:bodyPr/>
        <a:lstStyle/>
        <a:p>
          <a:endParaRPr lang="ru-RU"/>
        </a:p>
      </dgm:t>
    </dgm:pt>
    <dgm:pt modelId="{E9CB90A1-4988-4A5F-8412-FEB76541ACEA}" type="sibTrans" cxnId="{27941449-082F-434B-8A1E-F4CF43A72100}">
      <dgm:prSet/>
      <dgm:spPr/>
      <dgm:t>
        <a:bodyPr/>
        <a:lstStyle/>
        <a:p>
          <a:endParaRPr lang="ru-RU"/>
        </a:p>
      </dgm:t>
    </dgm:pt>
    <dgm:pt modelId="{B60DA04D-C8DF-4CC5-9CB2-31B1E585B2CA}" type="pres">
      <dgm:prSet presAssocID="{B03D1C62-D232-45D2-A417-C4D3705B725E}" presName="linearFlow" presStyleCnt="0">
        <dgm:presLayoutVars>
          <dgm:resizeHandles val="exact"/>
        </dgm:presLayoutVars>
      </dgm:prSet>
      <dgm:spPr/>
    </dgm:pt>
    <dgm:pt modelId="{EDE98CB7-5927-45C3-A174-6B19AD10B61E}" type="pres">
      <dgm:prSet presAssocID="{5B9518A2-FE4C-4E74-8572-6DFEB70503B6}" presName="node" presStyleLbl="node1" presStyleIdx="0" presStyleCnt="3" custLinFactX="-16233" custLinFactNeighborX="-100000" custLinFactNeighborY="20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BE6B-FF68-4B18-BB8A-FECA0971E3E4}" type="pres">
      <dgm:prSet presAssocID="{2598B63E-4AB1-4E26-8DC2-02B1B654A3CF}" presName="sibTrans" presStyleLbl="sibTrans2D1" presStyleIdx="0" presStyleCnt="2"/>
      <dgm:spPr/>
    </dgm:pt>
    <dgm:pt modelId="{8B8E751F-C0B0-4121-9032-22D46FF4CC7F}" type="pres">
      <dgm:prSet presAssocID="{2598B63E-4AB1-4E26-8DC2-02B1B654A3CF}" presName="connectorText" presStyleLbl="sibTrans2D1" presStyleIdx="0" presStyleCnt="2"/>
      <dgm:spPr/>
    </dgm:pt>
    <dgm:pt modelId="{1A41FA79-6971-4ED6-AFBB-2A1D80DA8201}" type="pres">
      <dgm:prSet presAssocID="{8B4CC9A3-60DD-4AA7-AEC3-4D8CB8A17196}" presName="node" presStyleLbl="node1" presStyleIdx="1" presStyleCnt="3" custLinFactX="-16233" custLinFactNeighborX="-100000" custLinFactNeighborY="-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9E7EB-C43C-4670-885E-223857E850A0}" type="pres">
      <dgm:prSet presAssocID="{AB7E25F1-4B9A-4E82-A919-279FA1C1182B}" presName="sibTrans" presStyleLbl="sibTrans2D1" presStyleIdx="1" presStyleCnt="2"/>
      <dgm:spPr/>
    </dgm:pt>
    <dgm:pt modelId="{A8BFFCCA-DE71-4B1B-B5D0-4C4C3ED688E4}" type="pres">
      <dgm:prSet presAssocID="{AB7E25F1-4B9A-4E82-A919-279FA1C1182B}" presName="connectorText" presStyleLbl="sibTrans2D1" presStyleIdx="1" presStyleCnt="2"/>
      <dgm:spPr/>
    </dgm:pt>
    <dgm:pt modelId="{DF3AE5DF-AE19-43FC-8A75-12EA2C8B4EFD}" type="pres">
      <dgm:prSet presAssocID="{DF99CDBF-6502-442C-B1DD-79CD7995922D}" presName="node" presStyleLbl="node1" presStyleIdx="2" presStyleCnt="3" custLinFactX="-16233" custLinFactNeighborX="-100000" custLinFactNeighborY="-3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44A0C-27F8-4060-9476-53C4F21C4828}" srcId="{B03D1C62-D232-45D2-A417-C4D3705B725E}" destId="{8B4CC9A3-60DD-4AA7-AEC3-4D8CB8A17196}" srcOrd="1" destOrd="0" parTransId="{FA7EFFCE-DDBF-46CA-98BC-B431A18ED8EC}" sibTransId="{AB7E25F1-4B9A-4E82-A919-279FA1C1182B}"/>
    <dgm:cxn modelId="{AA7C6BA6-1AAE-43F4-BC56-A45E91DDE424}" type="presOf" srcId="{2598B63E-4AB1-4E26-8DC2-02B1B654A3CF}" destId="{8B8E751F-C0B0-4121-9032-22D46FF4CC7F}" srcOrd="1" destOrd="0" presId="urn:microsoft.com/office/officeart/2005/8/layout/process2"/>
    <dgm:cxn modelId="{6824B639-FFBC-4504-9882-BE976F1013F1}" type="presOf" srcId="{2598B63E-4AB1-4E26-8DC2-02B1B654A3CF}" destId="{D4D1BE6B-FF68-4B18-BB8A-FECA0971E3E4}" srcOrd="0" destOrd="0" presId="urn:microsoft.com/office/officeart/2005/8/layout/process2"/>
    <dgm:cxn modelId="{27941449-082F-434B-8A1E-F4CF43A72100}" srcId="{B03D1C62-D232-45D2-A417-C4D3705B725E}" destId="{DF99CDBF-6502-442C-B1DD-79CD7995922D}" srcOrd="2" destOrd="0" parTransId="{D6CAA677-CBD7-4562-BE20-39259359930E}" sibTransId="{E9CB90A1-4988-4A5F-8412-FEB76541ACEA}"/>
    <dgm:cxn modelId="{6C853C42-2091-463B-8239-E3333C293619}" type="presOf" srcId="{AB7E25F1-4B9A-4E82-A919-279FA1C1182B}" destId="{8109E7EB-C43C-4670-885E-223857E850A0}" srcOrd="0" destOrd="0" presId="urn:microsoft.com/office/officeart/2005/8/layout/process2"/>
    <dgm:cxn modelId="{93205A27-3BB0-4AD7-8C1D-9AAC294ABD7A}" type="presOf" srcId="{DF99CDBF-6502-442C-B1DD-79CD7995922D}" destId="{DF3AE5DF-AE19-43FC-8A75-12EA2C8B4EFD}" srcOrd="0" destOrd="0" presId="urn:microsoft.com/office/officeart/2005/8/layout/process2"/>
    <dgm:cxn modelId="{2449C5D0-FE0D-41EC-9BD7-3961F20E73AF}" type="presOf" srcId="{AB7E25F1-4B9A-4E82-A919-279FA1C1182B}" destId="{A8BFFCCA-DE71-4B1B-B5D0-4C4C3ED688E4}" srcOrd="1" destOrd="0" presId="urn:microsoft.com/office/officeart/2005/8/layout/process2"/>
    <dgm:cxn modelId="{AAEFFFBF-F4B8-47F3-BE87-6DA3EA1FDAFA}" srcId="{B03D1C62-D232-45D2-A417-C4D3705B725E}" destId="{5B9518A2-FE4C-4E74-8572-6DFEB70503B6}" srcOrd="0" destOrd="0" parTransId="{A67DCE27-873E-47A8-9606-12E18E513445}" sibTransId="{2598B63E-4AB1-4E26-8DC2-02B1B654A3CF}"/>
    <dgm:cxn modelId="{E891CC72-B1FC-40E2-B059-13458FB268C0}" type="presOf" srcId="{B03D1C62-D232-45D2-A417-C4D3705B725E}" destId="{B60DA04D-C8DF-4CC5-9CB2-31B1E585B2CA}" srcOrd="0" destOrd="0" presId="urn:microsoft.com/office/officeart/2005/8/layout/process2"/>
    <dgm:cxn modelId="{D84CCC2B-6831-4888-B136-BA12A76CE69C}" type="presOf" srcId="{5B9518A2-FE4C-4E74-8572-6DFEB70503B6}" destId="{EDE98CB7-5927-45C3-A174-6B19AD10B61E}" srcOrd="0" destOrd="0" presId="urn:microsoft.com/office/officeart/2005/8/layout/process2"/>
    <dgm:cxn modelId="{6D9DA2D6-2DEF-488E-A3E0-327D01F7E8B9}" type="presOf" srcId="{8B4CC9A3-60DD-4AA7-AEC3-4D8CB8A17196}" destId="{1A41FA79-6971-4ED6-AFBB-2A1D80DA8201}" srcOrd="0" destOrd="0" presId="urn:microsoft.com/office/officeart/2005/8/layout/process2"/>
    <dgm:cxn modelId="{31B774B0-9044-4535-8386-6EC79A252A50}" type="presParOf" srcId="{B60DA04D-C8DF-4CC5-9CB2-31B1E585B2CA}" destId="{EDE98CB7-5927-45C3-A174-6B19AD10B61E}" srcOrd="0" destOrd="0" presId="urn:microsoft.com/office/officeart/2005/8/layout/process2"/>
    <dgm:cxn modelId="{F59ECA57-FC86-4BF9-BCA1-78744B9887F5}" type="presParOf" srcId="{B60DA04D-C8DF-4CC5-9CB2-31B1E585B2CA}" destId="{D4D1BE6B-FF68-4B18-BB8A-FECA0971E3E4}" srcOrd="1" destOrd="0" presId="urn:microsoft.com/office/officeart/2005/8/layout/process2"/>
    <dgm:cxn modelId="{B36C61A1-17F6-42D9-BA54-3084CD6DAFBD}" type="presParOf" srcId="{D4D1BE6B-FF68-4B18-BB8A-FECA0971E3E4}" destId="{8B8E751F-C0B0-4121-9032-22D46FF4CC7F}" srcOrd="0" destOrd="0" presId="urn:microsoft.com/office/officeart/2005/8/layout/process2"/>
    <dgm:cxn modelId="{EBAB9A1F-DF8D-478E-B882-00303CEC3DAD}" type="presParOf" srcId="{B60DA04D-C8DF-4CC5-9CB2-31B1E585B2CA}" destId="{1A41FA79-6971-4ED6-AFBB-2A1D80DA8201}" srcOrd="2" destOrd="0" presId="urn:microsoft.com/office/officeart/2005/8/layout/process2"/>
    <dgm:cxn modelId="{D3A39A74-5E6F-4C1A-B443-C244E5BD4B54}" type="presParOf" srcId="{B60DA04D-C8DF-4CC5-9CB2-31B1E585B2CA}" destId="{8109E7EB-C43C-4670-885E-223857E850A0}" srcOrd="3" destOrd="0" presId="urn:microsoft.com/office/officeart/2005/8/layout/process2"/>
    <dgm:cxn modelId="{FEE454E3-F54C-44E1-AFAF-A872759EBE90}" type="presParOf" srcId="{8109E7EB-C43C-4670-885E-223857E850A0}" destId="{A8BFFCCA-DE71-4B1B-B5D0-4C4C3ED688E4}" srcOrd="0" destOrd="0" presId="urn:microsoft.com/office/officeart/2005/8/layout/process2"/>
    <dgm:cxn modelId="{BADCF03F-DD2E-4553-ADED-DB3BDCBCD5B1}" type="presParOf" srcId="{B60DA04D-C8DF-4CC5-9CB2-31B1E585B2CA}" destId="{DF3AE5DF-AE19-43FC-8A75-12EA2C8B4EF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F5334-FF9C-4743-AB0B-1C9BE5D38205}">
      <dsp:nvSpPr>
        <dsp:cNvPr id="0" name=""/>
        <dsp:cNvSpPr/>
      </dsp:nvSpPr>
      <dsp:spPr>
        <a:xfrm>
          <a:off x="4422543" y="2515144"/>
          <a:ext cx="3529717" cy="92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"/>
              </a:lnTo>
              <a:lnTo>
                <a:pt x="3529717" y="3426"/>
              </a:lnTo>
              <a:lnTo>
                <a:pt x="3529717" y="92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39F5D-F57C-481C-BC86-5B39EAD79350}">
      <dsp:nvSpPr>
        <dsp:cNvPr id="0" name=""/>
        <dsp:cNvSpPr/>
      </dsp:nvSpPr>
      <dsp:spPr>
        <a:xfrm>
          <a:off x="4422543" y="2515144"/>
          <a:ext cx="2352159" cy="911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681"/>
              </a:lnTo>
              <a:lnTo>
                <a:pt x="2352159" y="822681"/>
              </a:lnTo>
              <a:lnTo>
                <a:pt x="2352159" y="91161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C2300-1F25-4F63-A3B0-E83C39F2F91E}">
      <dsp:nvSpPr>
        <dsp:cNvPr id="0" name=""/>
        <dsp:cNvSpPr/>
      </dsp:nvSpPr>
      <dsp:spPr>
        <a:xfrm>
          <a:off x="4422543" y="2515144"/>
          <a:ext cx="790411" cy="150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80"/>
              </a:lnTo>
              <a:lnTo>
                <a:pt x="790411" y="1418580"/>
              </a:lnTo>
              <a:lnTo>
                <a:pt x="790411" y="1507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92602-F505-4A07-A24D-5FD8D0290953}">
      <dsp:nvSpPr>
        <dsp:cNvPr id="0" name=""/>
        <dsp:cNvSpPr/>
      </dsp:nvSpPr>
      <dsp:spPr>
        <a:xfrm>
          <a:off x="2715827" y="2515144"/>
          <a:ext cx="1706715" cy="1507515"/>
        </a:xfrm>
        <a:custGeom>
          <a:avLst/>
          <a:gdLst/>
          <a:ahLst/>
          <a:cxnLst/>
          <a:rect l="0" t="0" r="0" b="0"/>
          <a:pathLst>
            <a:path>
              <a:moveTo>
                <a:pt x="1706715" y="0"/>
              </a:moveTo>
              <a:lnTo>
                <a:pt x="1706715" y="1418580"/>
              </a:lnTo>
              <a:lnTo>
                <a:pt x="0" y="1418580"/>
              </a:lnTo>
              <a:lnTo>
                <a:pt x="0" y="1507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ABB4-0912-40E2-BCA5-F30A4483341D}">
      <dsp:nvSpPr>
        <dsp:cNvPr id="0" name=""/>
        <dsp:cNvSpPr/>
      </dsp:nvSpPr>
      <dsp:spPr>
        <a:xfrm>
          <a:off x="1343119" y="2515144"/>
          <a:ext cx="3079423" cy="930970"/>
        </a:xfrm>
        <a:custGeom>
          <a:avLst/>
          <a:gdLst/>
          <a:ahLst/>
          <a:cxnLst/>
          <a:rect l="0" t="0" r="0" b="0"/>
          <a:pathLst>
            <a:path>
              <a:moveTo>
                <a:pt x="3079423" y="0"/>
              </a:moveTo>
              <a:lnTo>
                <a:pt x="3079423" y="842035"/>
              </a:lnTo>
              <a:lnTo>
                <a:pt x="0" y="842035"/>
              </a:lnTo>
              <a:lnTo>
                <a:pt x="0" y="93097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9CC8-4F45-4643-95F0-CE63559A568B}">
      <dsp:nvSpPr>
        <dsp:cNvPr id="0" name=""/>
        <dsp:cNvSpPr/>
      </dsp:nvSpPr>
      <dsp:spPr>
        <a:xfrm>
          <a:off x="675522" y="2515144"/>
          <a:ext cx="3747020" cy="92360"/>
        </a:xfrm>
        <a:custGeom>
          <a:avLst/>
          <a:gdLst/>
          <a:ahLst/>
          <a:cxnLst/>
          <a:rect l="0" t="0" r="0" b="0"/>
          <a:pathLst>
            <a:path>
              <a:moveTo>
                <a:pt x="3747020" y="0"/>
              </a:moveTo>
              <a:lnTo>
                <a:pt x="3747020" y="3426"/>
              </a:lnTo>
              <a:lnTo>
                <a:pt x="0" y="3426"/>
              </a:lnTo>
              <a:lnTo>
                <a:pt x="0" y="92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77012-1BA8-4E34-BD43-5F2804A2ED73}">
      <dsp:nvSpPr>
        <dsp:cNvPr id="0" name=""/>
        <dsp:cNvSpPr/>
      </dsp:nvSpPr>
      <dsp:spPr>
        <a:xfrm>
          <a:off x="3595490" y="1150877"/>
          <a:ext cx="1654104" cy="1364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Типы субъектов РФ</a:t>
          </a:r>
          <a:endParaRPr lang="ru-RU" sz="2300" b="1" kern="1200" dirty="0"/>
        </a:p>
      </dsp:txBody>
      <dsp:txXfrm>
        <a:off x="3595490" y="1150877"/>
        <a:ext cx="1654104" cy="1364267"/>
      </dsp:txXfrm>
    </dsp:sp>
    <dsp:sp modelId="{83D86B07-6748-4770-A747-5F1FC8E36BFF}">
      <dsp:nvSpPr>
        <dsp:cNvPr id="0" name=""/>
        <dsp:cNvSpPr/>
      </dsp:nvSpPr>
      <dsp:spPr>
        <a:xfrm>
          <a:off x="3733" y="2607505"/>
          <a:ext cx="1343579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республики</a:t>
          </a:r>
          <a:endParaRPr lang="ru-RU" sz="1400" b="1" kern="1200" dirty="0"/>
        </a:p>
      </dsp:txBody>
      <dsp:txXfrm>
        <a:off x="3733" y="2607505"/>
        <a:ext cx="1343579" cy="423497"/>
      </dsp:txXfrm>
    </dsp:sp>
    <dsp:sp modelId="{0834DC6E-BB91-476D-AB71-2C5AFAD36E22}">
      <dsp:nvSpPr>
        <dsp:cNvPr id="0" name=""/>
        <dsp:cNvSpPr/>
      </dsp:nvSpPr>
      <dsp:spPr>
        <a:xfrm>
          <a:off x="919622" y="3446115"/>
          <a:ext cx="846994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края</a:t>
          </a:r>
          <a:endParaRPr lang="ru-RU" sz="2000" b="1" kern="1200" dirty="0"/>
        </a:p>
      </dsp:txBody>
      <dsp:txXfrm>
        <a:off x="919622" y="3446115"/>
        <a:ext cx="846994" cy="423497"/>
      </dsp:txXfrm>
    </dsp:sp>
    <dsp:sp modelId="{6DAE5A27-4CC6-4817-BB56-A0F4089B3CA1}">
      <dsp:nvSpPr>
        <dsp:cNvPr id="0" name=""/>
        <dsp:cNvSpPr/>
      </dsp:nvSpPr>
      <dsp:spPr>
        <a:xfrm>
          <a:off x="2125124" y="4022660"/>
          <a:ext cx="1181405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области</a:t>
          </a:r>
          <a:endParaRPr lang="ru-RU" sz="1800" b="1" kern="1200" dirty="0"/>
        </a:p>
      </dsp:txBody>
      <dsp:txXfrm>
        <a:off x="2125124" y="4022660"/>
        <a:ext cx="1181405" cy="423497"/>
      </dsp:txXfrm>
    </dsp:sp>
    <dsp:sp modelId="{A6B61815-FCAD-461A-BAD1-EF7A7DAACDA5}">
      <dsp:nvSpPr>
        <dsp:cNvPr id="0" name=""/>
        <dsp:cNvSpPr/>
      </dsp:nvSpPr>
      <dsp:spPr>
        <a:xfrm>
          <a:off x="4449312" y="4022660"/>
          <a:ext cx="1527284" cy="98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города федерального значения</a:t>
          </a:r>
          <a:endParaRPr lang="ru-RU" sz="1600" b="1" kern="1200" dirty="0"/>
        </a:p>
      </dsp:txBody>
      <dsp:txXfrm>
        <a:off x="4449312" y="4022660"/>
        <a:ext cx="1527284" cy="987341"/>
      </dsp:txXfrm>
    </dsp:sp>
    <dsp:sp modelId="{8E55BC64-6E5C-4533-9ED8-54C1FEF4489D}">
      <dsp:nvSpPr>
        <dsp:cNvPr id="0" name=""/>
        <dsp:cNvSpPr/>
      </dsp:nvSpPr>
      <dsp:spPr>
        <a:xfrm>
          <a:off x="6065768" y="3426761"/>
          <a:ext cx="1417869" cy="607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автономная область</a:t>
          </a:r>
          <a:endParaRPr lang="ru-RU" sz="1600" b="1" kern="1200" dirty="0"/>
        </a:p>
      </dsp:txBody>
      <dsp:txXfrm>
        <a:off x="6065768" y="3426761"/>
        <a:ext cx="1417869" cy="607964"/>
      </dsp:txXfrm>
    </dsp:sp>
    <dsp:sp modelId="{F805F986-7BFC-47D8-B859-F08DD36B6C67}">
      <dsp:nvSpPr>
        <dsp:cNvPr id="0" name=""/>
        <dsp:cNvSpPr/>
      </dsp:nvSpPr>
      <dsp:spPr>
        <a:xfrm>
          <a:off x="7217721" y="2607505"/>
          <a:ext cx="1469078" cy="717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автономные округа</a:t>
          </a:r>
          <a:endParaRPr lang="ru-RU" sz="1600" b="1" kern="1200" dirty="0"/>
        </a:p>
      </dsp:txBody>
      <dsp:txXfrm>
        <a:off x="7217721" y="2607505"/>
        <a:ext cx="1469078" cy="717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627BD4-DC6B-4C4E-879B-653D4B0A4655}">
      <dsp:nvSpPr>
        <dsp:cNvPr id="0" name=""/>
        <dsp:cNvSpPr/>
      </dsp:nvSpPr>
      <dsp:spPr>
        <a:xfrm>
          <a:off x="4392488" y="2319119"/>
          <a:ext cx="2403777" cy="83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184"/>
              </a:lnTo>
              <a:lnTo>
                <a:pt x="2403777" y="417184"/>
              </a:lnTo>
              <a:lnTo>
                <a:pt x="2403777" y="83436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292D5-2918-437C-9D0D-0F10B988D8E6}">
      <dsp:nvSpPr>
        <dsp:cNvPr id="0" name=""/>
        <dsp:cNvSpPr/>
      </dsp:nvSpPr>
      <dsp:spPr>
        <a:xfrm>
          <a:off x="1988710" y="2319119"/>
          <a:ext cx="2403777" cy="834368"/>
        </a:xfrm>
        <a:custGeom>
          <a:avLst/>
          <a:gdLst/>
          <a:ahLst/>
          <a:cxnLst/>
          <a:rect l="0" t="0" r="0" b="0"/>
          <a:pathLst>
            <a:path>
              <a:moveTo>
                <a:pt x="2403777" y="0"/>
              </a:moveTo>
              <a:lnTo>
                <a:pt x="2403777" y="417184"/>
              </a:lnTo>
              <a:lnTo>
                <a:pt x="0" y="417184"/>
              </a:lnTo>
              <a:lnTo>
                <a:pt x="0" y="83436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3E832-B0CF-4336-9E36-A92672965B6C}">
      <dsp:nvSpPr>
        <dsp:cNvPr id="0" name=""/>
        <dsp:cNvSpPr/>
      </dsp:nvSpPr>
      <dsp:spPr>
        <a:xfrm>
          <a:off x="2405895" y="332526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Построение федерации на основе</a:t>
          </a:r>
          <a:r>
            <a:rPr lang="en-US" sz="3600" kern="1200" dirty="0" smtClean="0"/>
            <a:t>:</a:t>
          </a:r>
          <a:endParaRPr lang="ru-RU" sz="3600" kern="1200" dirty="0"/>
        </a:p>
      </dsp:txBody>
      <dsp:txXfrm>
        <a:off x="2405895" y="332526"/>
        <a:ext cx="3973185" cy="1986592"/>
      </dsp:txXfrm>
    </dsp:sp>
    <dsp:sp modelId="{6D2CD69E-01CB-42E6-AEB6-EF009C3C6454}">
      <dsp:nvSpPr>
        <dsp:cNvPr id="0" name=""/>
        <dsp:cNvSpPr/>
      </dsp:nvSpPr>
      <dsp:spPr>
        <a:xfrm>
          <a:off x="2117" y="3153488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Национально-территориального начала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</a:t>
          </a:r>
          <a:r>
            <a:rPr lang="ru-RU" sz="1600" kern="1200" dirty="0" smtClean="0"/>
            <a:t>Республики, автономные округа и  автономная область)</a:t>
          </a:r>
          <a:endParaRPr lang="ru-RU" sz="1600" kern="1200" dirty="0"/>
        </a:p>
      </dsp:txBody>
      <dsp:txXfrm>
        <a:off x="2117" y="3153488"/>
        <a:ext cx="3973185" cy="1986592"/>
      </dsp:txXfrm>
    </dsp:sp>
    <dsp:sp modelId="{EE8EF334-63DA-4ECA-8DD1-2958B73016D7}">
      <dsp:nvSpPr>
        <dsp:cNvPr id="0" name=""/>
        <dsp:cNvSpPr/>
      </dsp:nvSpPr>
      <dsp:spPr>
        <a:xfrm>
          <a:off x="4809672" y="3153488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Территориального начала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(Города федерального значения, края и области)</a:t>
          </a:r>
          <a:endParaRPr lang="ru-RU" sz="1600" kern="1200" dirty="0"/>
        </a:p>
      </dsp:txBody>
      <dsp:txXfrm>
        <a:off x="4809672" y="3153488"/>
        <a:ext cx="3973185" cy="19865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4FBA0-9C2A-43DB-B011-6426429AF2E2}">
      <dsp:nvSpPr>
        <dsp:cNvPr id="0" name=""/>
        <dsp:cNvSpPr/>
      </dsp:nvSpPr>
      <dsp:spPr>
        <a:xfrm>
          <a:off x="4171210" y="1095106"/>
          <a:ext cx="2407572" cy="198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156"/>
              </a:lnTo>
              <a:lnTo>
                <a:pt x="2407572" y="1869156"/>
              </a:lnTo>
              <a:lnTo>
                <a:pt x="2407572" y="19815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ACE9-A20D-497E-A277-B4099F612796}">
      <dsp:nvSpPr>
        <dsp:cNvPr id="0" name=""/>
        <dsp:cNvSpPr/>
      </dsp:nvSpPr>
      <dsp:spPr>
        <a:xfrm>
          <a:off x="2556948" y="1095106"/>
          <a:ext cx="1614262" cy="3016340"/>
        </a:xfrm>
        <a:custGeom>
          <a:avLst/>
          <a:gdLst/>
          <a:ahLst/>
          <a:cxnLst/>
          <a:rect l="0" t="0" r="0" b="0"/>
          <a:pathLst>
            <a:path>
              <a:moveTo>
                <a:pt x="1614262" y="0"/>
              </a:moveTo>
              <a:lnTo>
                <a:pt x="1614262" y="2903972"/>
              </a:lnTo>
              <a:lnTo>
                <a:pt x="0" y="2903972"/>
              </a:lnTo>
              <a:lnTo>
                <a:pt x="0" y="30163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61AB-10D8-4C4B-99DA-15EBDF271A6C}">
      <dsp:nvSpPr>
        <dsp:cNvPr id="0" name=""/>
        <dsp:cNvSpPr/>
      </dsp:nvSpPr>
      <dsp:spPr>
        <a:xfrm>
          <a:off x="1185530" y="1095106"/>
          <a:ext cx="2985680" cy="1151433"/>
        </a:xfrm>
        <a:custGeom>
          <a:avLst/>
          <a:gdLst/>
          <a:ahLst/>
          <a:cxnLst/>
          <a:rect l="0" t="0" r="0" b="0"/>
          <a:pathLst>
            <a:path>
              <a:moveTo>
                <a:pt x="2985680" y="0"/>
              </a:moveTo>
              <a:lnTo>
                <a:pt x="2985680" y="1039064"/>
              </a:lnTo>
              <a:lnTo>
                <a:pt x="0" y="1039064"/>
              </a:lnTo>
              <a:lnTo>
                <a:pt x="0" y="115143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349EE-4264-4627-AE0B-D2763A7F6C82}">
      <dsp:nvSpPr>
        <dsp:cNvPr id="0" name=""/>
        <dsp:cNvSpPr/>
      </dsp:nvSpPr>
      <dsp:spPr>
        <a:xfrm>
          <a:off x="920330" y="278820"/>
          <a:ext cx="6501760" cy="816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Государственная целостность </a:t>
          </a:r>
        </a:p>
      </dsp:txBody>
      <dsp:txXfrm>
        <a:off x="920330" y="278820"/>
        <a:ext cx="6501760" cy="816286"/>
      </dsp:txXfrm>
    </dsp:sp>
    <dsp:sp modelId="{EF7416A4-66BC-47E9-A25C-8A1F84D96A28}">
      <dsp:nvSpPr>
        <dsp:cNvPr id="0" name=""/>
        <dsp:cNvSpPr/>
      </dsp:nvSpPr>
      <dsp:spPr>
        <a:xfrm>
          <a:off x="61713" y="2246539"/>
          <a:ext cx="2247634" cy="108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Единая территория</a:t>
          </a:r>
        </a:p>
      </dsp:txBody>
      <dsp:txXfrm>
        <a:off x="61713" y="2246539"/>
        <a:ext cx="2247634" cy="1080635"/>
      </dsp:txXfrm>
    </dsp:sp>
    <dsp:sp modelId="{0016B960-1E91-4AA6-B2B1-D6937B5635AA}">
      <dsp:nvSpPr>
        <dsp:cNvPr id="0" name=""/>
        <dsp:cNvSpPr/>
      </dsp:nvSpPr>
      <dsp:spPr>
        <a:xfrm>
          <a:off x="1084404" y="4111447"/>
          <a:ext cx="2945088" cy="1693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Субъекты не обладают суверенитетом и правом выхода</a:t>
          </a:r>
        </a:p>
      </dsp:txBody>
      <dsp:txXfrm>
        <a:off x="1084404" y="4111447"/>
        <a:ext cx="2945088" cy="1693819"/>
      </dsp:txXfrm>
    </dsp:sp>
    <dsp:sp modelId="{DF425806-BAED-4412-A6DB-64D116DFC67F}">
      <dsp:nvSpPr>
        <dsp:cNvPr id="0" name=""/>
        <dsp:cNvSpPr/>
      </dsp:nvSpPr>
      <dsp:spPr>
        <a:xfrm>
          <a:off x="5189562" y="3076631"/>
          <a:ext cx="2778441" cy="2643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Власть федеральных органов распространяется на всю территорию</a:t>
          </a:r>
        </a:p>
      </dsp:txBody>
      <dsp:txXfrm>
        <a:off x="5189562" y="3076631"/>
        <a:ext cx="2778441" cy="26438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5DB48-68D9-4E0B-9B61-167335C7A64E}">
      <dsp:nvSpPr>
        <dsp:cNvPr id="0" name=""/>
        <dsp:cNvSpPr/>
      </dsp:nvSpPr>
      <dsp:spPr>
        <a:xfrm>
          <a:off x="4061515" y="1481777"/>
          <a:ext cx="1846226" cy="62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0"/>
              </a:lnTo>
              <a:lnTo>
                <a:pt x="1846226" y="313690"/>
              </a:lnTo>
              <a:lnTo>
                <a:pt x="1846226" y="6248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6A498-A537-4855-A8A2-90E5F3CDB117}">
      <dsp:nvSpPr>
        <dsp:cNvPr id="0" name=""/>
        <dsp:cNvSpPr/>
      </dsp:nvSpPr>
      <dsp:spPr>
        <a:xfrm>
          <a:off x="2321858" y="1481777"/>
          <a:ext cx="1739657" cy="624862"/>
        </a:xfrm>
        <a:custGeom>
          <a:avLst/>
          <a:gdLst/>
          <a:ahLst/>
          <a:cxnLst/>
          <a:rect l="0" t="0" r="0" b="0"/>
          <a:pathLst>
            <a:path>
              <a:moveTo>
                <a:pt x="1739657" y="0"/>
              </a:moveTo>
              <a:lnTo>
                <a:pt x="1739657" y="313690"/>
              </a:lnTo>
              <a:lnTo>
                <a:pt x="0" y="313690"/>
              </a:lnTo>
              <a:lnTo>
                <a:pt x="0" y="6248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995BA-9AB7-4B20-8E54-6A88DCEA0C46}">
      <dsp:nvSpPr>
        <dsp:cNvPr id="0" name=""/>
        <dsp:cNvSpPr/>
      </dsp:nvSpPr>
      <dsp:spPr>
        <a:xfrm>
          <a:off x="857247" y="7"/>
          <a:ext cx="6408536" cy="14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Определяется Конституцией и….</a:t>
          </a:r>
          <a:endParaRPr lang="ru-RU" sz="3600" kern="1200" dirty="0"/>
        </a:p>
      </dsp:txBody>
      <dsp:txXfrm>
        <a:off x="857247" y="7"/>
        <a:ext cx="6408536" cy="1481770"/>
      </dsp:txXfrm>
    </dsp:sp>
    <dsp:sp modelId="{60D866E9-F57D-4E89-8259-3B8C2452A484}">
      <dsp:nvSpPr>
        <dsp:cNvPr id="0" name=""/>
        <dsp:cNvSpPr/>
      </dsp:nvSpPr>
      <dsp:spPr>
        <a:xfrm>
          <a:off x="840088" y="2106639"/>
          <a:ext cx="2963540" cy="14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конституцией республики</a:t>
          </a:r>
          <a:endParaRPr lang="ru-RU" sz="2800" kern="1200" dirty="0"/>
        </a:p>
      </dsp:txBody>
      <dsp:txXfrm>
        <a:off x="840088" y="2106639"/>
        <a:ext cx="2963540" cy="1481770"/>
      </dsp:txXfrm>
    </dsp:sp>
    <dsp:sp modelId="{C8E7BFA5-CC32-4520-99D7-6349AFFD2541}">
      <dsp:nvSpPr>
        <dsp:cNvPr id="0" name=""/>
        <dsp:cNvSpPr/>
      </dsp:nvSpPr>
      <dsp:spPr>
        <a:xfrm>
          <a:off x="4425971" y="2106639"/>
          <a:ext cx="2963540" cy="148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Уставом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 у остальных субъектов)</a:t>
          </a:r>
        </a:p>
      </dsp:txBody>
      <dsp:txXfrm>
        <a:off x="4425971" y="2106639"/>
        <a:ext cx="2963540" cy="14817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98CB7-5927-45C3-A174-6B19AD10B61E}">
      <dsp:nvSpPr>
        <dsp:cNvPr id="0" name=""/>
        <dsp:cNvSpPr/>
      </dsp:nvSpPr>
      <dsp:spPr>
        <a:xfrm>
          <a:off x="0" y="142874"/>
          <a:ext cx="2475326" cy="137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Инициатива от субъектов</a:t>
          </a:r>
          <a:endParaRPr lang="ru-RU" sz="2700" kern="1200" dirty="0"/>
        </a:p>
      </dsp:txBody>
      <dsp:txXfrm>
        <a:off x="0" y="142874"/>
        <a:ext cx="2475326" cy="1375181"/>
      </dsp:txXfrm>
    </dsp:sp>
    <dsp:sp modelId="{D4D1BE6B-FF68-4B18-BB8A-FECA0971E3E4}">
      <dsp:nvSpPr>
        <dsp:cNvPr id="0" name=""/>
        <dsp:cNvSpPr/>
      </dsp:nvSpPr>
      <dsp:spPr>
        <a:xfrm rot="5400000">
          <a:off x="1056835" y="1449743"/>
          <a:ext cx="361655" cy="61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056835" y="1449743"/>
        <a:ext cx="361655" cy="618831"/>
      </dsp:txXfrm>
    </dsp:sp>
    <dsp:sp modelId="{1A41FA79-6971-4ED6-AFBB-2A1D80DA8201}">
      <dsp:nvSpPr>
        <dsp:cNvPr id="0" name=""/>
        <dsp:cNvSpPr/>
      </dsp:nvSpPr>
      <dsp:spPr>
        <a:xfrm>
          <a:off x="0" y="2000263"/>
          <a:ext cx="2475326" cy="137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Президент </a:t>
          </a:r>
          <a:endParaRPr lang="ru-RU" sz="2700" kern="1200" dirty="0"/>
        </a:p>
      </dsp:txBody>
      <dsp:txXfrm>
        <a:off x="0" y="2000263"/>
        <a:ext cx="2475326" cy="1375181"/>
      </dsp:txXfrm>
    </dsp:sp>
    <dsp:sp modelId="{8109E7EB-C43C-4670-885E-223857E850A0}">
      <dsp:nvSpPr>
        <dsp:cNvPr id="0" name=""/>
        <dsp:cNvSpPr/>
      </dsp:nvSpPr>
      <dsp:spPr>
        <a:xfrm rot="5400000">
          <a:off x="1056835" y="3307132"/>
          <a:ext cx="361655" cy="61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056835" y="3307132"/>
        <a:ext cx="361655" cy="618831"/>
      </dsp:txXfrm>
    </dsp:sp>
    <dsp:sp modelId="{DF3AE5DF-AE19-43FC-8A75-12EA2C8B4EFD}">
      <dsp:nvSpPr>
        <dsp:cNvPr id="0" name=""/>
        <dsp:cNvSpPr/>
      </dsp:nvSpPr>
      <dsp:spPr>
        <a:xfrm>
          <a:off x="0" y="3857652"/>
          <a:ext cx="2475326" cy="137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Референдум в субъектах</a:t>
          </a:r>
          <a:endParaRPr lang="ru-RU" sz="2700" kern="1200" dirty="0"/>
        </a:p>
      </dsp:txBody>
      <dsp:txXfrm>
        <a:off x="0" y="3857652"/>
        <a:ext cx="2475326" cy="137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6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Территорией и в определенной степени территориальным верховенством</a:t>
            </a:r>
          </a:p>
          <a:p>
            <a:r>
              <a:rPr lang="ru-RU" dirty="0" smtClean="0"/>
              <a:t>Своей системой органов государственной власти</a:t>
            </a:r>
          </a:p>
          <a:p>
            <a:r>
              <a:rPr lang="ru-RU" dirty="0" smtClean="0"/>
              <a:t>Определенным набором возможностей в федеративных отношениях с Российской Федерацией</a:t>
            </a:r>
          </a:p>
          <a:p>
            <a:r>
              <a:rPr lang="ru-RU" dirty="0" smtClean="0"/>
              <a:t>Правом на государственную собственность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обладают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Субъекты РФ могут иметь свои представительства на территории иностранных государств</a:t>
            </a:r>
          </a:p>
          <a:p>
            <a:r>
              <a:rPr lang="ru-RU" dirty="0" smtClean="0"/>
              <a:t>Такое представительство не имеет дипломатического статуса</a:t>
            </a:r>
          </a:p>
          <a:p>
            <a:r>
              <a:rPr lang="ru-RU" dirty="0" smtClean="0"/>
              <a:t>Одним из «лидеров» является республика Татарстан (15 представительств, (Франция, ОАЭ, Турция и др.)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участие в международной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7650" name="Picture 2" descr="http://prtuz.tatarstan.ru/file/%D0%97%D0%B4%D0%B0%D0%BD%D0%B8%D0%B5%20%D0%9F%D1%80%D0%B5%D0%B4%D1%81%D1%82%D0%B0%D0%B2%D0%B8%D1%82%D0%B5%D0%BB%D1%8C%D1%81%D1%82%D0%B2%D0%B0.%20%D0%A4%D0%BE%D1%82%D0%BE%20%D0%90.%D0%9A%D1%83%D1%80%D0%B0%D0%BC%D1%88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0"/>
            <a:ext cx="2488601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Герб</a:t>
            </a:r>
          </a:p>
          <a:p>
            <a:r>
              <a:rPr lang="ru-RU" dirty="0" smtClean="0"/>
              <a:t>Флаг</a:t>
            </a:r>
          </a:p>
          <a:p>
            <a:r>
              <a:rPr lang="ru-RU" dirty="0" smtClean="0"/>
              <a:t>Гимн</a:t>
            </a:r>
          </a:p>
          <a:p>
            <a:r>
              <a:rPr lang="ru-RU" dirty="0" smtClean="0"/>
              <a:t>Столицу (для республик)</a:t>
            </a:r>
          </a:p>
          <a:p>
            <a:r>
              <a:rPr lang="ru-RU" dirty="0" smtClean="0"/>
              <a:t>или административный центр (для остальных субъектов)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Субъекты РФ имеют право на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9698" name="Picture 2" descr="Flag of Yaroslavl Oblas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16" y="4572008"/>
            <a:ext cx="2573382" cy="1714512"/>
          </a:xfrm>
          <a:prstGeom prst="rect">
            <a:avLst/>
          </a:prstGeom>
          <a:noFill/>
        </p:spPr>
      </p:pic>
      <p:pic>
        <p:nvPicPr>
          <p:cNvPr id="29700" name="Picture 4" descr="Flag of Moscow obl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72008"/>
            <a:ext cx="2714644" cy="1809763"/>
          </a:xfrm>
          <a:prstGeom prst="rect">
            <a:avLst/>
          </a:prstGeom>
          <a:noFill/>
        </p:spPr>
      </p:pic>
      <p:pic>
        <p:nvPicPr>
          <p:cNvPr id="29702" name="Picture 6" descr="Flag of Bashkortosta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643446"/>
            <a:ext cx="2464611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Собственные войсковые формирования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 Установление таможенных или иных границ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Субъекты РФ не имеют право на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22" name="Picture 2" descr="http://infokava.com/uploads/posts/2014-07/1405350840_gv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3214710" cy="1986232"/>
          </a:xfrm>
          <a:prstGeom prst="rect">
            <a:avLst/>
          </a:prstGeom>
          <a:noFill/>
        </p:spPr>
      </p:pic>
      <p:pic>
        <p:nvPicPr>
          <p:cNvPr id="30724" name="Picture 4" descr="http://gazeta-n1.ru/upload/iblock/894/894360448d11145e2e90eda6a6332c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86322"/>
            <a:ext cx="5286352" cy="170338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643042" y="1928802"/>
            <a:ext cx="4071966" cy="214314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00364" y="4714884"/>
            <a:ext cx="5572164" cy="178595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71670" y="2000240"/>
            <a:ext cx="3500462" cy="214314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786050" y="4500570"/>
            <a:ext cx="5929354" cy="214316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Статья 137 Конституции выделяет следующие способы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Принятие нового субъекта</a:t>
            </a:r>
          </a:p>
          <a:p>
            <a:r>
              <a:rPr lang="ru-RU" dirty="0" smtClean="0"/>
              <a:t>Образование в составе Российской Федерации нового субъекта</a:t>
            </a:r>
          </a:p>
          <a:p>
            <a:r>
              <a:rPr lang="ru-RU" dirty="0" smtClean="0"/>
              <a:t>Изменение конституционно-правового статуса субъекта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Федеральный </a:t>
            </a:r>
            <a:r>
              <a:rPr lang="ru-RU" sz="1600" b="1" dirty="0" smtClean="0">
                <a:solidFill>
                  <a:srgbClr val="0070C0"/>
                </a:solidFill>
              </a:rPr>
              <a:t>конституционный закон от 17 декабря 2001 г. </a:t>
            </a:r>
            <a:r>
              <a:rPr lang="ru-RU" sz="1600" b="1" dirty="0" smtClean="0">
                <a:solidFill>
                  <a:srgbClr val="0070C0"/>
                </a:solidFill>
              </a:rPr>
              <a:t>N 6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ФКЗ </a:t>
            </a:r>
            <a:r>
              <a:rPr lang="ru-RU" sz="1600" b="1" dirty="0" smtClean="0">
                <a:solidFill>
                  <a:srgbClr val="0070C0"/>
                </a:solidFill>
              </a:rPr>
              <a:t>"О порядке принятия в Российскую Федерацию и образования </a:t>
            </a:r>
            <a:r>
              <a:rPr lang="ru-RU" sz="1600" b="1" dirty="0" smtClean="0">
                <a:solidFill>
                  <a:srgbClr val="0070C0"/>
                </a:solidFill>
              </a:rPr>
              <a:t>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ее </a:t>
            </a:r>
            <a:r>
              <a:rPr lang="ru-RU" sz="1600" b="1" dirty="0" smtClean="0">
                <a:solidFill>
                  <a:srgbClr val="0070C0"/>
                </a:solidFill>
              </a:rPr>
              <a:t>составе нового субъекта Российской Федерации"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нового субъекта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30" name="Picture 6" descr="http://rustelegraph.ru/photo/all/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72074"/>
            <a:ext cx="245304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быть принято как целое иностранное государство, так и его часть</a:t>
            </a:r>
          </a:p>
          <a:p>
            <a:r>
              <a:rPr lang="ru-RU" dirty="0" smtClean="0"/>
              <a:t>На добровольной основе</a:t>
            </a:r>
          </a:p>
          <a:p>
            <a:r>
              <a:rPr lang="ru-RU" dirty="0" smtClean="0"/>
              <a:t>При условии соблюдения интересов России, принципов федеративного устройства, а также прав и свобод человека</a:t>
            </a:r>
          </a:p>
          <a:p>
            <a:r>
              <a:rPr lang="ru-RU" dirty="0" smtClean="0"/>
              <a:t>Происходит на основе международного договора и ФКЗ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нового субъекта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2770" name="Picture 2" descr="http://mignews.com/aimages/03_14/180314_153545_11683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643446"/>
            <a:ext cx="3214710" cy="205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Объединение субъектов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786050" y="5000636"/>
            <a:ext cx="1643074" cy="571504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471488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ФКЗ об образовании нового субъекта</a:t>
            </a:r>
            <a:endParaRPr lang="ru-RU" sz="2400" dirty="0"/>
          </a:p>
        </p:txBody>
      </p:sp>
      <p:pic>
        <p:nvPicPr>
          <p:cNvPr id="33796" name="Picture 4" descr="https://upload.wikimedia.org/wikipedia/commons/thumb/0/00/Map_of_Russia_-_Kamchatka_Krai.svg/300px-Map_of_Russia_-_Kamchatka_Krai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0320" y="1785926"/>
            <a:ext cx="415639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5214974"/>
          </a:xfrm>
        </p:spPr>
        <p:txBody>
          <a:bodyPr/>
          <a:lstStyle/>
          <a:p>
            <a:r>
              <a:rPr lang="ru-RU" dirty="0" smtClean="0"/>
              <a:t>Разделение субъекта на отдельные субъекты</a:t>
            </a:r>
          </a:p>
          <a:p>
            <a:r>
              <a:rPr lang="ru-RU" dirty="0" smtClean="0"/>
              <a:t>Создание нового субъекта путем выделения частей территории из имеющихся субъектов</a:t>
            </a:r>
          </a:p>
          <a:p>
            <a:r>
              <a:rPr lang="ru-RU" dirty="0" smtClean="0"/>
              <a:t>Отказ субъекта от самостоятельности</a:t>
            </a:r>
          </a:p>
          <a:p>
            <a:r>
              <a:rPr lang="ru-RU" dirty="0" smtClean="0"/>
              <a:t>Ликвидация субъекта</a:t>
            </a: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Влечет ли изменение наименования субъекта Российской Федерации </a:t>
            </a:r>
            <a:r>
              <a:rPr lang="ru-RU" sz="2000" dirty="0" smtClean="0">
                <a:solidFill>
                  <a:srgbClr val="0070C0"/>
                </a:solidFill>
              </a:rPr>
              <a:t>образование </a:t>
            </a:r>
            <a:r>
              <a:rPr lang="ru-RU" sz="2000" dirty="0" smtClean="0">
                <a:solidFill>
                  <a:srgbClr val="0070C0"/>
                </a:solidFill>
              </a:rPr>
              <a:t>в составе </a:t>
            </a:r>
            <a:r>
              <a:rPr lang="ru-RU" sz="2000" dirty="0" smtClean="0">
                <a:solidFill>
                  <a:srgbClr val="0070C0"/>
                </a:solidFill>
              </a:rPr>
              <a:t>Российской Федерации </a:t>
            </a:r>
            <a:r>
              <a:rPr lang="ru-RU" sz="2000" dirty="0" smtClean="0">
                <a:solidFill>
                  <a:srgbClr val="0070C0"/>
                </a:solidFill>
              </a:rPr>
              <a:t>нового субъекта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/>
              <a:t>Законодательство не предусматривает</a:t>
            </a:r>
            <a:r>
              <a:rPr lang="en-US" sz="3500" dirty="0" smtClean="0"/>
              <a:t>:</a:t>
            </a:r>
            <a:endParaRPr lang="ru-RU" sz="3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4818" name="Picture 2" descr="http://www.zfbgau.ru/sites/default/files/question_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1032279" cy="151065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42844" y="3571876"/>
            <a:ext cx="885831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Компетенция Российской Федерации и ее субъектов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5844" name="Picture 4" descr="http://joomlaworld.ru/uploads/images/f/b/0/b/1/65ef87b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Примеры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Вопросы государственного строительства</a:t>
            </a:r>
          </a:p>
          <a:p>
            <a:r>
              <a:rPr lang="ru-RU" dirty="0" smtClean="0"/>
              <a:t>Валютное и таможенное регулирование</a:t>
            </a:r>
          </a:p>
          <a:p>
            <a:r>
              <a:rPr lang="ru-RU" dirty="0" smtClean="0"/>
              <a:t>Денежная эмиссия</a:t>
            </a:r>
          </a:p>
          <a:p>
            <a:r>
              <a:rPr lang="ru-RU" dirty="0" smtClean="0"/>
              <a:t>Ядерная энергетика</a:t>
            </a:r>
          </a:p>
          <a:p>
            <a:r>
              <a:rPr lang="ru-RU" dirty="0" smtClean="0"/>
              <a:t>Международные отношения</a:t>
            </a:r>
          </a:p>
          <a:p>
            <a:r>
              <a:rPr lang="ru-RU" dirty="0" smtClean="0"/>
              <a:t>Гражданское и Уголовное право</a:t>
            </a:r>
          </a:p>
          <a:p>
            <a:r>
              <a:rPr lang="ru-RU" dirty="0" smtClean="0"/>
              <a:t>Вооруженные силы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исключительного федерального ведения (ст.71)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6866" name="Picture 2" descr="http://www.voprosy-kak-i-pochemu.ru/wp-content/uploads/2010/08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43701" y="2643181"/>
            <a:ext cx="1939609" cy="1686551"/>
          </a:xfrm>
          <a:prstGeom prst="rect">
            <a:avLst/>
          </a:prstGeom>
          <a:noFill/>
        </p:spPr>
      </p:pic>
      <p:pic>
        <p:nvPicPr>
          <p:cNvPr id="36868" name="Picture 4" descr="https://upload.wikimedia.org/wikipedia/ru/b/b3/%D0%A0%D1%83%D0%B1%D0%BB%D1%8C_%D0%BD%D0%B0_%D0%9D%D0%BE%D0%B2%D0%BE%D1%81%D0%BE%D0%B1%D0%BE%D1%80%D0%BD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7200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«Пока мы едины, мы непобедимы»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5000636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Федеративное устройство России</a:t>
            </a:r>
            <a:r>
              <a:rPr lang="ru-RU" sz="2800" dirty="0" smtClean="0"/>
              <a:t> </a:t>
            </a: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совместного ведения</a:t>
            </a:r>
            <a:br>
              <a:rPr lang="ru-RU" dirty="0" smtClean="0"/>
            </a:br>
            <a:r>
              <a:rPr lang="ru-RU" dirty="0" smtClean="0"/>
              <a:t>(ст.72)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Примеры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Защита </a:t>
            </a:r>
            <a:r>
              <a:rPr lang="ru-RU" dirty="0" smtClean="0"/>
              <a:t>прав и свобод человека и гражданина </a:t>
            </a:r>
            <a:endParaRPr lang="ru-RU" dirty="0" smtClean="0"/>
          </a:p>
          <a:p>
            <a:r>
              <a:rPr lang="ru-RU" dirty="0" smtClean="0"/>
              <a:t>Образование и культура</a:t>
            </a:r>
          </a:p>
          <a:p>
            <a:r>
              <a:rPr lang="ru-RU" dirty="0" smtClean="0"/>
              <a:t>Здравоохранение</a:t>
            </a:r>
          </a:p>
          <a:p>
            <a:r>
              <a:rPr lang="ru-RU" dirty="0" smtClean="0"/>
              <a:t>Трудовое, семейное  и административное право</a:t>
            </a:r>
          </a:p>
          <a:p>
            <a:r>
              <a:rPr lang="ru-RU" dirty="0" smtClean="0"/>
              <a:t>Установление общих принципов налогообложения </a:t>
            </a:r>
            <a:endParaRPr lang="ru-RU" dirty="0"/>
          </a:p>
        </p:txBody>
      </p:sp>
      <p:pic>
        <p:nvPicPr>
          <p:cNvPr id="37890" name="Picture 2" descr="http://xn--1-9sbf.xn--p1ai/images/logo.png?h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857364"/>
            <a:ext cx="1785918" cy="1785918"/>
          </a:xfrm>
          <a:prstGeom prst="rect">
            <a:avLst/>
          </a:prstGeom>
          <a:noFill/>
        </p:spPr>
      </p:pic>
      <p:pic>
        <p:nvPicPr>
          <p:cNvPr id="37894" name="Picture 6" descr="https://encrypted-tbn1.gstatic.com/images?q=tbn:ANd9GcS9aqGMX52zobjNFoTdvXSj2bzH4NQLiNcVDXCRnmlyLCJBpLqc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14950"/>
            <a:ext cx="1812094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совместного ведения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893075" y="3893347"/>
            <a:ext cx="521497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348" y="135729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Федерация</a:t>
            </a:r>
            <a:endParaRPr lang="ru-RU" dirty="0"/>
          </a:p>
        </p:txBody>
      </p:sp>
      <p:pic>
        <p:nvPicPr>
          <p:cNvPr id="38914" name="Picture 2" descr="http://avto-russia.ru/autos/ferrari/photo/ferrari_458_itali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285984" cy="1714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71736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570 л.с.</a:t>
            </a:r>
          </a:p>
          <a:p>
            <a:r>
              <a:rPr lang="ru-RU" dirty="0" smtClean="0"/>
              <a:t>15 р. за 1 л.с.</a:t>
            </a:r>
            <a:endParaRPr lang="ru-RU" dirty="0"/>
          </a:p>
        </p:txBody>
      </p:sp>
      <p:pic>
        <p:nvPicPr>
          <p:cNvPr id="38916" name="Picture 4" descr="http://74.img.avito.st/640x480/801515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2405037" cy="143166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5720" y="4286256"/>
            <a:ext cx="2500330" cy="142876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85720" y="4286256"/>
            <a:ext cx="2357454" cy="142876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avto-russia.ru/autos/ferrari/photo/ferrari_458_itali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2285984" cy="171448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286644" y="2285992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570 л.с.</a:t>
            </a:r>
          </a:p>
          <a:p>
            <a:r>
              <a:rPr lang="ru-RU" dirty="0" smtClean="0"/>
              <a:t>68 р. за 1 л.с.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57752" y="12858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Липецкая область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421481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Москва</a:t>
            </a:r>
            <a:endParaRPr lang="ru-RU" dirty="0"/>
          </a:p>
        </p:txBody>
      </p:sp>
      <p:pic>
        <p:nvPicPr>
          <p:cNvPr id="28" name="Picture 2" descr="http://avto-russia.ru/autos/ferrari/photo/ferrari_458_itali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643446"/>
            <a:ext cx="2285984" cy="171448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143768" y="5143512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570 л.с.</a:t>
            </a:r>
          </a:p>
          <a:p>
            <a:r>
              <a:rPr lang="ru-RU" dirty="0" smtClean="0"/>
              <a:t>150 р. за 1 л.с.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собственного ведения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428596" y="142873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Примеры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Принятие собственных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конституций и уставов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Административно-территориальное устройство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Градостроительство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Региональный бюджет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Сотрудничество с другими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субъектами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Органы государственной власти субъектов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40962" name="Picture 2" descr="http://dvnak.ru/images/img-0620-144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00824" cy="4500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Сохраняется принцип «трех ветвей власти»</a:t>
            </a:r>
          </a:p>
          <a:p>
            <a:r>
              <a:rPr lang="ru-RU" dirty="0" smtClean="0"/>
              <a:t>Образуются в единообразном порядке</a:t>
            </a:r>
          </a:p>
          <a:p>
            <a:r>
              <a:rPr lang="ru-RU" dirty="0" smtClean="0"/>
              <a:t>Единство полномочий</a:t>
            </a:r>
          </a:p>
          <a:p>
            <a:r>
              <a:rPr lang="ru-RU" dirty="0" smtClean="0"/>
              <a:t>Единство взаимоотношений друг с другом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Единство системы государственной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5602" name="Picture 2" descr="http://vybor.ua/uploadfiles/article/52a5ad5be31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4525962"/>
          </a:xfrm>
        </p:spPr>
        <p:txBody>
          <a:bodyPr/>
          <a:lstStyle/>
          <a:p>
            <a:r>
              <a:rPr lang="ru-RU" dirty="0" smtClean="0"/>
              <a:t>Народное Собрание (Ингушетия, Дагестан)</a:t>
            </a:r>
          </a:p>
          <a:p>
            <a:r>
              <a:rPr lang="ru-RU" dirty="0" smtClean="0"/>
              <a:t>Государственный Совет (Татарстан, Адыгея)</a:t>
            </a:r>
          </a:p>
          <a:p>
            <a:r>
              <a:rPr lang="ru-RU" dirty="0" smtClean="0"/>
              <a:t>Народный Хурал (Бурятия, Калмыкия)</a:t>
            </a:r>
          </a:p>
          <a:p>
            <a:r>
              <a:rPr lang="ru-RU" dirty="0" smtClean="0"/>
              <a:t>Верховный Хурал (Республика Тыва)</a:t>
            </a:r>
          </a:p>
          <a:p>
            <a:r>
              <a:rPr lang="ru-RU" dirty="0" smtClean="0"/>
              <a:t>Парламент (Северная Осетия)</a:t>
            </a:r>
          </a:p>
          <a:p>
            <a:r>
              <a:rPr lang="ru-RU" dirty="0" smtClean="0"/>
              <a:t>Совет народных депутатов (Орловская область)</a:t>
            </a:r>
          </a:p>
          <a:p>
            <a:r>
              <a:rPr lang="ru-RU" dirty="0" smtClean="0"/>
              <a:t>Ил </a:t>
            </a:r>
            <a:r>
              <a:rPr lang="ru-RU" dirty="0" err="1" smtClean="0"/>
              <a:t>Тумэн</a:t>
            </a:r>
            <a:r>
              <a:rPr lang="ru-RU" dirty="0" smtClean="0"/>
              <a:t> Республики Саха</a:t>
            </a:r>
          </a:p>
          <a:p>
            <a:r>
              <a:rPr lang="ru-RU" dirty="0" smtClean="0"/>
              <a:t>Эл Курултай Республики Алтай</a:t>
            </a:r>
          </a:p>
          <a:p>
            <a:r>
              <a:rPr lang="ru-RU" dirty="0" smtClean="0"/>
              <a:t>Окружное собрание Ненецкого автономного округа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Органы законодательной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43010" name="Picture 2" descr="http://mitino.mos.ru/upload/iblock/d24/m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143512"/>
            <a:ext cx="235668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Высшее должностное лицо субъекта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6082" name="Picture 2" descr="http://cdn.tvc.ru/pictures/o/156/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839202" cy="2214578"/>
          </a:xfrm>
          <a:prstGeom prst="rect">
            <a:avLst/>
          </a:prstGeom>
          <a:noFill/>
        </p:spPr>
      </p:pic>
      <p:pic>
        <p:nvPicPr>
          <p:cNvPr id="46084" name="Picture 4" descr="http://gazeta-obozrenie-birulevo-zapadnoe.ru/wp-content/uploads/2015/10/1373440691_0187.1000x8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2768223" cy="2214578"/>
          </a:xfrm>
          <a:prstGeom prst="rect">
            <a:avLst/>
          </a:prstGeom>
          <a:noFill/>
        </p:spPr>
      </p:pic>
      <p:pic>
        <p:nvPicPr>
          <p:cNvPr id="46086" name="Picture 6" descr="http://vsenovosti24.ru/wp-content/uploads/2015/08/%D0%92%D0%BE%D1%80%D0%BE%D0%B1%D1%8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9" y="1785926"/>
            <a:ext cx="2804783" cy="211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Высший исполнительный орган государственной власти субъекта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45058" name="Picture 2" descr="http://www.archi.ru/files/img/news/large2300/29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91782"/>
            <a:ext cx="5929354" cy="395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 Конституции 1993 года, Россия есть Федерация.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123728" y="5013176"/>
            <a:ext cx="7020272" cy="1285602"/>
          </a:xfrm>
        </p:spPr>
        <p:txBody>
          <a:bodyPr/>
          <a:lstStyle/>
          <a:p>
            <a:r>
              <a:rPr lang="ru-RU" dirty="0" smtClean="0"/>
              <a:t>Российская Федерация состоит из 85 субъектов, 22 из которых являются республиками.</a:t>
            </a:r>
          </a:p>
        </p:txBody>
      </p:sp>
      <p:pic>
        <p:nvPicPr>
          <p:cNvPr id="5" name="Picture 4" descr="https://upload.wikimedia.org/wikipedia/commons/thumb/1/11/%D0%A1%D1%83%D0%B1%D1%8A%D0%B5%D0%BA%D1%82%D1%8B_%D0%A0%D0%BE%D1%81%D1%81%D0%B8%D0%B9%D1%81%D0%BA%D0%BE%D0%B9_%D0%A4%D0%B5%D0%B4%D0%B5%D1%80%D0%B0%D1%86%D0%B8%D0%B8_2014.png/680px-%D0%A1%D1%83%D0%B1%D1%8A%D0%B5%D0%BA%D1%82%D1%8B_%D0%A0%D0%BE%D1%81%D1%81%D0%B8%D0%B9%D1%81%D0%BA%D0%BE%D0%B9_%D0%A4%D0%B5%D0%B4%D0%B5%D1%80%D0%B0%D1%86%D0%B8%D0%B8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40768"/>
            <a:ext cx="6000792" cy="36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3</a:t>
            </a:fld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266700" y="3175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3. Федеративное устройство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Сочетание национально-территориального и территориального начал </a:t>
            </a:r>
          </a:p>
          <a:p>
            <a:r>
              <a:rPr lang="ru-RU" dirty="0" smtClean="0"/>
              <a:t>Государственной целостности</a:t>
            </a:r>
          </a:p>
          <a:p>
            <a:r>
              <a:rPr lang="ru-RU" dirty="0" smtClean="0"/>
              <a:t>Равноправие и самоопределение народов</a:t>
            </a:r>
          </a:p>
          <a:p>
            <a:r>
              <a:rPr lang="ru-RU" dirty="0" smtClean="0"/>
              <a:t>Равноправие субъектов Российской Федерации</a:t>
            </a:r>
          </a:p>
          <a:p>
            <a:r>
              <a:rPr lang="ru-RU" dirty="0" smtClean="0"/>
              <a:t>Разграничение предметов ведения и полномочий</a:t>
            </a:r>
          </a:p>
          <a:p>
            <a:r>
              <a:rPr lang="ru-RU" dirty="0" smtClean="0"/>
              <a:t>Единство системы государственной власти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Принципы федеративного устройства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3016282"/>
              </p:ext>
            </p:extLst>
          </p:nvPr>
        </p:nvGraphicFramePr>
        <p:xfrm>
          <a:off x="179512" y="332656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65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42852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3730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Из анализа статьи 5 Конституции можно сделать два вывода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1)</a:t>
            </a:r>
            <a:r>
              <a:rPr lang="ru-RU" dirty="0" smtClean="0"/>
              <a:t>Субъекты РФ равны в правах с друг другом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 Субъекты РФ равны в правах  во взаимоотношениях с федеральными органами государственной власти</a:t>
            </a: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Равноправие российских субъектов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26" name="AutoShape 2" descr="data:image/jpeg;base64,/9j/4AAQSkZJRgABAQAAAQABAAD/2wCEAAkGBxAPEBUPDxAQEBAQEBAQDxAQEBAPDw8PFRUWFhUVFRUYHSggGBolGxUVITUhJSkrLi4uFx8zODMsNygtLisBCgoKDg0OGhAQGi0fHyUuKy0tLS0tLS0tLS0tLS0tLSstLS0tLS0tLS0tLS0tLS0tLS0tLS0tLS0tLS0tLS0tLf/AABEIALkBEAMBEQACEQEDEQH/xAAbAAEAAQUBAAAAAAAAAAAAAAAAAQIDBAYHBf/EAEMQAAIBAgEFDQQJAQkBAAAAAAECAAMRBAUSITFBBgcXIjRRUlNhcXKBkRMWkqEVIzIzQrGy0eHBFENiY3OCotLwdP/EABoBAQADAQEBAAAAAAAAAAAAAAABBAUDAgb/xAAzEQEAAgIBAwIDBQgCAwAAAAAAAQIDEQQSITFBURNhcRQVMlKRIjNCgaGxwdEFgiNy8P/aAAwDAQACEQMRAD8A07e93DU8pU2d3KlTbRA2/gdw/WNAcDuH6xoDgdw/WNAcDuH6xoDgdw/WNAcDuH6xoDgdw/WNAcDuH6xoDgdw/WNAcDuH6xoDgdw/WNAcDuH6xoDgdw/WNAcDuH6xoDgdw/WNAcDuH6xoDgdw/WNAcDuH6xoDgdw/WNAcDuH6xoDgdw/WNAcDuH6xoDgdw/WNAcDuH6xoDgdw/WNAcDuH6xoDgdw/WNAcDuH6xoDgdw/WNAcDuH6xoDgdw/WNAcDuH6xoGob4W4alk2mro5YsbaYG37xnJ38UDqUBAQEBAQEBAQEBAQEBAQPEy9ujpYQ5hs1Qi+bpOaNl7SxhwTk7+ipyOVXF28yx8kbqkrMEYAXNgRfQTquDs7Z7ycbpjcOeHmxe2rQ2OVF8gICAgICAgICAgICAgIHLd/Pk6eKA3jOTv4oHUoCAgICAgICAgICAgICAvA5JukpVExdYVL5xqFgT+JD9kjstYeU18MxNI0+e5MTGW3V7qMg0WqYmkiXuXF7bE/ET2Wk5ZiKTMowVm2SsQ69Md9EQEBAQEBAQEBAQEBAQEDlu/nydPFAbxnJ38UDqUBAQEBAQEBAQECICAgIHLN0GXK1TEVLkBUd6aLbQFViPU2mthxxWkaYHIz2tknfp2eNia5qfaYg7CNY9Z0iuvDjOWZ8pwGJeg2clSpc6L52abd62i1It5TXNNfw9nvZN3TVxUUF2N2UaXLDSbaQdYnK+Gmp7O+PlZOqO7psym6QEBAmAgICAgICAgICBy3fz5OnigN4zk7+KB1KAgICAgRAQEBAQEBAQAgcWyyfr6w/zq362mzX8EfR83f8Aez9f8sXNOyeons8WjvKuinGF9Vxcdl4tOolOOu7xE+7IyWhOIpDnrU/1CRef2Z+icdd5K/WP7u0GYr6VF4EwEBAQEBAQECYCAgIHLd/Pk6eKA3jOTv4oHUYEwIgICAgICAgReAvCC8CLwkBgcYy1yqt/9FX9ZmzT93H0fN3/AH0/+3+Vk/1MmPEIv+KfrIh0jvEW8S9Y/wAcM/IAvi6I/wA5fzvPOX8EvWCN5a/V168yH0JIE3koLyAvCSBMBAQEBAQEBA5dv58nTxQG8Zyd/FA6lAiAgICAgIEQEIRAQIhJAi8DmOVdzeKfGuFosUq1yy1APqwjNe5bZYHUeaadM1Ph+fRiZOLknP2jtM728TE082q6A6FqOgPYGInaJ/Z38leY3kmPn/lTSQswUaybC20xaf2SkftxD1dyVEtjqQsbo5ZxbSoUG9+bTonjPOscunEiZzVdWvMlvEJTAQJkgDCEyAhKYCAgICAgct38+Tp4oDeN5O/igdSgICAgICBEBCEQIhJAgmShSTAgmBAaBxrKBtian+vU/WZrx+7/AJf4fPeM3/b/ACqyQ18TTH+av6ov+CfoYv3sfV2EAAkgAE6yALnvO2ZL6DSoGQlN4FQMCbyBMJIEwEITAmEkBAQEDlu/nydPFAbxnJ38UDqUCmo4UZzEKBrJNhJiJntCJtERuVGHxVOp926vbXmkG0m1LV8xp5pkpf8ADO12eXsgRAQhEkJCUQECkyUKTAoaBbL2hDj2U1P9pq/69Q/8zNas/wDj/kwJj/zf9v8AK7kflNL/AFV/OL/gn6Jx/vY+rrQeZTeXFMCsSEqhAqECRIEwkgTCCSJkBCUwEBA5bv58nTxQG8byd/FA6Bl/KZwtL2iqGYsEUHUCbm59J1w4+u2pcORm+FTcNIxmWKtY3qNfmA0KO4TSx0rTtEMXNlyZPMsSni3Rg6MVYamGsTtaImNT4Vq2tWd1nUt/3PZXGKpZxsKiHNqAar7COwzIz4vh216PoeLyPjU3PmPL07ziskCICAgReEIJkiktApLQLbPJQxq58u2IJaJljc2XqO9OoyFmJ0gNZtpHnLUZ56dKM8avxOr5oyXudqJWVzUBCvnDi6SfWTbPM01p5pxYjJ1bb5QHObyovwylhK4JCVQgVCAkJTAQJgJImEEgahl7dOxY0sO1lU2aoNbHaF5h2zRwcWNdV/0ZHK51t9GPt8/9PLwmWatI5wqN25xLA94M73w0mO8KmLkZKzuJbPkfdLTrsKTApUb7PQY8wOw98z8vHmsbjvDXwcuuSeme0tK38uTp4pXXDeN5O/igbrusq0TQam7gPoamo0tnDVcbBrHnLHHrfq3EdlPmXp0TW092hzQZLHxTZovew1GeolztHq2ve+w1UNUrEEUnRVUnQHN73XnAG3tlLl3iYiGpwMdqzNvSW5yk0iAgRCEXkiCYFJgUsZI07LG6nEUarUxhzmq2argM2cNh5pbxYcdojc92fn5OWkzER292LUyxiHGmoy32Lmi3mJZjBjj0UrcrLP8AEwcRitrux7yWnWKRHiHC2Sf4pbDg6pcXbWZlTGm5WdreUcWaa8XQx0A8xO2dMVeq0RLnnvNMczDCpZarr/eBvEqmW54+OfRn15mWPXa/U3W1KQu9EOOdLi3fpnK3Er7u9eff1iJbHkXKX9porVzGp52dxG1ixtKeSvTbW9tHFkm9YtMaeiDPDoqBgTeBMhKYCAgTAwMvVXTC1mp3zhTa1tY2E+QvOmKIm8bcc8zGK3T505clTUJsdT52aL15zmdusRp7G5PCmpikOyneodOu2oDzPynDPbVJWuJTqyx8u7B38uTp4pnNlG8dyd/FAYymyVHRiSyuykk3JIOszWrPaJh8/eJi0xLEdGGlSPC2r1GqSjcPEyz/AGuoAvswiA3JRvaFvO2gSe73E447z3bFuc3UY2kBTep7QAAKKgzhYbL6x6zxfjUs9U516zqJ/VueT91NOoQlVfZM2gNfOp37TrEq5OJasbr3XMX/ACFLTFbRr+zYJUXySIvAgmBECkmEMLKGPSit3PcB9pj2Tpjx2vOocsuauKN2afj8a1Zs46BsUbO/nM0seKuOOzFz8i2We/j2eZWqOx9nRGc527E7TJvkisIxYpvK17pV6V3Ry7vxnRj9o/0Mr05Op7ruXh9VdQ23JlBlQZ6lTYXB2StaYlcpExEbYeX8FXqKBRALXGkkAAc894rxSdy5cjFOSvTDW0yNicKTULGqG0uu0dolinI3PdUy8TUbhm0aocXU/uJZ8qU7hsGR8tZlqdX7Ox+bxfvKmbjb70/Rf4/N1+zk/X/baKVQEXBuDpBGkGUZhqxO47LgkJVXgSDAkQEgTCVnFYqnSXOqOqLquTrPMBtnqtLWnVY28XyVpG7Tpr+Ut2VGkCadNqltrfVp+59JZrxLT5nSnfn0j8Mbcvx+Xy2K9r7BadJjxkpXsP8AEAT8hLcRNY15UrRXLPVHaf6PUoYxagvTDt2lWQerASXPp15ZdCoy6QbMDcEEix75O+2nn13Dy98bH1a+DBqkNmVAqtaxOi5vz7Jn8ila27NfiZL3rPU9veO5O/ildberuvw+ZiS2yqqv5jQfyHrNDj23T6MjmU1k37tdwjkqQxuyOyE7TY6D6ETvCrZehCkAXvovz9s9RaYeZrEsatWJJXVsnvblFe+pdRyDiPa4Wk5NyaagntXin8pkZY1eYfR8e3VirPyZxM5uqLwIgQTCHj5XyytHirZqnNsXxftLGHjzfvPaFTkcuuLtHeWqYjENUYu7XPOdg7OYTSrSKxqGNe9rzu07ljUUfENmUtC6mf8AoJyyZYq74OPN5bhkbIqUFFhp2nbeZ17zaWxjxRSNQzq9PT5CeXuVObCEZkCFw4a4Ivok7IhrmWtz5QmrQ0HWV2N3zvizzHaVTkcWLd4ePRr3OawzXGtTrl+tot4ZN6TWdS9XJmVXoG32k2odnavNOeXBGTv6u/H5VsU68x7f6bdgcalVc5DcbRtB5iNkzb0tSdS2ceWuSN1llgzw6pvAm8JTeEJEDnG6fKDVMU9zdKZ9mg2ADX6m81eNWK0j5sHm2m+Wfl2eZWAcC/fOs20rVrMx3W0w6DSFF+ci5nibTLrFYhekJWsPWzwxtYB3UHpBdBPrf0iHq0aW98/C+yydQU6247d7afysJm5rdV5bPGp0Y4h6O8fyd/FOTu23dth70kq7UfNPhb+QPWWeLbVphR51N1i3s0ROLWZdlRFqDxLxW+WZLvqzZ/CyJLyxMOM2rVXpFKo/3DNb5p85EPU+IUYsWbvAnWvhwv5b9uDxOfhSu2nVceTWYfmZncqur7bHAvvFr2lsV5WXi8IUO4GuSbazlfL97pRPYan/AF/eXcPG9b/ozOTzv4cf6/6a89QC5J7STL3hmd5MDgamLbQCtLn2v/Eq5c+u0LvH4s27y3fJmTUoqFUAWlC1plrUpFY1D0AJ5e1nEDT5QiVkCTCNJiTS5hxp8pCYXXS8Ja5l3c+tXjJxXGojX/InbHlmsq+bBF4awXam3s6wzW2N+FpoY8kWhj5cM0lmYXFPSbOQ2PyI5iNonu9IvGpc8eS2Od1ltmScspW4p4tTo7D2qdszc2CcffzDa4/Krl7eJ/8AvD1g0rrSYSm8CmrVCKXOpVLHuAvJiNzpEzERtx+tWLsW2sSx7yb/ANZsxXT5m1uqV6vU9mjN0FJ8wNE5zPq7VjvELlFSFAY3YKM485tphM+UYirmIz9FSQOc7B62kJiNzpk5BwGc9GhruVDH5ufznm89NZl0pX4mSI91zfw5OnimW3Ebx33D+KB0XK+H9rQqU9pQ5viGkfMT3jt02iXLNXrpMOVYw2anU5qgRvDUGb+rNmnLFj1hlSXhi1tFVG6SvTPf9sfpaQ9R4lGNGo+U6Vcbw2Xe7xFmrUudUqDyJU/mJV5kdolf/wCNt3tX6S3UvKLVY+KxiU1LOwAH/rDnnqtJtOoeL5K0jqtPZqOVcsPX4outPm2t4v2mjhwRTvPeWNyOXbL2jtH9/q8mtWCC58htMsTOlWImfDLyTkd8QweqLINKp+/7Slmz+kNLj8X1s3bB4RaYsotKUztpxXTLAkJVQKXpgyNkwsVEtovJQhVvohC9Sp21xtMQuGEqWWB5GV8kJXUggX/rPdLzWezlkxxeNS0vF4ephWzXBansbavfNDFmi3Zk5+NNO8K0fUVPaCJY7TCp3iWxZJ3QakrnsFT/ALfvKObi+tP0afH538OT9f8AbY0qg7ZSaeyjiVe4Vgcxs1rbGte0mazGtvNb1tvU+Hm7rcT7PB1TtcCmP95sfledePXeSHDmX6cNvn2/VzSiLsPWak+GDWO6vHacyn1lRb+FeO36QPOcZWq+ssyShj4rjFE6Thm8Kcb880echNW3biMLnVXrHUi5q+JtfyHzlfk2/ZiFzhU3abezwd/Dk6eKUWmbx/J38UDp95KGr5W3H067HNqGmjm7qFuVN73Q7NPPLNeRMV1MKduJE36onTUsoA0TUDAk0i9wNZzb6vSXIncbZ1qat0sXFsCgcfhKVAewEX/4kxKIjvpVihxT2aZ6r5crx2Zm4/Eezxa/40dPlcfpnjkxvHLrwbdOaPnt7OXce4rKVYqUU2I7Tp79U58akTSdu/Ny2rlrNZ1qHm4vGPVN3a9tQ1AdwlnHjrSNVUsua+Wd2YeIxGZoALMfsgA656tbTzSk2l6uQshs7CrW0nYNi/zM/Lm32hrcfjRXvLcsPRCiwEqr0QyBCVQgTAmQLdSnfTBop07aTJRpckJRJEGBSwgYOPwS1FIYDTJidPNqxLR8qZKqYUlqYLU9ZTXYdku4s/pLM5HF9arFCuHFxfzFpdids6Y0zaOUKqIUViFOrnXu5pzthpa3VMOtOTkpWaxPb+30Zu5vFZtQpfQwv5icOXXdYlZ/4/Jq8191e7zFfV0qXSZqh7lFh82nPh17zLr/AMjf9mtf5tUwo0k+UuWlnY49UDjV+ylS/wCVQ/snznP1d/Ffqygw1X0jWNo5pKF7D5Mr1HDrSdlZcymQLgnO4+nZqXXPE3rE95dIx3tEajy6FkDJ39mohDYuSXcjVnHYO4ACUMt+u22rgxfDpr1aDv4cnTxTk7m8fyd/FA6cZKFJgaJutw+ZiS2yqofz+y35fOX+PbdNMnl16cm/drWAF6Xsz+AvRPcpIHytO0eHC3nainixmlamhlBU6NDW0XE96cptDd8iZGpYemKl/aVWUH2hGgAi9kGzv1yhlzWvOvENXj8amOOrzPu1jL2VFSuykMWFtAHZLeCYjGocuJnLP8mCuNrP93QY9pB/ie5zVhyrx7z6Milk/HVOZB/7mnKeTDvXh29W37l8FUw1NhWqZ92zrm4CiwFtJ7JUy367doaHHx/CrqZetRyrRaoKSuGcgni6Ro16dU8zivWvVMae656Wt01nbPBnN2VXgTeBN5AXgLyQvAi8CIEEwLNWoBrIF9AubXPMIiJlEzEeWi7oMJjWrO6PnUyeIhJsosNh0S5hzVrHhncjBe9pnf8AJ4z18Sn3lAntUH+l5ZjPWfVStxrx6KBlZNTKyntnTriXKaTDNwOU6YqKwcCzDXo16Ns85Ii1Zh7wzNMkWbHl7I5xSrUpt9YilQp+y63va+wyjgzfD7T4afK43xYi1fMNVSmaYIcFCCc4NoIPbLm9+GbFZr2lZwAvnVOsckX6IAVfkPnGnre0ZP4wep1lRiPCvEX5L85EPVu3Z1fJWH9lRp0+ii38R0n5kzMvbqtMtnFXppEMsTy6OZb9/J08UCneQP1D+KQl0+8lCgmBrW7WhemlQa0fNPhb+R85Z41tTMKXNrusW9mi0Tm1nXY4SqO/7DfkvrLkM+fELGKonOJG3TPcS42r3b9ubxHtMLTvrVfZnvU2/K0zs0avLZ4tt4oZFXJlJ2zyozrWvYXPnPG5dZpEztYrYjDUdBILD8K8Zv4nSmK9/EOOTPix+Z7sCvl9tVJAo520n0GiWacSP4pUsnPme1I19Xm18TUqaXYt2E6PTVLNaVr+GNKV8t7/AIp2jJFT2NT2tS7NqULoCjznHLhtf1WMHIx4vSWxrumQf3b+qzh9jt7wtfeVPyz/AEVDdQnVv6rH2K3vB95U/LP9E+9KdU/qsfYre595V/LP9D3pTqn+JY+xW9z7yr+Wf6HvSvVP8Sx9it7n3lX8so96V6p/iWPsVvc+8q/lk96V6pviWT9in3PvKv5ZR70r1TfEsfYp90feVfyyg7qF6pviEfY59z7yr+Wf6IO6gdU3xCPsc+595R+Wf1eTlnKZxAUAFM1s7Sbg7J1xceaTvbjn5lctddJhMr1aegn2i9F9JHcZ6ycelvlLni5mSnae8fN7GFx2HraCArdFtB8jqMp3wXp84aWLk4snbxPzXMRkai+tR5gGcotMO80iXmtuRw+cGzQLEHikrqN9k9xmt7uX2am96e/SAXROUu8Q5pldmr16jkmzVGI7gbD5ATTp+zWIYWWeq82+ZXf2VEka1Qhe1tQ+ZETL1SO8Q9Tc5gg1WjR/CubneFBc/l854yT00l1w168kOlgzNbKoGBzLfu+4TxQlTvJn6h/FIQ6WWkihnkoeblil7Wk9Paw0X1BhpHznulum0S5ZaddJq5ljj7OqmdxSGakwP+IaO/jKJf6onUwyumY3Erzm89uUtm3IEmm3Rz7jT2aZT5Ex1NLhxPRO2xkG0rrjS8sZPrUqrVFGcjsWK8xOu0uYs+o1LN5HF6pm0MWhXV9Wg7VOsS7W0SzbUmvkxWJWkue97XA0C+kyZnTzETM6hZXKtI6ifSRuE9MqxlGnzn0jqhHTJ9IU+c+kdUHTKfpCnzn0jqg6T6Qp859JPVB0n0hT5z6R1QaPpCnzn0jqg0fSFPnPpHVBo+kKfOfSR1QdJ9IU+c+kdUHTKDlGnzn0jqg6ZW6mVqK6yfSOqExSZZdNwyhhqYBhfQbHnko+THqYoXzUBduYap4tkirpTFazcdzQqiiBVJziSdJvmrsEzM1otbcNvj0mlNS9Zpyd3n5TrmnTd+ZGPnbRPdI3aIc8tumsy0FRNJirWMbOamnSqZ7eFBnfqzZ5l7r4mW27jKXHeqdi5intOk/ID1lfk27RC3w695s3JWlRoqw0hLme/afqE8UCneVP1D+KIJdJYyULTwhi1heTCJeFlDJa1NDKDbVcDR3T056YB3Mg6nYLtGs+s7fGtrThHFr1be/kjJwojNXQLbJwtKzWNPYWnPL2oq4YMLEXjZMNdytuaV+MnFbnGv8AmdqZZqr5ePW7X3wrhhSrrcMwAa1wTfReWpzRakwoV4848sT6Npwu56lYcRfhEpTeWlGKrKG56j0F+ESOuU/Cr7Kvd+j0F+ER1yfCr7J936PQX4RJ65PhV9j3fo9BfhEjrk+FX2Pd+j0F+ESeuT4VfY936PQX4RI65PhV9ke71HoL8Ik/Ek+FX2Pd6j0F+ER1z7nwq+yPd2j0F+ER8Sfc+FX2Utuco9BfhEfEk+DX2eblXc3TCMVpg2BNggJM9VvMy82xREdoeNhMiV69s+9NOiNdu3mlnJyPSFHFw/WzZ8m5Bp0hoUXlS15loUxRWNQ9dKFp4ddJanA83KlIlCo2i0mrxbw0erkeurWCll2NoFu+XKZo/iZ+TjTvdVWHyAzVA9RjoBXNU6LEgnT5Cc7Zp32dacevTqW45LpCmgUCwGycbTudytUiKxqHqI08Pa8phLm2/UfqE8UiUwjeV+4fxRBLpRkoWyIQtlIFmpSF56iXmUJTkbF+mLGQllgSHpVmyQNO8gWjhFJuQLiTtGoXgkh6VZsBaBNoC0BaAtAWg0i0Gi0GjNgUmmIFIojmkoVZkgRaSKSsgY2IEmESxHpT08rIw49ZKNMtaVp529aXlEhK4sJc336fuE8UiUwneU+4fxRBLpZElCkiBBWEMfM0yUKgshKdUDJRgZCVwQlUIEwFoE2gLQFoC0BaAtAWgLQFoC0CLQFoSiEIMCgwMarrkvK2yyRSV5oRpdQXEhKsLAqAhLmu/V9wnikSmHhb2e6zDYGky1jYk3EDdeEzAdIxs0cJeA6RjZpHCXgOkY2Lbb5GB6R9JO0aTwk4HpH0kbRpB3yMCfxH0jadA3yMD0jGzTIG+dgOkYSnhOwHSMhIN8/AdI+klCeE/AdIwJ4T8B0jIDhPwHSPpCThQwHSPpAcKGA6R9IDhPwHSPpAcKGA6R9IDhQwHSPpAcJ+A6RgOFDAdIwg4T8B0jAjhPwHSMkOE/AdIwI4TsB0jISjhOwHSMlC0++Zgj+MxsWuEjA3+0Y2jSo75GB6R9I2jSOEfA9Iydmla75OBH4jI29aVcJWB6RjZo4S8B0jGxpW+Xusw+OpKlE3INzA5tIS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APEBUPDxAQEBAQEBAQDxAQEBAPDw8PFRUWFhUVFRUYHSggGBolGxUVITUhJSkrLi4uFx8zODMsNygtLisBCgoKDg0OGhAQGi0fHyUuKy0tLS0tLS0tLS0tLS0tLSstLS0tLS0tLS0tLS0tLS0tLS0tLS0tLS0tLS0tLS0tLf/AABEIALkBEAMBEQACEQEDEQH/xAAbAAEAAQUBAAAAAAAAAAAAAAAAAQIDBAYHBf/EAEMQAAIBAgEFDQQJAQkBAAAAAAECAAMRBAUSITFBBgcXIjRRUlNhcXKBkRMWkqEVIzIzQrGy0eHBFENiY3OCotLwdP/EABoBAQADAQEBAAAAAAAAAAAAAAABBAUDAgb/xAAzEQEAAgIBAwIDBQgCAwAAAAAAAQIDEQQSITFBURNhcRQVMlKRIjNCgaGxwdEFgiNy8P/aAAwDAQACEQMRAD8A07e93DU8pU2d3KlTbRA2/gdw/WNAcDuH6xoDgdw/WNAcDuH6xoDgdw/WNAcDuH6xoDgdw/WNAcDuH6xoDgdw/WNAcDuH6xoDgdw/WNAcDuH6xoDgdw/WNAcDuH6xoDgdw/WNAcDuH6xoDgdw/WNAcDuH6xoDgdw/WNAcDuH6xoDgdw/WNAcDuH6xoDgdw/WNAcDuH6xoDgdw/WNAcDuH6xoDgdw/WNAcDuH6xoDgdw/WNAcDuH6xoDgdw/WNAcDuH6xoGob4W4alk2mro5YsbaYG37xnJ38UDqUBAQEBAQEBAQEBAQEBAQPEy9ujpYQ5hs1Qi+bpOaNl7SxhwTk7+ipyOVXF28yx8kbqkrMEYAXNgRfQTquDs7Z7ycbpjcOeHmxe2rQ2OVF8gICAgICAgICAgICAgIHLd/Pk6eKA3jOTv4oHUoCAgICAgICAgICAgICAvA5JukpVExdYVL5xqFgT+JD9kjstYeU18MxNI0+e5MTGW3V7qMg0WqYmkiXuXF7bE/ET2Wk5ZiKTMowVm2SsQ69Md9EQEBAQEBAQEBAQEBAQEDlu/nydPFAbxnJ38UDqUBAQEBAQEBAQECICAgIHLN0GXK1TEVLkBUd6aLbQFViPU2mthxxWkaYHIz2tknfp2eNia5qfaYg7CNY9Z0iuvDjOWZ8pwGJeg2clSpc6L52abd62i1It5TXNNfw9nvZN3TVxUUF2N2UaXLDSbaQdYnK+Gmp7O+PlZOqO7psym6QEBAmAgICAgICAgICBy3fz5OnigN4zk7+KB1KAgICAgRAQEBAQEBAQAgcWyyfr6w/zq362mzX8EfR83f8Aez9f8sXNOyeons8WjvKuinGF9Vxcdl4tOolOOu7xE+7IyWhOIpDnrU/1CRef2Z+icdd5K/WP7u0GYr6VF4EwEBAQEBAQECYCAgIHLd/Pk6eKA3jOTv4oHUYEwIgICAgICAgReAvCC8CLwkBgcYy1yqt/9FX9ZmzT93H0fN3/AH0/+3+Vk/1MmPEIv+KfrIh0jvEW8S9Y/wAcM/IAvi6I/wA5fzvPOX8EvWCN5a/V168yH0JIE3koLyAvCSBMBAQEBAQEBA5dv58nTxQG8Zyd/FA6lAiAgICAgIEQEIRAQIhJAi8DmOVdzeKfGuFosUq1yy1APqwjNe5bZYHUeaadM1Ph+fRiZOLknP2jtM728TE082q6A6FqOgPYGInaJ/Z38leY3kmPn/lTSQswUaybC20xaf2SkftxD1dyVEtjqQsbo5ZxbSoUG9+bTonjPOscunEiZzVdWvMlvEJTAQJkgDCEyAhKYCAgICAgct38+Tp4oDeN5O/igdSgICAgICBEBCEQIhJAgmShSTAgmBAaBxrKBtian+vU/WZrx+7/AJf4fPeM3/b/ACqyQ18TTH+av6ov+CfoYv3sfV2EAAkgAE6yALnvO2ZL6DSoGQlN4FQMCbyBMJIEwEITAmEkBAQEDlu/nydPFAbxnJ38UDqUCmo4UZzEKBrJNhJiJntCJtERuVGHxVOp926vbXmkG0m1LV8xp5pkpf8ADO12eXsgRAQhEkJCUQECkyUKTAoaBbL2hDj2U1P9pq/69Q/8zNas/wDj/kwJj/zf9v8AK7kflNL/AFV/OL/gn6Jx/vY+rrQeZTeXFMCsSEqhAqECRIEwkgTCCSJkBCUwEBA5bv58nTxQG8byd/FA6Bl/KZwtL2iqGYsEUHUCbm59J1w4+u2pcORm+FTcNIxmWKtY3qNfmA0KO4TSx0rTtEMXNlyZPMsSni3Rg6MVYamGsTtaImNT4Vq2tWd1nUt/3PZXGKpZxsKiHNqAar7COwzIz4vh216PoeLyPjU3PmPL07ziskCICAgReEIJkiktApLQLbPJQxq58u2IJaJljc2XqO9OoyFmJ0gNZtpHnLUZ56dKM8avxOr5oyXudqJWVzUBCvnDi6SfWTbPM01p5pxYjJ1bb5QHObyovwylhK4JCVQgVCAkJTAQJgJImEEgahl7dOxY0sO1lU2aoNbHaF5h2zRwcWNdV/0ZHK51t9GPt8/9PLwmWatI5wqN25xLA94M73w0mO8KmLkZKzuJbPkfdLTrsKTApUb7PQY8wOw98z8vHmsbjvDXwcuuSeme0tK38uTp4pXXDeN5O/igbrusq0TQam7gPoamo0tnDVcbBrHnLHHrfq3EdlPmXp0TW092hzQZLHxTZovew1GeolztHq2ve+w1UNUrEEUnRVUnQHN73XnAG3tlLl3iYiGpwMdqzNvSW5yk0iAgRCEXkiCYFJgUsZI07LG6nEUarUxhzmq2argM2cNh5pbxYcdojc92fn5OWkzER292LUyxiHGmoy32Lmi3mJZjBjj0UrcrLP8AEwcRitrux7yWnWKRHiHC2Sf4pbDg6pcXbWZlTGm5WdreUcWaa8XQx0A8xO2dMVeq0RLnnvNMczDCpZarr/eBvEqmW54+OfRn15mWPXa/U3W1KQu9EOOdLi3fpnK3Er7u9eff1iJbHkXKX9porVzGp52dxG1ixtKeSvTbW9tHFkm9YtMaeiDPDoqBgTeBMhKYCAgTAwMvVXTC1mp3zhTa1tY2E+QvOmKIm8bcc8zGK3T505clTUJsdT52aL15zmdusRp7G5PCmpikOyneodOu2oDzPynDPbVJWuJTqyx8u7B38uTp4pnNlG8dyd/FAYymyVHRiSyuykk3JIOszWrPaJh8/eJi0xLEdGGlSPC2r1GqSjcPEyz/AGuoAvswiA3JRvaFvO2gSe73E447z3bFuc3UY2kBTep7QAAKKgzhYbL6x6zxfjUs9U516zqJ/VueT91NOoQlVfZM2gNfOp37TrEq5OJasbr3XMX/ACFLTFbRr+zYJUXySIvAgmBECkmEMLKGPSit3PcB9pj2Tpjx2vOocsuauKN2afj8a1Zs46BsUbO/nM0seKuOOzFz8i2We/j2eZWqOx9nRGc527E7TJvkisIxYpvK17pV6V3Ry7vxnRj9o/0Mr05Op7ruXh9VdQ23JlBlQZ6lTYXB2StaYlcpExEbYeX8FXqKBRALXGkkAAc894rxSdy5cjFOSvTDW0yNicKTULGqG0uu0dolinI3PdUy8TUbhm0aocXU/uJZ8qU7hsGR8tZlqdX7Ox+bxfvKmbjb70/Rf4/N1+zk/X/baKVQEXBuDpBGkGUZhqxO47LgkJVXgSDAkQEgTCVnFYqnSXOqOqLquTrPMBtnqtLWnVY28XyVpG7Tpr+Ut2VGkCadNqltrfVp+59JZrxLT5nSnfn0j8Mbcvx+Xy2K9r7BadJjxkpXsP8AEAT8hLcRNY15UrRXLPVHaf6PUoYxagvTDt2lWQerASXPp15ZdCoy6QbMDcEEix75O+2nn13Dy98bH1a+DBqkNmVAqtaxOi5vz7Jn8ila27NfiZL3rPU9veO5O/ildberuvw+ZiS2yqqv5jQfyHrNDj23T6MjmU1k37tdwjkqQxuyOyE7TY6D6ETvCrZehCkAXvovz9s9RaYeZrEsatWJJXVsnvblFe+pdRyDiPa4Wk5NyaagntXin8pkZY1eYfR8e3VirPyZxM5uqLwIgQTCHj5XyytHirZqnNsXxftLGHjzfvPaFTkcuuLtHeWqYjENUYu7XPOdg7OYTSrSKxqGNe9rzu07ljUUfENmUtC6mf8AoJyyZYq74OPN5bhkbIqUFFhp2nbeZ17zaWxjxRSNQzq9PT5CeXuVObCEZkCFw4a4Ivok7IhrmWtz5QmrQ0HWV2N3zvizzHaVTkcWLd4ePRr3OawzXGtTrl+tot4ZN6TWdS9XJmVXoG32k2odnavNOeXBGTv6u/H5VsU68x7f6bdgcalVc5DcbRtB5iNkzb0tSdS2ceWuSN1llgzw6pvAm8JTeEJEDnG6fKDVMU9zdKZ9mg2ADX6m81eNWK0j5sHm2m+Wfl2eZWAcC/fOs20rVrMx3W0w6DSFF+ci5nibTLrFYhekJWsPWzwxtYB3UHpBdBPrf0iHq0aW98/C+yydQU6247d7afysJm5rdV5bPGp0Y4h6O8fyd/FOTu23dth70kq7UfNPhb+QPWWeLbVphR51N1i3s0ROLWZdlRFqDxLxW+WZLvqzZ/CyJLyxMOM2rVXpFKo/3DNb5p85EPU+IUYsWbvAnWvhwv5b9uDxOfhSu2nVceTWYfmZncqur7bHAvvFr2lsV5WXi8IUO4GuSbazlfL97pRPYan/AF/eXcPG9b/ozOTzv4cf6/6a89QC5J7STL3hmd5MDgamLbQCtLn2v/Eq5c+u0LvH4s27y3fJmTUoqFUAWlC1plrUpFY1D0AJ5e1nEDT5QiVkCTCNJiTS5hxp8pCYXXS8Ja5l3c+tXjJxXGojX/InbHlmsq+bBF4awXam3s6wzW2N+FpoY8kWhj5cM0lmYXFPSbOQ2PyI5iNonu9IvGpc8eS2Od1ltmScspW4p4tTo7D2qdszc2CcffzDa4/Krl7eJ/8AvD1g0rrSYSm8CmrVCKXOpVLHuAvJiNzpEzERtx+tWLsW2sSx7yb/ANZsxXT5m1uqV6vU9mjN0FJ8wNE5zPq7VjvELlFSFAY3YKM485tphM+UYirmIz9FSQOc7B62kJiNzpk5BwGc9GhruVDH5ufznm89NZl0pX4mSI91zfw5OnimW3Ebx33D+KB0XK+H9rQqU9pQ5viGkfMT3jt02iXLNXrpMOVYw2anU5qgRvDUGb+rNmnLFj1hlSXhi1tFVG6SvTPf9sfpaQ9R4lGNGo+U6Vcbw2Xe7xFmrUudUqDyJU/mJV5kdolf/wCNt3tX6S3UvKLVY+KxiU1LOwAH/rDnnqtJtOoeL5K0jqtPZqOVcsPX4outPm2t4v2mjhwRTvPeWNyOXbL2jtH9/q8mtWCC58htMsTOlWImfDLyTkd8QweqLINKp+/7Slmz+kNLj8X1s3bB4RaYsotKUztpxXTLAkJVQKXpgyNkwsVEtovJQhVvohC9Sp21xtMQuGEqWWB5GV8kJXUggX/rPdLzWezlkxxeNS0vF4ephWzXBansbavfNDFmi3Zk5+NNO8K0fUVPaCJY7TCp3iWxZJ3QakrnsFT/ALfvKObi+tP0afH538OT9f8AbY0qg7ZSaeyjiVe4Vgcxs1rbGte0mazGtvNb1tvU+Hm7rcT7PB1TtcCmP95sfledePXeSHDmX6cNvn2/VzSiLsPWak+GDWO6vHacyn1lRb+FeO36QPOcZWq+ssyShj4rjFE6Thm8Kcb880echNW3biMLnVXrHUi5q+JtfyHzlfk2/ZiFzhU3abezwd/Dk6eKUWmbx/J38UDp95KGr5W3H067HNqGmjm7qFuVN73Q7NPPLNeRMV1MKduJE36onTUsoA0TUDAk0i9wNZzb6vSXIncbZ1qat0sXFsCgcfhKVAewEX/4kxKIjvpVihxT2aZ6r5crx2Zm4/Eezxa/40dPlcfpnjkxvHLrwbdOaPnt7OXce4rKVYqUU2I7Tp79U58akTSdu/Ny2rlrNZ1qHm4vGPVN3a9tQ1AdwlnHjrSNVUsua+Wd2YeIxGZoALMfsgA656tbTzSk2l6uQshs7CrW0nYNi/zM/Lm32hrcfjRXvLcsPRCiwEqr0QyBCVQgTAmQLdSnfTBop07aTJRpckJRJEGBSwgYOPwS1FIYDTJidPNqxLR8qZKqYUlqYLU9ZTXYdku4s/pLM5HF9arFCuHFxfzFpdids6Y0zaOUKqIUViFOrnXu5pzthpa3VMOtOTkpWaxPb+30Zu5vFZtQpfQwv5icOXXdYlZ/4/Jq8191e7zFfV0qXSZqh7lFh82nPh17zLr/AMjf9mtf5tUwo0k+UuWlnY49UDjV+ylS/wCVQ/snznP1d/Ffqygw1X0jWNo5pKF7D5Mr1HDrSdlZcymQLgnO4+nZqXXPE3rE95dIx3tEajy6FkDJ39mohDYuSXcjVnHYO4ACUMt+u22rgxfDpr1aDv4cnTxTk7m8fyd/FA6cZKFJgaJutw+ZiS2yqofz+y35fOX+PbdNMnl16cm/drWAF6Xsz+AvRPcpIHytO0eHC3nainixmlamhlBU6NDW0XE96cptDd8iZGpYemKl/aVWUH2hGgAi9kGzv1yhlzWvOvENXj8amOOrzPu1jL2VFSuykMWFtAHZLeCYjGocuJnLP8mCuNrP93QY9pB/ie5zVhyrx7z6Milk/HVOZB/7mnKeTDvXh29W37l8FUw1NhWqZ92zrm4CiwFtJ7JUy367doaHHx/CrqZetRyrRaoKSuGcgni6Ro16dU8zivWvVMae656Wt01nbPBnN2VXgTeBN5AXgLyQvAi8CIEEwLNWoBrIF9AubXPMIiJlEzEeWi7oMJjWrO6PnUyeIhJsosNh0S5hzVrHhncjBe9pnf8AJ4z18Sn3lAntUH+l5ZjPWfVStxrx6KBlZNTKyntnTriXKaTDNwOU6YqKwcCzDXo16Ns85Ii1Zh7wzNMkWbHl7I5xSrUpt9YilQp+y63va+wyjgzfD7T4afK43xYi1fMNVSmaYIcFCCc4NoIPbLm9+GbFZr2lZwAvnVOsckX6IAVfkPnGnre0ZP4wep1lRiPCvEX5L85EPVu3Z1fJWH9lRp0+ii38R0n5kzMvbqtMtnFXppEMsTy6OZb9/J08UCneQP1D+KQl0+8lCgmBrW7WhemlQa0fNPhb+R85Z41tTMKXNrusW9mi0Tm1nXY4SqO/7DfkvrLkM+fELGKonOJG3TPcS42r3b9ubxHtMLTvrVfZnvU2/K0zs0avLZ4tt4oZFXJlJ2zyozrWvYXPnPG5dZpEztYrYjDUdBILD8K8Zv4nSmK9/EOOTPix+Z7sCvl9tVJAo520n0GiWacSP4pUsnPme1I19Xm18TUqaXYt2E6PTVLNaVr+GNKV8t7/AIp2jJFT2NT2tS7NqULoCjznHLhtf1WMHIx4vSWxrumQf3b+qzh9jt7wtfeVPyz/AEVDdQnVv6rH2K3vB95U/LP9E+9KdU/qsfYre595V/LP9D3pTqn+JY+xW9z7yr+Wf6HvSvVP8Sx9it7n3lX8so96V6p/iWPsVvc+8q/lk96V6pviWT9in3PvKv5ZR70r1TfEsfYp90feVfyyg7qF6pviEfY59z7yr+Wf6IO6gdU3xCPsc+595R+Wf1eTlnKZxAUAFM1s7Sbg7J1xceaTvbjn5lctddJhMr1aegn2i9F9JHcZ6ycelvlLni5mSnae8fN7GFx2HraCArdFtB8jqMp3wXp84aWLk4snbxPzXMRkai+tR5gGcotMO80iXmtuRw+cGzQLEHikrqN9k9xmt7uX2am96e/SAXROUu8Q5pldmr16jkmzVGI7gbD5ATTp+zWIYWWeq82+ZXf2VEka1Qhe1tQ+ZETL1SO8Q9Tc5gg1WjR/CubneFBc/l854yT00l1w168kOlgzNbKoGBzLfu+4TxQlTvJn6h/FIQ6WWkihnkoeblil7Wk9Paw0X1BhpHznulum0S5ZaddJq5ljj7OqmdxSGakwP+IaO/jKJf6onUwyumY3Erzm89uUtm3IEmm3Rz7jT2aZT5Ex1NLhxPRO2xkG0rrjS8sZPrUqrVFGcjsWK8xOu0uYs+o1LN5HF6pm0MWhXV9Wg7VOsS7W0SzbUmvkxWJWkue97XA0C+kyZnTzETM6hZXKtI6ifSRuE9MqxlGnzn0jqhHTJ9IU+c+kdUHTKfpCnzn0jqg6T6Qp859JPVB0n0hT5z6R1QaPpCnzn0jqg0fSFPnPpHVBo+kKfOfSR1QdJ9IU+c+kdUHTKDlGnzn0jqg6ZW6mVqK6yfSOqExSZZdNwyhhqYBhfQbHnko+THqYoXzUBduYap4tkirpTFazcdzQqiiBVJziSdJvmrsEzM1otbcNvj0mlNS9Zpyd3n5TrmnTd+ZGPnbRPdI3aIc8tumsy0FRNJirWMbOamnSqZ7eFBnfqzZ5l7r4mW27jKXHeqdi5intOk/ID1lfk27RC3w695s3JWlRoqw0hLme/afqE8UCneVP1D+KIJdJYyULTwhi1heTCJeFlDJa1NDKDbVcDR3T056YB3Mg6nYLtGs+s7fGtrThHFr1be/kjJwojNXQLbJwtKzWNPYWnPL2oq4YMLEXjZMNdytuaV+MnFbnGv8AmdqZZqr5ePW7X3wrhhSrrcMwAa1wTfReWpzRakwoV4848sT6Npwu56lYcRfhEpTeWlGKrKG56j0F+ESOuU/Cr7Kvd+j0F+ER1yfCr7J936PQX4RJ65PhV9j3fo9BfhEjrk+FX2Pd+j0F+ESeuT4VfY936PQX4RI65PhV9ke71HoL8Ik/Ek+FX2Pd6j0F+ER1z7nwq+yPd2j0F+ER8Sfc+FX2Utuco9BfhEfEk+DX2eblXc3TCMVpg2BNggJM9VvMy82xREdoeNhMiV69s+9NOiNdu3mlnJyPSFHFw/WzZ8m5Bp0hoUXlS15loUxRWNQ9dKFp4ddJanA83KlIlCo2i0mrxbw0erkeurWCll2NoFu+XKZo/iZ+TjTvdVWHyAzVA9RjoBXNU6LEgnT5Cc7Zp32dacevTqW45LpCmgUCwGycbTudytUiKxqHqI08Pa8phLm2/UfqE8UiUwjeV+4fxRBLpRkoWyIQtlIFmpSF56iXmUJTkbF+mLGQllgSHpVmyQNO8gWjhFJuQLiTtGoXgkh6VZsBaBNoC0BaAtAWg0i0Gi0GjNgUmmIFIojmkoVZkgRaSKSsgY2IEmESxHpT08rIw49ZKNMtaVp529aXlEhK4sJc336fuE8UiUwneU+4fxRBLpZElCkiBBWEMfM0yUKgshKdUDJRgZCVwQlUIEwFoE2gLQFoC0BaAtAWgLQFoC0CLQFoSiEIMCgwMarrkvK2yyRSV5oRpdQXEhKsLAqAhLmu/V9wnikSmHhb2e6zDYGky1jYk3EDdeEzAdIxs0cJeA6RjZpHCXgOkY2Lbb5GB6R9JO0aTwk4HpH0kbRpB3yMCfxH0jadA3yMD0jGzTIG+dgOkYSnhOwHSMhIN8/AdI+klCeE/AdIwJ4T8B0jIDhPwHSPpCThQwHSPpAcKGA6R9IDhPwHSPpAcKGA6R9IDhQwHSPpAcJ+A6RgOFDAdIwg4T8B0jAjhPwHSMkOE/AdIwI4TsB0jISjhOwHSMlC0++Zgj+MxsWuEjA3+0Y2jSo75GB6R9I2jSOEfA9Iydmla75OBH4jI29aVcJWB6RjZo4S8B0jGxpW+Xusw+OpKlE3INzA5tIS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APEBUPDxAQEBAQEBAQDxAQEBAPDw8PFRUWFhUVFRUYHSggGBolGxUVITUhJSkrLi4uFx8zODMsNygtLisBCgoKDg0OGhAQGi0fHyUuKy0tLS0tLS0tLS0tLS0tLSstLS0tLS0tLS0tLS0tLS0tLS0tLS0tLS0tLS0tLS0tLf/AABEIALkBEAMBEQACEQEDEQH/xAAbAAEAAQUBAAAAAAAAAAAAAAAAAQIDBAYHBf/EAEMQAAIBAgEFDQQJAQkBAAAAAAECAAMRBAUSITFBBgcXIjRRUlNhcXKBkRMWkqEVIzIzQrGy0eHBFENiY3OCotLwdP/EABoBAQADAQEBAAAAAAAAAAAAAAABBAUDAgb/xAAzEQEAAgIBAwIDBQgCAwAAAAAAAQIDEQQSITFBURNhcRQVMlKRIjNCgaGxwdEFgiNy8P/aAAwDAQACEQMRAD8A07e93DU8pU2d3KlTbRA2/gdw/WNAcDuH6xoDgdw/WNAcDuH6xoDgdw/WNAcDuH6xoDgdw/WNAcDuH6xoDgdw/WNAcDuH6xoDgdw/WNAcDuH6xoDgdw/WNAcDuH6xoDgdw/WNAcDuH6xoDgdw/WNAcDuH6xoDgdw/WNAcDuH6xoDgdw/WNAcDuH6xoDgdw/WNAcDuH6xoDgdw/WNAcDuH6xoDgdw/WNAcDuH6xoDgdw/WNAcDuH6xoDgdw/WNAcDuH6xoGob4W4alk2mro5YsbaYG37xnJ38UDqUBAQEBAQEBAQEBAQEBAQPEy9ujpYQ5hs1Qi+bpOaNl7SxhwTk7+ipyOVXF28yx8kbqkrMEYAXNgRfQTquDs7Z7ycbpjcOeHmxe2rQ2OVF8gICAgICAgICAgICAgIHLd/Pk6eKA3jOTv4oHUoCAgICAgICAgICAgICAvA5JukpVExdYVL5xqFgT+JD9kjstYeU18MxNI0+e5MTGW3V7qMg0WqYmkiXuXF7bE/ET2Wk5ZiKTMowVm2SsQ69Md9EQEBAQEBAQEBAQEBAQEDlu/nydPFAbxnJ38UDqUBAQEBAQEBAQECICAgIHLN0GXK1TEVLkBUd6aLbQFViPU2mthxxWkaYHIz2tknfp2eNia5qfaYg7CNY9Z0iuvDjOWZ8pwGJeg2clSpc6L52abd62i1It5TXNNfw9nvZN3TVxUUF2N2UaXLDSbaQdYnK+Gmp7O+PlZOqO7psym6QEBAmAgICAgICAgICBy3fz5OnigN4zk7+KB1KAgICAgRAQEBAQEBAQAgcWyyfr6w/zq362mzX8EfR83f8Aez9f8sXNOyeons8WjvKuinGF9Vxcdl4tOolOOu7xE+7IyWhOIpDnrU/1CRef2Z+icdd5K/WP7u0GYr6VF4EwEBAQEBAQECYCAgIHLd/Pk6eKA3jOTv4oHUYEwIgICAgICAgReAvCC8CLwkBgcYy1yqt/9FX9ZmzT93H0fN3/AH0/+3+Vk/1MmPEIv+KfrIh0jvEW8S9Y/wAcM/IAvi6I/wA5fzvPOX8EvWCN5a/V168yH0JIE3koLyAvCSBMBAQEBAQEBA5dv58nTxQG8Zyd/FA6lAiAgICAgIEQEIRAQIhJAi8DmOVdzeKfGuFosUq1yy1APqwjNe5bZYHUeaadM1Ph+fRiZOLknP2jtM728TE082q6A6FqOgPYGInaJ/Z38leY3kmPn/lTSQswUaybC20xaf2SkftxD1dyVEtjqQsbo5ZxbSoUG9+bTonjPOscunEiZzVdWvMlvEJTAQJkgDCEyAhKYCAgICAgct38+Tp4oDeN5O/igdSgICAgICBEBCEQIhJAgmShSTAgmBAaBxrKBtian+vU/WZrx+7/AJf4fPeM3/b/ACqyQ18TTH+av6ov+CfoYv3sfV2EAAkgAE6yALnvO2ZL6DSoGQlN4FQMCbyBMJIEwEITAmEkBAQEDlu/nydPFAbxnJ38UDqUCmo4UZzEKBrJNhJiJntCJtERuVGHxVOp926vbXmkG0m1LV8xp5pkpf8ADO12eXsgRAQhEkJCUQECkyUKTAoaBbL2hDj2U1P9pq/69Q/8zNas/wDj/kwJj/zf9v8AK7kflNL/AFV/OL/gn6Jx/vY+rrQeZTeXFMCsSEqhAqECRIEwkgTCCSJkBCUwEBA5bv58nTxQG8byd/FA6Bl/KZwtL2iqGYsEUHUCbm59J1w4+u2pcORm+FTcNIxmWKtY3qNfmA0KO4TSx0rTtEMXNlyZPMsSni3Rg6MVYamGsTtaImNT4Vq2tWd1nUt/3PZXGKpZxsKiHNqAar7COwzIz4vh216PoeLyPjU3PmPL07ziskCICAgReEIJkiktApLQLbPJQxq58u2IJaJljc2XqO9OoyFmJ0gNZtpHnLUZ56dKM8avxOr5oyXudqJWVzUBCvnDi6SfWTbPM01p5pxYjJ1bb5QHObyovwylhK4JCVQgVCAkJTAQJgJImEEgahl7dOxY0sO1lU2aoNbHaF5h2zRwcWNdV/0ZHK51t9GPt8/9PLwmWatI5wqN25xLA94M73w0mO8KmLkZKzuJbPkfdLTrsKTApUb7PQY8wOw98z8vHmsbjvDXwcuuSeme0tK38uTp4pXXDeN5O/igbrusq0TQam7gPoamo0tnDVcbBrHnLHHrfq3EdlPmXp0TW092hzQZLHxTZovew1GeolztHq2ve+w1UNUrEEUnRVUnQHN73XnAG3tlLl3iYiGpwMdqzNvSW5yk0iAgRCEXkiCYFJgUsZI07LG6nEUarUxhzmq2argM2cNh5pbxYcdojc92fn5OWkzER292LUyxiHGmoy32Lmi3mJZjBjj0UrcrLP8AEwcRitrux7yWnWKRHiHC2Sf4pbDg6pcXbWZlTGm5WdreUcWaa8XQx0A8xO2dMVeq0RLnnvNMczDCpZarr/eBvEqmW54+OfRn15mWPXa/U3W1KQu9EOOdLi3fpnK3Er7u9eff1iJbHkXKX9porVzGp52dxG1ixtKeSvTbW9tHFkm9YtMaeiDPDoqBgTeBMhKYCAgTAwMvVXTC1mp3zhTa1tY2E+QvOmKIm8bcc8zGK3T505clTUJsdT52aL15zmdusRp7G5PCmpikOyneodOu2oDzPynDPbVJWuJTqyx8u7B38uTp4pnNlG8dyd/FAYymyVHRiSyuykk3JIOszWrPaJh8/eJi0xLEdGGlSPC2r1GqSjcPEyz/AGuoAvswiA3JRvaFvO2gSe73E447z3bFuc3UY2kBTep7QAAKKgzhYbL6x6zxfjUs9U516zqJ/VueT91NOoQlVfZM2gNfOp37TrEq5OJasbr3XMX/ACFLTFbRr+zYJUXySIvAgmBECkmEMLKGPSit3PcB9pj2Tpjx2vOocsuauKN2afj8a1Zs46BsUbO/nM0seKuOOzFz8i2We/j2eZWqOx9nRGc527E7TJvkisIxYpvK17pV6V3Ry7vxnRj9o/0Mr05Op7ruXh9VdQ23JlBlQZ6lTYXB2StaYlcpExEbYeX8FXqKBRALXGkkAAc894rxSdy5cjFOSvTDW0yNicKTULGqG0uu0dolinI3PdUy8TUbhm0aocXU/uJZ8qU7hsGR8tZlqdX7Ox+bxfvKmbjb70/Rf4/N1+zk/X/baKVQEXBuDpBGkGUZhqxO47LgkJVXgSDAkQEgTCVnFYqnSXOqOqLquTrPMBtnqtLWnVY28XyVpG7Tpr+Ut2VGkCadNqltrfVp+59JZrxLT5nSnfn0j8Mbcvx+Xy2K9r7BadJjxkpXsP8AEAT8hLcRNY15UrRXLPVHaf6PUoYxagvTDt2lWQerASXPp15ZdCoy6QbMDcEEix75O+2nn13Dy98bH1a+DBqkNmVAqtaxOi5vz7Jn8ila27NfiZL3rPU9veO5O/ildberuvw+ZiS2yqqv5jQfyHrNDj23T6MjmU1k37tdwjkqQxuyOyE7TY6D6ETvCrZehCkAXvovz9s9RaYeZrEsatWJJXVsnvblFe+pdRyDiPa4Wk5NyaagntXin8pkZY1eYfR8e3VirPyZxM5uqLwIgQTCHj5XyytHirZqnNsXxftLGHjzfvPaFTkcuuLtHeWqYjENUYu7XPOdg7OYTSrSKxqGNe9rzu07ljUUfENmUtC6mf8AoJyyZYq74OPN5bhkbIqUFFhp2nbeZ17zaWxjxRSNQzq9PT5CeXuVObCEZkCFw4a4Ivok7IhrmWtz5QmrQ0HWV2N3zvizzHaVTkcWLd4ePRr3OawzXGtTrl+tot4ZN6TWdS9XJmVXoG32k2odnavNOeXBGTv6u/H5VsU68x7f6bdgcalVc5DcbRtB5iNkzb0tSdS2ceWuSN1llgzw6pvAm8JTeEJEDnG6fKDVMU9zdKZ9mg2ADX6m81eNWK0j5sHm2m+Wfl2eZWAcC/fOs20rVrMx3W0w6DSFF+ci5nibTLrFYhekJWsPWzwxtYB3UHpBdBPrf0iHq0aW98/C+yydQU6247d7afysJm5rdV5bPGp0Y4h6O8fyd/FOTu23dth70kq7UfNPhb+QPWWeLbVphR51N1i3s0ROLWZdlRFqDxLxW+WZLvqzZ/CyJLyxMOM2rVXpFKo/3DNb5p85EPU+IUYsWbvAnWvhwv5b9uDxOfhSu2nVceTWYfmZncqur7bHAvvFr2lsV5WXi8IUO4GuSbazlfL97pRPYan/AF/eXcPG9b/ozOTzv4cf6/6a89QC5J7STL3hmd5MDgamLbQCtLn2v/Eq5c+u0LvH4s27y3fJmTUoqFUAWlC1plrUpFY1D0AJ5e1nEDT5QiVkCTCNJiTS5hxp8pCYXXS8Ja5l3c+tXjJxXGojX/InbHlmsq+bBF4awXam3s6wzW2N+FpoY8kWhj5cM0lmYXFPSbOQ2PyI5iNonu9IvGpc8eS2Od1ltmScspW4p4tTo7D2qdszc2CcffzDa4/Krl7eJ/8AvD1g0rrSYSm8CmrVCKXOpVLHuAvJiNzpEzERtx+tWLsW2sSx7yb/ANZsxXT5m1uqV6vU9mjN0FJ8wNE5zPq7VjvELlFSFAY3YKM485tphM+UYirmIz9FSQOc7B62kJiNzpk5BwGc9GhruVDH5ufznm89NZl0pX4mSI91zfw5OnimW3Ebx33D+KB0XK+H9rQqU9pQ5viGkfMT3jt02iXLNXrpMOVYw2anU5qgRvDUGb+rNmnLFj1hlSXhi1tFVG6SvTPf9sfpaQ9R4lGNGo+U6Vcbw2Xe7xFmrUudUqDyJU/mJV5kdolf/wCNt3tX6S3UvKLVY+KxiU1LOwAH/rDnnqtJtOoeL5K0jqtPZqOVcsPX4outPm2t4v2mjhwRTvPeWNyOXbL2jtH9/q8mtWCC58htMsTOlWImfDLyTkd8QweqLINKp+/7Slmz+kNLj8X1s3bB4RaYsotKUztpxXTLAkJVQKXpgyNkwsVEtovJQhVvohC9Sp21xtMQuGEqWWB5GV8kJXUggX/rPdLzWezlkxxeNS0vF4ephWzXBansbavfNDFmi3Zk5+NNO8K0fUVPaCJY7TCp3iWxZJ3QakrnsFT/ALfvKObi+tP0afH538OT9f8AbY0qg7ZSaeyjiVe4Vgcxs1rbGte0mazGtvNb1tvU+Hm7rcT7PB1TtcCmP95sfledePXeSHDmX6cNvn2/VzSiLsPWak+GDWO6vHacyn1lRb+FeO36QPOcZWq+ssyShj4rjFE6Thm8Kcb880echNW3biMLnVXrHUi5q+JtfyHzlfk2/ZiFzhU3abezwd/Dk6eKUWmbx/J38UDp95KGr5W3H067HNqGmjm7qFuVN73Q7NPPLNeRMV1MKduJE36onTUsoA0TUDAk0i9wNZzb6vSXIncbZ1qat0sXFsCgcfhKVAewEX/4kxKIjvpVihxT2aZ6r5crx2Zm4/Eezxa/40dPlcfpnjkxvHLrwbdOaPnt7OXce4rKVYqUU2I7Tp79U58akTSdu/Ny2rlrNZ1qHm4vGPVN3a9tQ1AdwlnHjrSNVUsua+Wd2YeIxGZoALMfsgA656tbTzSk2l6uQshs7CrW0nYNi/zM/Lm32hrcfjRXvLcsPRCiwEqr0QyBCVQgTAmQLdSnfTBop07aTJRpckJRJEGBSwgYOPwS1FIYDTJidPNqxLR8qZKqYUlqYLU9ZTXYdku4s/pLM5HF9arFCuHFxfzFpdids6Y0zaOUKqIUViFOrnXu5pzthpa3VMOtOTkpWaxPb+30Zu5vFZtQpfQwv5icOXXdYlZ/4/Jq8191e7zFfV0qXSZqh7lFh82nPh17zLr/AMjf9mtf5tUwo0k+UuWlnY49UDjV+ylS/wCVQ/snznP1d/Ffqygw1X0jWNo5pKF7D5Mr1HDrSdlZcymQLgnO4+nZqXXPE3rE95dIx3tEajy6FkDJ39mohDYuSXcjVnHYO4ACUMt+u22rgxfDpr1aDv4cnTxTk7m8fyd/FA6cZKFJgaJutw+ZiS2yqofz+y35fOX+PbdNMnl16cm/drWAF6Xsz+AvRPcpIHytO0eHC3nainixmlamhlBU6NDW0XE96cptDd8iZGpYemKl/aVWUH2hGgAi9kGzv1yhlzWvOvENXj8amOOrzPu1jL2VFSuykMWFtAHZLeCYjGocuJnLP8mCuNrP93QY9pB/ie5zVhyrx7z6Milk/HVOZB/7mnKeTDvXh29W37l8FUw1NhWqZ92zrm4CiwFtJ7JUy367doaHHx/CrqZetRyrRaoKSuGcgni6Ro16dU8zivWvVMae656Wt01nbPBnN2VXgTeBN5AXgLyQvAi8CIEEwLNWoBrIF9AubXPMIiJlEzEeWi7oMJjWrO6PnUyeIhJsosNh0S5hzVrHhncjBe9pnf8AJ4z18Sn3lAntUH+l5ZjPWfVStxrx6KBlZNTKyntnTriXKaTDNwOU6YqKwcCzDXo16Ns85Ii1Zh7wzNMkWbHl7I5xSrUpt9YilQp+y63va+wyjgzfD7T4afK43xYi1fMNVSmaYIcFCCc4NoIPbLm9+GbFZr2lZwAvnVOsckX6IAVfkPnGnre0ZP4wep1lRiPCvEX5L85EPVu3Z1fJWH9lRp0+ii38R0n5kzMvbqtMtnFXppEMsTy6OZb9/J08UCneQP1D+KQl0+8lCgmBrW7WhemlQa0fNPhb+R85Z41tTMKXNrusW9mi0Tm1nXY4SqO/7DfkvrLkM+fELGKonOJG3TPcS42r3b9ubxHtMLTvrVfZnvU2/K0zs0avLZ4tt4oZFXJlJ2zyozrWvYXPnPG5dZpEztYrYjDUdBILD8K8Zv4nSmK9/EOOTPix+Z7sCvl9tVJAo520n0GiWacSP4pUsnPme1I19Xm18TUqaXYt2E6PTVLNaVr+GNKV8t7/AIp2jJFT2NT2tS7NqULoCjznHLhtf1WMHIx4vSWxrumQf3b+qzh9jt7wtfeVPyz/AEVDdQnVv6rH2K3vB95U/LP9E+9KdU/qsfYre595V/LP9D3pTqn+JY+xW9z7yr+Wf6HvSvVP8Sx9it7n3lX8so96V6p/iWPsVvc+8q/lk96V6pviWT9in3PvKv5ZR70r1TfEsfYp90feVfyyg7qF6pviEfY59z7yr+Wf6IO6gdU3xCPsc+595R+Wf1eTlnKZxAUAFM1s7Sbg7J1xceaTvbjn5lctddJhMr1aegn2i9F9JHcZ6ycelvlLni5mSnae8fN7GFx2HraCArdFtB8jqMp3wXp84aWLk4snbxPzXMRkai+tR5gGcotMO80iXmtuRw+cGzQLEHikrqN9k9xmt7uX2am96e/SAXROUu8Q5pldmr16jkmzVGI7gbD5ATTp+zWIYWWeq82+ZXf2VEka1Qhe1tQ+ZETL1SO8Q9Tc5gg1WjR/CubneFBc/l854yT00l1w168kOlgzNbKoGBzLfu+4TxQlTvJn6h/FIQ6WWkihnkoeblil7Wk9Paw0X1BhpHznulum0S5ZaddJq5ljj7OqmdxSGakwP+IaO/jKJf6onUwyumY3Erzm89uUtm3IEmm3Rz7jT2aZT5Ex1NLhxPRO2xkG0rrjS8sZPrUqrVFGcjsWK8xOu0uYs+o1LN5HF6pm0MWhXV9Wg7VOsS7W0SzbUmvkxWJWkue97XA0C+kyZnTzETM6hZXKtI6ifSRuE9MqxlGnzn0jqhHTJ9IU+c+kdUHTKfpCnzn0jqg6T6Qp859JPVB0n0hT5z6R1QaPpCnzn0jqg0fSFPnPpHVBo+kKfOfSR1QdJ9IU+c+kdUHTKDlGnzn0jqg6ZW6mVqK6yfSOqExSZZdNwyhhqYBhfQbHnko+THqYoXzUBduYap4tkirpTFazcdzQqiiBVJziSdJvmrsEzM1otbcNvj0mlNS9Zpyd3n5TrmnTd+ZGPnbRPdI3aIc8tumsy0FRNJirWMbOamnSqZ7eFBnfqzZ5l7r4mW27jKXHeqdi5intOk/ID1lfk27RC3w695s3JWlRoqw0hLme/afqE8UCneVP1D+KIJdJYyULTwhi1heTCJeFlDJa1NDKDbVcDR3T056YB3Mg6nYLtGs+s7fGtrThHFr1be/kjJwojNXQLbJwtKzWNPYWnPL2oq4YMLEXjZMNdytuaV+MnFbnGv8AmdqZZqr5ePW7X3wrhhSrrcMwAa1wTfReWpzRakwoV4848sT6Npwu56lYcRfhEpTeWlGKrKG56j0F+ESOuU/Cr7Kvd+j0F+ER1yfCr7J936PQX4RJ65PhV9j3fo9BfhEjrk+FX2Pd+j0F+ESeuT4VfY936PQX4RI65PhV9ke71HoL8Ik/Ek+FX2Pd6j0F+ER1z7nwq+yPd2j0F+ER8Sfc+FX2Utuco9BfhEfEk+DX2eblXc3TCMVpg2BNggJM9VvMy82xREdoeNhMiV69s+9NOiNdu3mlnJyPSFHFw/WzZ8m5Bp0hoUXlS15loUxRWNQ9dKFp4ddJanA83KlIlCo2i0mrxbw0erkeurWCll2NoFu+XKZo/iZ+TjTvdVWHyAzVA9RjoBXNU6LEgnT5Cc7Zp32dacevTqW45LpCmgUCwGycbTudytUiKxqHqI08Pa8phLm2/UfqE8UiUwjeV+4fxRBLpRkoWyIQtlIFmpSF56iXmUJTkbF+mLGQllgSHpVmyQNO8gWjhFJuQLiTtGoXgkh6VZsBaBNoC0BaAtAWg0i0Gi0GjNgUmmIFIojmkoVZkgRaSKSsgY2IEmESxHpT08rIw49ZKNMtaVp529aXlEhK4sJc336fuE8UiUwneU+4fxRBLpZElCkiBBWEMfM0yUKgshKdUDJRgZCVwQlUIEwFoE2gLQFoC0BaAtAWgLQFoC0CLQFoSiEIMCgwMarrkvK2yyRSV5oRpdQXEhKsLAqAhLmu/V9wnikSmHhb2e6zDYGky1jYk3EDdeEzAdIxs0cJeA6RjZpHCXgOkY2Lbb5GB6R9JO0aTwk4HpH0kbRpB3yMCfxH0jadA3yMD0jGzTIG+dgOkYSnhOwHSMhIN8/AdI+klCeE/AdIwJ4T8B0jIDhPwHSPpCThQwHSPpAcKGA6R9IDhPwHSPpAcKGA6R9IDhQwHSPpAcJ+A6RgOFDAdIwg4T8B0jAjhPwHSMkOE/AdIwI4TsB0jISjhOwHSMlC0++Zgj+MxsWuEjA3+0Y2jSo75GB6R9I2jSOEfA9Iydmla75OBH4jI29aVcJWB6RjZo4S8B0jGxpW+Xusw+OpKlE3INzA5tIS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ncrypted-tbn1.gstatic.com/images?q=tbn:ANd9GcTU7oBviOBYUPRIVg9W-7evpMy2fTdPrCOM76FRTEUFDifBHN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766224"/>
            <a:ext cx="2714644" cy="186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229600" cy="359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Статус субъекта Российской Федерации (ст.66)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6626" name="Picture 2" descr="http://www.rb21vek.com/uploads/posts/2009-12/1261647372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214950"/>
            <a:ext cx="1643074" cy="1453467"/>
          </a:xfrm>
          <a:prstGeom prst="rect">
            <a:avLst/>
          </a:prstGeom>
          <a:noFill/>
        </p:spPr>
      </p:pic>
      <p:pic>
        <p:nvPicPr>
          <p:cNvPr id="26628" name="Picture 4" descr="http://vestnikkavkaza.net/upload2/files/4e4-kon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148750"/>
            <a:ext cx="1643074" cy="156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2484</TotalTime>
  <Words>669</Words>
  <Application>Microsoft Office PowerPoint</Application>
  <PresentationFormat>Экран (4:3)</PresentationFormat>
  <Paragraphs>177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Школа Права при Юридическом факультете МГУ</vt:lpstr>
      <vt:lpstr>«Пока мы едины, мы непобедимы» </vt:lpstr>
      <vt:lpstr>Согласно Конституции 1993 года, Россия есть Федерация.</vt:lpstr>
      <vt:lpstr>Глава 3. Федеративное устройство </vt:lpstr>
      <vt:lpstr>Принципы федеративного устройства</vt:lpstr>
      <vt:lpstr>Слайд 6</vt:lpstr>
      <vt:lpstr>Слайд 7</vt:lpstr>
      <vt:lpstr>Равноправие российских субъектов</vt:lpstr>
      <vt:lpstr>Статус субъекта Российской Федерации (ст.66)</vt:lpstr>
      <vt:lpstr>Субъекты обладают:</vt:lpstr>
      <vt:lpstr>Право на участие в международной деятельности</vt:lpstr>
      <vt:lpstr>Субъекты РФ имеют право на: </vt:lpstr>
      <vt:lpstr>Субъекты РФ не имеют право на:</vt:lpstr>
      <vt:lpstr>Образование нового субъекта</vt:lpstr>
      <vt:lpstr>Принятие нового субъекта </vt:lpstr>
      <vt:lpstr>Объединение субъектов</vt:lpstr>
      <vt:lpstr>Законодательство не предусматривает:</vt:lpstr>
      <vt:lpstr>Компетенция Российской Федерации и ее субъектов</vt:lpstr>
      <vt:lpstr>Вопросы исключительного федерального ведения (ст.71)</vt:lpstr>
      <vt:lpstr>Вопросы совместного ведения (ст.72)</vt:lpstr>
      <vt:lpstr>Пример совместного ведения</vt:lpstr>
      <vt:lpstr>Вопросы собственного ведения</vt:lpstr>
      <vt:lpstr>Органы государственной власти субъектов</vt:lpstr>
      <vt:lpstr>Единство системы государственной власти</vt:lpstr>
      <vt:lpstr>Органы законодательной власти</vt:lpstr>
      <vt:lpstr>Высшее должностное лицо субъекта</vt:lpstr>
      <vt:lpstr>Высший исполнительный орган государственной власти субъекта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PC</cp:lastModifiedBy>
  <cp:revision>239</cp:revision>
  <dcterms:created xsi:type="dcterms:W3CDTF">2014-11-15T05:55:52Z</dcterms:created>
  <dcterms:modified xsi:type="dcterms:W3CDTF">2015-12-22T23:14:04Z</dcterms:modified>
</cp:coreProperties>
</file>