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4" r:id="rId9"/>
    <p:sldId id="262" r:id="rId10"/>
    <p:sldId id="265" r:id="rId11"/>
    <p:sldId id="270" r:id="rId12"/>
    <p:sldId id="278" r:id="rId13"/>
    <p:sldId id="279" r:id="rId14"/>
    <p:sldId id="271" r:id="rId15"/>
    <p:sldId id="267" r:id="rId16"/>
    <p:sldId id="273" r:id="rId17"/>
    <p:sldId id="280" r:id="rId18"/>
    <p:sldId id="281" r:id="rId19"/>
    <p:sldId id="272" r:id="rId20"/>
    <p:sldId id="282" r:id="rId21"/>
    <p:sldId id="274" r:id="rId22"/>
    <p:sldId id="268" r:id="rId23"/>
    <p:sldId id="269" r:id="rId24"/>
    <p:sldId id="275" r:id="rId25"/>
    <p:sldId id="276" r:id="rId26"/>
    <p:sldId id="277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0" r:id="rId37"/>
    <p:sldId id="293" r:id="rId38"/>
    <p:sldId id="26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иван" initials="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66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89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numRef>
              <c:f>Лист1!$A$2:$A$8</c:f>
              <c:numCache>
                <c:formatCode>General</c:formatCode>
                <c:ptCount val="7"/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4.3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9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marker val="1"/>
        <c:axId val="232479744"/>
        <c:axId val="232814080"/>
      </c:lineChart>
      <c:catAx>
        <c:axId val="232479744"/>
        <c:scaling>
          <c:orientation val="minMax"/>
        </c:scaling>
        <c:axPos val="b"/>
        <c:numFmt formatCode="General" sourceLinked="1"/>
        <c:tickLblPos val="nextTo"/>
        <c:crossAx val="232814080"/>
        <c:crosses val="autoZero"/>
        <c:auto val="1"/>
        <c:lblAlgn val="ctr"/>
        <c:lblOffset val="100"/>
      </c:catAx>
      <c:valAx>
        <c:axId val="232814080"/>
        <c:scaling>
          <c:orientation val="minMax"/>
        </c:scaling>
        <c:axPos val="l"/>
        <c:numFmt formatCode="General" sourceLinked="1"/>
        <c:tickLblPos val="nextTo"/>
        <c:crossAx val="23247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</c:chart>
  <c:spPr>
    <a:ln>
      <a:solidFill>
        <a:schemeClr val="accent3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4816964781690931"/>
          <c:y val="2.432678728858320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solidFill>
        <a:schemeClr val="accent3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2-14T12:17:47.535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05B5B-216E-4C72-BDE1-212DC02AE2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F051DFC-5CD3-42A1-BA59-0BB2222629AC}">
      <dgm:prSet phldrT="[Текст]"/>
      <dgm:spPr/>
      <dgm:t>
        <a:bodyPr/>
        <a:lstStyle/>
        <a:p>
          <a:r>
            <a:rPr lang="ru-RU" b="1" dirty="0" smtClean="0"/>
            <a:t>Отображение информации</a:t>
          </a:r>
          <a:endParaRPr lang="ru-RU" dirty="0"/>
        </a:p>
      </dgm:t>
    </dgm:pt>
    <dgm:pt modelId="{279D66B5-9291-4348-8123-758AFFDEB9A3}" type="parTrans" cxnId="{1D40F6EC-2AB7-41A6-9945-EF584272F929}">
      <dgm:prSet/>
      <dgm:spPr/>
      <dgm:t>
        <a:bodyPr/>
        <a:lstStyle/>
        <a:p>
          <a:endParaRPr lang="ru-RU"/>
        </a:p>
      </dgm:t>
    </dgm:pt>
    <dgm:pt modelId="{E8DE6AC4-3875-470E-AAE4-07C374A3A985}" type="sibTrans" cxnId="{1D40F6EC-2AB7-41A6-9945-EF584272F929}">
      <dgm:prSet/>
      <dgm:spPr/>
      <dgm:t>
        <a:bodyPr/>
        <a:lstStyle/>
        <a:p>
          <a:endParaRPr lang="ru-RU"/>
        </a:p>
      </dgm:t>
    </dgm:pt>
    <dgm:pt modelId="{0F282FDB-DD4D-47D7-B245-2A61CB5C6B04}">
      <dgm:prSet phldrT="[Текст]"/>
      <dgm:spPr/>
      <dgm:t>
        <a:bodyPr/>
        <a:lstStyle/>
        <a:p>
          <a:r>
            <a:rPr lang="ru-RU" b="1" dirty="0" smtClean="0"/>
            <a:t>Проектирование</a:t>
          </a:r>
          <a:endParaRPr lang="ru-RU" dirty="0"/>
        </a:p>
      </dgm:t>
    </dgm:pt>
    <dgm:pt modelId="{B77EE589-A616-433A-B79C-AB72193A6E6A}" type="parTrans" cxnId="{C95DFE97-3A5C-449E-99D4-4096961F8E30}">
      <dgm:prSet/>
      <dgm:spPr/>
      <dgm:t>
        <a:bodyPr/>
        <a:lstStyle/>
        <a:p>
          <a:endParaRPr lang="ru-RU"/>
        </a:p>
      </dgm:t>
    </dgm:pt>
    <dgm:pt modelId="{7CB8025C-4D30-4DA0-9487-1E6F36A4533A}" type="sibTrans" cxnId="{C95DFE97-3A5C-449E-99D4-4096961F8E30}">
      <dgm:prSet/>
      <dgm:spPr/>
      <dgm:t>
        <a:bodyPr/>
        <a:lstStyle/>
        <a:p>
          <a:endParaRPr lang="ru-RU"/>
        </a:p>
      </dgm:t>
    </dgm:pt>
    <dgm:pt modelId="{BB4AA495-7326-427B-A995-320A36A23BCF}">
      <dgm:prSet phldrT="[Текст]"/>
      <dgm:spPr/>
      <dgm:t>
        <a:bodyPr/>
        <a:lstStyle/>
        <a:p>
          <a:r>
            <a:rPr lang="ru-RU" b="1" dirty="0" smtClean="0"/>
            <a:t>Моделирование</a:t>
          </a:r>
          <a:endParaRPr lang="ru-RU" dirty="0"/>
        </a:p>
      </dgm:t>
    </dgm:pt>
    <dgm:pt modelId="{2D713F68-FD39-4751-9B53-87A4A714EAD9}" type="parTrans" cxnId="{605C9DBC-5F9D-4A10-91F0-7AFD2E1B9577}">
      <dgm:prSet/>
      <dgm:spPr/>
      <dgm:t>
        <a:bodyPr/>
        <a:lstStyle/>
        <a:p>
          <a:endParaRPr lang="ru-RU"/>
        </a:p>
      </dgm:t>
    </dgm:pt>
    <dgm:pt modelId="{6C48B62D-A6E6-4777-B8B4-F2425600B67D}" type="sibTrans" cxnId="{605C9DBC-5F9D-4A10-91F0-7AFD2E1B9577}">
      <dgm:prSet/>
      <dgm:spPr/>
      <dgm:t>
        <a:bodyPr/>
        <a:lstStyle/>
        <a:p>
          <a:endParaRPr lang="ru-RU"/>
        </a:p>
      </dgm:t>
    </dgm:pt>
    <dgm:pt modelId="{18AE2FB8-8F0C-4AB7-96B9-0279B2E33B82}" type="pres">
      <dgm:prSet presAssocID="{3E105B5B-216E-4C72-BDE1-212DC02AE276}" presName="linearFlow" presStyleCnt="0">
        <dgm:presLayoutVars>
          <dgm:dir/>
          <dgm:resizeHandles val="exact"/>
        </dgm:presLayoutVars>
      </dgm:prSet>
      <dgm:spPr/>
    </dgm:pt>
    <dgm:pt modelId="{583DBC7A-836B-418D-A384-E499B242FE2A}" type="pres">
      <dgm:prSet presAssocID="{2F051DFC-5CD3-42A1-BA59-0BB2222629AC}" presName="composite" presStyleCnt="0"/>
      <dgm:spPr/>
    </dgm:pt>
    <dgm:pt modelId="{C31B8DE1-B1FE-438E-88FE-6394918CD9DA}" type="pres">
      <dgm:prSet presAssocID="{2F051DFC-5CD3-42A1-BA59-0BB2222629AC}" presName="imgShp" presStyleLbl="fgImgPlace1" presStyleIdx="0" presStyleCnt="3"/>
      <dgm:spPr>
        <a:prstGeom prst="star5">
          <a:avLst/>
        </a:prstGeom>
      </dgm:spPr>
    </dgm:pt>
    <dgm:pt modelId="{C43160C4-93F4-4EC8-8AE1-F48EEBC6FA7C}" type="pres">
      <dgm:prSet presAssocID="{2F051DFC-5CD3-42A1-BA59-0BB2222629AC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213D4-6F9B-42C6-8BF1-754553FA2687}" type="pres">
      <dgm:prSet presAssocID="{E8DE6AC4-3875-470E-AAE4-07C374A3A985}" presName="spacing" presStyleCnt="0"/>
      <dgm:spPr/>
    </dgm:pt>
    <dgm:pt modelId="{7461E818-0570-46BC-B09E-C1F0A11F0C89}" type="pres">
      <dgm:prSet presAssocID="{0F282FDB-DD4D-47D7-B245-2A61CB5C6B04}" presName="composite" presStyleCnt="0"/>
      <dgm:spPr/>
    </dgm:pt>
    <dgm:pt modelId="{541DED9D-A08B-4596-B918-03F71A0A2923}" type="pres">
      <dgm:prSet presAssocID="{0F282FDB-DD4D-47D7-B245-2A61CB5C6B04}" presName="imgShp" presStyleLbl="fgImgPlace1" presStyleIdx="1" presStyleCnt="3"/>
      <dgm:spPr>
        <a:prstGeom prst="star7">
          <a:avLst/>
        </a:prstGeom>
      </dgm:spPr>
    </dgm:pt>
    <dgm:pt modelId="{E0FEA62F-57BB-4113-AC00-9C69AE2C39D4}" type="pres">
      <dgm:prSet presAssocID="{0F282FDB-DD4D-47D7-B245-2A61CB5C6B0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10CB0-8BDF-40A2-94E4-6CD992E054E1}" type="pres">
      <dgm:prSet presAssocID="{7CB8025C-4D30-4DA0-9487-1E6F36A4533A}" presName="spacing" presStyleCnt="0"/>
      <dgm:spPr/>
    </dgm:pt>
    <dgm:pt modelId="{FECDF600-2F8A-4CD1-A993-8417A4B94A4D}" type="pres">
      <dgm:prSet presAssocID="{BB4AA495-7326-427B-A995-320A36A23BCF}" presName="composite" presStyleCnt="0"/>
      <dgm:spPr/>
    </dgm:pt>
    <dgm:pt modelId="{00E7FCA1-C9A9-48E8-9B1C-A12E6705F7D0}" type="pres">
      <dgm:prSet presAssocID="{BB4AA495-7326-427B-A995-320A36A23BCF}" presName="imgShp" presStyleLbl="fgImgPlace1" presStyleIdx="2" presStyleCnt="3" custLinFactNeighborX="4158" custLinFactNeighborY="-388"/>
      <dgm:spPr>
        <a:prstGeom prst="star10">
          <a:avLst/>
        </a:prstGeom>
      </dgm:spPr>
    </dgm:pt>
    <dgm:pt modelId="{0E3E2F40-F354-4FFC-BA38-5CA65ACE3DD1}" type="pres">
      <dgm:prSet presAssocID="{BB4AA495-7326-427B-A995-320A36A23BC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5DFE97-3A5C-449E-99D4-4096961F8E30}" srcId="{3E105B5B-216E-4C72-BDE1-212DC02AE276}" destId="{0F282FDB-DD4D-47D7-B245-2A61CB5C6B04}" srcOrd="1" destOrd="0" parTransId="{B77EE589-A616-433A-B79C-AB72193A6E6A}" sibTransId="{7CB8025C-4D30-4DA0-9487-1E6F36A4533A}"/>
    <dgm:cxn modelId="{B05B2573-0320-43CC-83A5-557F92B9401C}" type="presOf" srcId="{BB4AA495-7326-427B-A995-320A36A23BCF}" destId="{0E3E2F40-F354-4FFC-BA38-5CA65ACE3DD1}" srcOrd="0" destOrd="0" presId="urn:microsoft.com/office/officeart/2005/8/layout/vList3"/>
    <dgm:cxn modelId="{605C9DBC-5F9D-4A10-91F0-7AFD2E1B9577}" srcId="{3E105B5B-216E-4C72-BDE1-212DC02AE276}" destId="{BB4AA495-7326-427B-A995-320A36A23BCF}" srcOrd="2" destOrd="0" parTransId="{2D713F68-FD39-4751-9B53-87A4A714EAD9}" sibTransId="{6C48B62D-A6E6-4777-B8B4-F2425600B67D}"/>
    <dgm:cxn modelId="{1D40F6EC-2AB7-41A6-9945-EF584272F929}" srcId="{3E105B5B-216E-4C72-BDE1-212DC02AE276}" destId="{2F051DFC-5CD3-42A1-BA59-0BB2222629AC}" srcOrd="0" destOrd="0" parTransId="{279D66B5-9291-4348-8123-758AFFDEB9A3}" sibTransId="{E8DE6AC4-3875-470E-AAE4-07C374A3A985}"/>
    <dgm:cxn modelId="{FB37E273-4A50-4150-AD80-B866AE7F165B}" type="presOf" srcId="{2F051DFC-5CD3-42A1-BA59-0BB2222629AC}" destId="{C43160C4-93F4-4EC8-8AE1-F48EEBC6FA7C}" srcOrd="0" destOrd="0" presId="urn:microsoft.com/office/officeart/2005/8/layout/vList3"/>
    <dgm:cxn modelId="{E82AD76F-90FE-4E7D-861F-B2AAE42E6FE9}" type="presOf" srcId="{0F282FDB-DD4D-47D7-B245-2A61CB5C6B04}" destId="{E0FEA62F-57BB-4113-AC00-9C69AE2C39D4}" srcOrd="0" destOrd="0" presId="urn:microsoft.com/office/officeart/2005/8/layout/vList3"/>
    <dgm:cxn modelId="{3056BA22-6AE1-44B9-9306-482C276BD05A}" type="presOf" srcId="{3E105B5B-216E-4C72-BDE1-212DC02AE276}" destId="{18AE2FB8-8F0C-4AB7-96B9-0279B2E33B82}" srcOrd="0" destOrd="0" presId="urn:microsoft.com/office/officeart/2005/8/layout/vList3"/>
    <dgm:cxn modelId="{47AD0584-1C0D-4679-9CB2-C78B640B5D83}" type="presParOf" srcId="{18AE2FB8-8F0C-4AB7-96B9-0279B2E33B82}" destId="{583DBC7A-836B-418D-A384-E499B242FE2A}" srcOrd="0" destOrd="0" presId="urn:microsoft.com/office/officeart/2005/8/layout/vList3"/>
    <dgm:cxn modelId="{84FB7368-051E-44A0-A087-2DC6FD4AB047}" type="presParOf" srcId="{583DBC7A-836B-418D-A384-E499B242FE2A}" destId="{C31B8DE1-B1FE-438E-88FE-6394918CD9DA}" srcOrd="0" destOrd="0" presId="urn:microsoft.com/office/officeart/2005/8/layout/vList3"/>
    <dgm:cxn modelId="{E86FF1F3-3111-4A36-A378-BE4DFC5FFDE5}" type="presParOf" srcId="{583DBC7A-836B-418D-A384-E499B242FE2A}" destId="{C43160C4-93F4-4EC8-8AE1-F48EEBC6FA7C}" srcOrd="1" destOrd="0" presId="urn:microsoft.com/office/officeart/2005/8/layout/vList3"/>
    <dgm:cxn modelId="{6A9B7565-82A0-45C5-950E-8C0831BFD127}" type="presParOf" srcId="{18AE2FB8-8F0C-4AB7-96B9-0279B2E33B82}" destId="{BA4213D4-6F9B-42C6-8BF1-754553FA2687}" srcOrd="1" destOrd="0" presId="urn:microsoft.com/office/officeart/2005/8/layout/vList3"/>
    <dgm:cxn modelId="{20EC8018-46AA-4A7F-B466-03E658E567A7}" type="presParOf" srcId="{18AE2FB8-8F0C-4AB7-96B9-0279B2E33B82}" destId="{7461E818-0570-46BC-B09E-C1F0A11F0C89}" srcOrd="2" destOrd="0" presId="urn:microsoft.com/office/officeart/2005/8/layout/vList3"/>
    <dgm:cxn modelId="{1895B022-FADB-450A-91B5-58FB2A53EBB5}" type="presParOf" srcId="{7461E818-0570-46BC-B09E-C1F0A11F0C89}" destId="{541DED9D-A08B-4596-B918-03F71A0A2923}" srcOrd="0" destOrd="0" presId="urn:microsoft.com/office/officeart/2005/8/layout/vList3"/>
    <dgm:cxn modelId="{55013C96-1A91-443A-B5C5-73A4F848894A}" type="presParOf" srcId="{7461E818-0570-46BC-B09E-C1F0A11F0C89}" destId="{E0FEA62F-57BB-4113-AC00-9C69AE2C39D4}" srcOrd="1" destOrd="0" presId="urn:microsoft.com/office/officeart/2005/8/layout/vList3"/>
    <dgm:cxn modelId="{F4B7A3D5-FC9E-42FF-9D4B-6179136F61BD}" type="presParOf" srcId="{18AE2FB8-8F0C-4AB7-96B9-0279B2E33B82}" destId="{37C10CB0-8BDF-40A2-94E4-6CD992E054E1}" srcOrd="3" destOrd="0" presId="urn:microsoft.com/office/officeart/2005/8/layout/vList3"/>
    <dgm:cxn modelId="{AB97AD46-DE4A-42D9-A238-AB819CD65D9E}" type="presParOf" srcId="{18AE2FB8-8F0C-4AB7-96B9-0279B2E33B82}" destId="{FECDF600-2F8A-4CD1-A993-8417A4B94A4D}" srcOrd="4" destOrd="0" presId="urn:microsoft.com/office/officeart/2005/8/layout/vList3"/>
    <dgm:cxn modelId="{36ABB14E-4856-4CD9-97C1-8E0F5516DD42}" type="presParOf" srcId="{FECDF600-2F8A-4CD1-A993-8417A4B94A4D}" destId="{00E7FCA1-C9A9-48E8-9B1C-A12E6705F7D0}" srcOrd="0" destOrd="0" presId="urn:microsoft.com/office/officeart/2005/8/layout/vList3"/>
    <dgm:cxn modelId="{F509A705-4793-442A-96EB-7F250D7E3219}" type="presParOf" srcId="{FECDF600-2F8A-4CD1-A993-8417A4B94A4D}" destId="{0E3E2F40-F354-4FFC-BA38-5CA65ACE3DD1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DA7978-E2FA-4ECD-9667-274F14D433BA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B8F2D-4819-4D69-827C-186B9A8D31D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Компьютерная графика</a:t>
          </a:r>
          <a:endParaRPr lang="ru-RU" dirty="0">
            <a:solidFill>
              <a:schemeClr val="tx2"/>
            </a:solidFill>
          </a:endParaRPr>
        </a:p>
      </dgm:t>
    </dgm:pt>
    <dgm:pt modelId="{003C8107-4B90-4623-9812-1BC1B58BBA84}" type="parTrans" cxnId="{EA84A4FC-DB0E-4AFE-BE93-7C68ED092A1A}">
      <dgm:prSet/>
      <dgm:spPr/>
      <dgm:t>
        <a:bodyPr/>
        <a:lstStyle/>
        <a:p>
          <a:endParaRPr lang="ru-RU"/>
        </a:p>
      </dgm:t>
    </dgm:pt>
    <dgm:pt modelId="{9BC1A4E5-53A3-49BF-A12C-31452052F698}" type="sibTrans" cxnId="{EA84A4FC-DB0E-4AFE-BE93-7C68ED092A1A}">
      <dgm:prSet/>
      <dgm:spPr/>
      <dgm:t>
        <a:bodyPr/>
        <a:lstStyle/>
        <a:p>
          <a:endParaRPr lang="ru-RU"/>
        </a:p>
      </dgm:t>
    </dgm:pt>
    <dgm:pt modelId="{36559B88-6A49-4A5D-ADEB-27809F7A9AD2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Двухмерная графика</a:t>
          </a:r>
          <a:endParaRPr lang="ru-RU" dirty="0">
            <a:solidFill>
              <a:schemeClr val="tx2"/>
            </a:solidFill>
          </a:endParaRPr>
        </a:p>
      </dgm:t>
    </dgm:pt>
    <dgm:pt modelId="{55CCC79F-A653-4586-BEFF-32292BD0F010}" type="parTrans" cxnId="{6748A30F-E214-4159-A253-5B8766EE1211}">
      <dgm:prSet/>
      <dgm:spPr/>
      <dgm:t>
        <a:bodyPr/>
        <a:lstStyle/>
        <a:p>
          <a:endParaRPr lang="ru-RU"/>
        </a:p>
      </dgm:t>
    </dgm:pt>
    <dgm:pt modelId="{32A615F6-8110-4C1C-9681-CDCDA99EA597}" type="sibTrans" cxnId="{6748A30F-E214-4159-A253-5B8766EE1211}">
      <dgm:prSet/>
      <dgm:spPr/>
      <dgm:t>
        <a:bodyPr/>
        <a:lstStyle/>
        <a:p>
          <a:endParaRPr lang="ru-RU"/>
        </a:p>
      </dgm:t>
    </dgm:pt>
    <dgm:pt modelId="{4B35F9BB-8402-4E7A-8DC4-748DC9CA193D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2"/>
              </a:solidFill>
            </a:rPr>
            <a:t>CGI </a:t>
          </a:r>
          <a:r>
            <a:rPr lang="ru-RU" dirty="0" smtClean="0">
              <a:solidFill>
                <a:schemeClr val="tx2"/>
              </a:solidFill>
            </a:rPr>
            <a:t>графика</a:t>
          </a:r>
          <a:endParaRPr lang="ru-RU" dirty="0">
            <a:solidFill>
              <a:schemeClr val="tx2"/>
            </a:solidFill>
          </a:endParaRPr>
        </a:p>
      </dgm:t>
    </dgm:pt>
    <dgm:pt modelId="{B5D4366E-F40B-462D-A281-138F1903D8C2}" type="parTrans" cxnId="{D0CED839-7F47-4B4A-8C82-CF2CE6246BA8}">
      <dgm:prSet/>
      <dgm:spPr/>
      <dgm:t>
        <a:bodyPr/>
        <a:lstStyle/>
        <a:p>
          <a:endParaRPr lang="ru-RU"/>
        </a:p>
      </dgm:t>
    </dgm:pt>
    <dgm:pt modelId="{9E5D0E11-5020-4D96-A2EA-C48178E840E1}" type="sibTrans" cxnId="{D0CED839-7F47-4B4A-8C82-CF2CE6246BA8}">
      <dgm:prSet/>
      <dgm:spPr/>
      <dgm:t>
        <a:bodyPr/>
        <a:lstStyle/>
        <a:p>
          <a:endParaRPr lang="ru-RU"/>
        </a:p>
      </dgm:t>
    </dgm:pt>
    <dgm:pt modelId="{FE36CF23-4707-44D1-B1F9-5D4FB5F47811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Векторная графика</a:t>
          </a:r>
          <a:endParaRPr lang="ru-RU" dirty="0">
            <a:solidFill>
              <a:schemeClr val="tx2"/>
            </a:solidFill>
          </a:endParaRPr>
        </a:p>
      </dgm:t>
    </dgm:pt>
    <dgm:pt modelId="{56DE5416-163A-48E0-A8B4-28D3EA1159CD}" type="parTrans" cxnId="{77812796-7AF7-4A63-AD6F-B437D7C53BC5}">
      <dgm:prSet/>
      <dgm:spPr/>
      <dgm:t>
        <a:bodyPr/>
        <a:lstStyle/>
        <a:p>
          <a:endParaRPr lang="ru-RU"/>
        </a:p>
      </dgm:t>
    </dgm:pt>
    <dgm:pt modelId="{246F6009-2E7E-40AA-9815-29222620BDB5}" type="sibTrans" cxnId="{77812796-7AF7-4A63-AD6F-B437D7C53BC5}">
      <dgm:prSet/>
      <dgm:spPr/>
      <dgm:t>
        <a:bodyPr/>
        <a:lstStyle/>
        <a:p>
          <a:endParaRPr lang="ru-RU"/>
        </a:p>
      </dgm:t>
    </dgm:pt>
    <dgm:pt modelId="{110B0387-169C-4FA7-A873-FD59D3B6389B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Трехмерная графика</a:t>
          </a:r>
          <a:endParaRPr lang="ru-RU" dirty="0">
            <a:solidFill>
              <a:schemeClr val="tx2"/>
            </a:solidFill>
          </a:endParaRPr>
        </a:p>
      </dgm:t>
    </dgm:pt>
    <dgm:pt modelId="{26CAB52E-535C-41A4-B994-AE9B8C890B98}" type="sibTrans" cxnId="{F420A016-EADF-4123-B3D9-6BD0FD87691D}">
      <dgm:prSet/>
      <dgm:spPr/>
      <dgm:t>
        <a:bodyPr/>
        <a:lstStyle/>
        <a:p>
          <a:endParaRPr lang="ru-RU"/>
        </a:p>
      </dgm:t>
    </dgm:pt>
    <dgm:pt modelId="{B5882F32-A5D2-4A3B-A2B0-4DF60573D572}" type="parTrans" cxnId="{F420A016-EADF-4123-B3D9-6BD0FD87691D}">
      <dgm:prSet/>
      <dgm:spPr/>
      <dgm:t>
        <a:bodyPr/>
        <a:lstStyle/>
        <a:p>
          <a:endParaRPr lang="ru-RU"/>
        </a:p>
      </dgm:t>
    </dgm:pt>
    <dgm:pt modelId="{4EB52232-9C4B-4C53-A1B3-2271CF5EF9EC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Растровая графика</a:t>
          </a:r>
          <a:endParaRPr lang="ru-RU" dirty="0">
            <a:solidFill>
              <a:schemeClr val="tx2"/>
            </a:solidFill>
          </a:endParaRPr>
        </a:p>
      </dgm:t>
    </dgm:pt>
    <dgm:pt modelId="{DB16F318-3597-4662-BBBD-8903AAB8947A}" type="parTrans" cxnId="{037699E1-5943-43C5-8B4E-C31D160B99BB}">
      <dgm:prSet/>
      <dgm:spPr/>
      <dgm:t>
        <a:bodyPr/>
        <a:lstStyle/>
        <a:p>
          <a:endParaRPr lang="ru-RU"/>
        </a:p>
      </dgm:t>
    </dgm:pt>
    <dgm:pt modelId="{2B4BFC57-488A-478F-820F-5E5EA9CDE5DD}" type="sibTrans" cxnId="{037699E1-5943-43C5-8B4E-C31D160B99BB}">
      <dgm:prSet/>
      <dgm:spPr/>
      <dgm:t>
        <a:bodyPr/>
        <a:lstStyle/>
        <a:p>
          <a:endParaRPr lang="ru-RU"/>
        </a:p>
      </dgm:t>
    </dgm:pt>
    <dgm:pt modelId="{DE392DBB-3008-4826-BF6B-1D3455725BCD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Фрактальная графика</a:t>
          </a:r>
          <a:endParaRPr lang="ru-RU" dirty="0">
            <a:solidFill>
              <a:schemeClr val="tx2"/>
            </a:solidFill>
          </a:endParaRPr>
        </a:p>
      </dgm:t>
    </dgm:pt>
    <dgm:pt modelId="{5083414A-907B-4D8D-A620-DD8E71931571}" type="parTrans" cxnId="{7F9D5B93-EFD9-4FB9-BEB4-EABA0A526FA1}">
      <dgm:prSet/>
      <dgm:spPr/>
      <dgm:t>
        <a:bodyPr/>
        <a:lstStyle/>
        <a:p>
          <a:endParaRPr lang="ru-RU"/>
        </a:p>
      </dgm:t>
    </dgm:pt>
    <dgm:pt modelId="{CF733ECB-902A-4BFC-84AE-8A6693FB100B}" type="sibTrans" cxnId="{7F9D5B93-EFD9-4FB9-BEB4-EABA0A526FA1}">
      <dgm:prSet/>
      <dgm:spPr/>
      <dgm:t>
        <a:bodyPr/>
        <a:lstStyle/>
        <a:p>
          <a:endParaRPr lang="ru-RU"/>
        </a:p>
      </dgm:t>
    </dgm:pt>
    <dgm:pt modelId="{BFB60431-E717-468A-8E11-62F919B79098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err="1" smtClean="0">
              <a:solidFill>
                <a:schemeClr val="tx2"/>
              </a:solidFill>
            </a:rPr>
            <a:t>Воксельная</a:t>
          </a:r>
          <a:r>
            <a:rPr lang="ru-RU" dirty="0" smtClean="0">
              <a:solidFill>
                <a:schemeClr val="tx2"/>
              </a:solidFill>
            </a:rPr>
            <a:t> графика</a:t>
          </a:r>
          <a:endParaRPr lang="ru-RU" dirty="0">
            <a:solidFill>
              <a:schemeClr val="tx2"/>
            </a:solidFill>
          </a:endParaRPr>
        </a:p>
      </dgm:t>
    </dgm:pt>
    <dgm:pt modelId="{637211CC-EFC3-469D-B887-FCC278AE14E8}" type="parTrans" cxnId="{7BB4EFBD-53B7-4B65-AC3D-80D7F503B408}">
      <dgm:prSet/>
      <dgm:spPr/>
      <dgm:t>
        <a:bodyPr/>
        <a:lstStyle/>
        <a:p>
          <a:endParaRPr lang="ru-RU"/>
        </a:p>
      </dgm:t>
    </dgm:pt>
    <dgm:pt modelId="{BC918748-F4EA-4BC2-99E2-218FA868A23E}" type="sibTrans" cxnId="{7BB4EFBD-53B7-4B65-AC3D-80D7F503B408}">
      <dgm:prSet/>
      <dgm:spPr/>
      <dgm:t>
        <a:bodyPr/>
        <a:lstStyle/>
        <a:p>
          <a:endParaRPr lang="ru-RU"/>
        </a:p>
      </dgm:t>
    </dgm:pt>
    <dgm:pt modelId="{271C0ED7-F941-4CE1-8AAE-FA2984EBFDB8}" type="asst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Полигональная графика</a:t>
          </a:r>
          <a:endParaRPr lang="ru-RU" dirty="0">
            <a:solidFill>
              <a:schemeClr val="tx2"/>
            </a:solidFill>
          </a:endParaRPr>
        </a:p>
      </dgm:t>
    </dgm:pt>
    <dgm:pt modelId="{BC92F9C2-593B-4310-91C0-71EB3263EFFD}" type="parTrans" cxnId="{6744DF40-84B0-4A95-A6BB-0FD459BD0FD2}">
      <dgm:prSet/>
      <dgm:spPr/>
      <dgm:t>
        <a:bodyPr/>
        <a:lstStyle/>
        <a:p>
          <a:endParaRPr lang="ru-RU"/>
        </a:p>
      </dgm:t>
    </dgm:pt>
    <dgm:pt modelId="{0D02C54E-BB5D-4FB2-A24A-4FC2A7A49FEF}" type="sibTrans" cxnId="{6744DF40-84B0-4A95-A6BB-0FD459BD0FD2}">
      <dgm:prSet/>
      <dgm:spPr/>
      <dgm:t>
        <a:bodyPr/>
        <a:lstStyle/>
        <a:p>
          <a:endParaRPr lang="ru-RU"/>
        </a:p>
      </dgm:t>
    </dgm:pt>
    <dgm:pt modelId="{DBA46D02-8F52-4A3C-B7DA-D70AC6B7E9BF}" type="pres">
      <dgm:prSet presAssocID="{5ADA7978-E2FA-4ECD-9667-274F14D433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32162C-F4D7-4899-B46D-FDE0C6ACB6B0}" type="pres">
      <dgm:prSet presAssocID="{41BB8F2D-4819-4D69-827C-186B9A8D31DE}" presName="hierRoot1" presStyleCnt="0">
        <dgm:presLayoutVars>
          <dgm:hierBranch val="init"/>
        </dgm:presLayoutVars>
      </dgm:prSet>
      <dgm:spPr/>
    </dgm:pt>
    <dgm:pt modelId="{AD79CEAB-FAAD-4B4C-A399-87F103F23EE3}" type="pres">
      <dgm:prSet presAssocID="{41BB8F2D-4819-4D69-827C-186B9A8D31DE}" presName="rootComposite1" presStyleCnt="0"/>
      <dgm:spPr/>
    </dgm:pt>
    <dgm:pt modelId="{5068170F-5BC0-4F54-BF4A-60073F2F258D}" type="pres">
      <dgm:prSet presAssocID="{41BB8F2D-4819-4D69-827C-186B9A8D31D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787546-DFD3-48CE-9F77-82B1F254D74D}" type="pres">
      <dgm:prSet presAssocID="{41BB8F2D-4819-4D69-827C-186B9A8D31D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8D2040F-EEDE-42D8-84AD-F22719674430}" type="pres">
      <dgm:prSet presAssocID="{41BB8F2D-4819-4D69-827C-186B9A8D31DE}" presName="hierChild2" presStyleCnt="0"/>
      <dgm:spPr/>
    </dgm:pt>
    <dgm:pt modelId="{D6790B4C-2105-4D77-BE21-529A264410C3}" type="pres">
      <dgm:prSet presAssocID="{55CCC79F-A653-4586-BEFF-32292BD0F010}" presName="Name37" presStyleLbl="parChTrans1D2" presStyleIdx="0" presStyleCnt="3"/>
      <dgm:spPr/>
      <dgm:t>
        <a:bodyPr/>
        <a:lstStyle/>
        <a:p>
          <a:endParaRPr lang="ru-RU"/>
        </a:p>
      </dgm:t>
    </dgm:pt>
    <dgm:pt modelId="{501E6050-9C29-4125-8316-D3DDDE55E86E}" type="pres">
      <dgm:prSet presAssocID="{36559B88-6A49-4A5D-ADEB-27809F7A9AD2}" presName="hierRoot2" presStyleCnt="0">
        <dgm:presLayoutVars>
          <dgm:hierBranch val="init"/>
        </dgm:presLayoutVars>
      </dgm:prSet>
      <dgm:spPr/>
    </dgm:pt>
    <dgm:pt modelId="{596864F6-54B7-44A3-AD45-79D6AACD10CB}" type="pres">
      <dgm:prSet presAssocID="{36559B88-6A49-4A5D-ADEB-27809F7A9AD2}" presName="rootComposite" presStyleCnt="0"/>
      <dgm:spPr/>
    </dgm:pt>
    <dgm:pt modelId="{3865DE1C-E52B-42EC-B2ED-86230B112A05}" type="pres">
      <dgm:prSet presAssocID="{36559B88-6A49-4A5D-ADEB-27809F7A9AD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9ED6E7-2F76-45BC-A8C0-E6A6F26CAAA0}" type="pres">
      <dgm:prSet presAssocID="{36559B88-6A49-4A5D-ADEB-27809F7A9AD2}" presName="rootConnector" presStyleLbl="node2" presStyleIdx="0" presStyleCnt="3"/>
      <dgm:spPr/>
      <dgm:t>
        <a:bodyPr/>
        <a:lstStyle/>
        <a:p>
          <a:endParaRPr lang="ru-RU"/>
        </a:p>
      </dgm:t>
    </dgm:pt>
    <dgm:pt modelId="{E03095B1-FE13-4F80-AC6B-524BB711F15D}" type="pres">
      <dgm:prSet presAssocID="{36559B88-6A49-4A5D-ADEB-27809F7A9AD2}" presName="hierChild4" presStyleCnt="0"/>
      <dgm:spPr/>
    </dgm:pt>
    <dgm:pt modelId="{D29B57B9-7329-4BB0-9634-8533ADED0696}" type="pres">
      <dgm:prSet presAssocID="{36559B88-6A49-4A5D-ADEB-27809F7A9AD2}" presName="hierChild5" presStyleCnt="0"/>
      <dgm:spPr/>
    </dgm:pt>
    <dgm:pt modelId="{3717BCE2-A515-42E0-9793-BFF8E99DDCF5}" type="pres">
      <dgm:prSet presAssocID="{56DE5416-163A-48E0-A8B4-28D3EA1159CD}" presName="Name111" presStyleLbl="parChTrans1D3" presStyleIdx="0" presStyleCnt="5"/>
      <dgm:spPr/>
      <dgm:t>
        <a:bodyPr/>
        <a:lstStyle/>
        <a:p>
          <a:endParaRPr lang="ru-RU"/>
        </a:p>
      </dgm:t>
    </dgm:pt>
    <dgm:pt modelId="{6096D118-2E21-4AE7-951B-89EBEF4DDE64}" type="pres">
      <dgm:prSet presAssocID="{FE36CF23-4707-44D1-B1F9-5D4FB5F47811}" presName="hierRoot3" presStyleCnt="0">
        <dgm:presLayoutVars>
          <dgm:hierBranch val="init"/>
        </dgm:presLayoutVars>
      </dgm:prSet>
      <dgm:spPr/>
    </dgm:pt>
    <dgm:pt modelId="{6E973A0E-4CE5-4F07-BBF2-BFCD3692133E}" type="pres">
      <dgm:prSet presAssocID="{FE36CF23-4707-44D1-B1F9-5D4FB5F47811}" presName="rootComposite3" presStyleCnt="0"/>
      <dgm:spPr/>
    </dgm:pt>
    <dgm:pt modelId="{20A67361-09FB-4751-BE62-1EF2A191424B}" type="pres">
      <dgm:prSet presAssocID="{FE36CF23-4707-44D1-B1F9-5D4FB5F47811}" presName="rootText3" presStyleLbl="asst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BDA26-BD27-4482-B81E-C7928E9B6AF9}" type="pres">
      <dgm:prSet presAssocID="{FE36CF23-4707-44D1-B1F9-5D4FB5F47811}" presName="rootConnector3" presStyleLbl="asst2" presStyleIdx="0" presStyleCnt="5"/>
      <dgm:spPr/>
      <dgm:t>
        <a:bodyPr/>
        <a:lstStyle/>
        <a:p>
          <a:endParaRPr lang="ru-RU"/>
        </a:p>
      </dgm:t>
    </dgm:pt>
    <dgm:pt modelId="{0FEAC0FD-EB84-455F-9907-6F8B47F245E8}" type="pres">
      <dgm:prSet presAssocID="{FE36CF23-4707-44D1-B1F9-5D4FB5F47811}" presName="hierChild6" presStyleCnt="0"/>
      <dgm:spPr/>
    </dgm:pt>
    <dgm:pt modelId="{95297AFA-CCA5-4619-B161-F623446BCA33}" type="pres">
      <dgm:prSet presAssocID="{FE36CF23-4707-44D1-B1F9-5D4FB5F47811}" presName="hierChild7" presStyleCnt="0"/>
      <dgm:spPr/>
    </dgm:pt>
    <dgm:pt modelId="{955BA312-4657-4A4F-B309-EAEB75024818}" type="pres">
      <dgm:prSet presAssocID="{DB16F318-3597-4662-BBBD-8903AAB8947A}" presName="Name111" presStyleLbl="parChTrans1D3" presStyleIdx="1" presStyleCnt="5"/>
      <dgm:spPr/>
      <dgm:t>
        <a:bodyPr/>
        <a:lstStyle/>
        <a:p>
          <a:endParaRPr lang="ru-RU"/>
        </a:p>
      </dgm:t>
    </dgm:pt>
    <dgm:pt modelId="{106B6DEF-4037-4009-8D38-8915E8F9C258}" type="pres">
      <dgm:prSet presAssocID="{4EB52232-9C4B-4C53-A1B3-2271CF5EF9EC}" presName="hierRoot3" presStyleCnt="0">
        <dgm:presLayoutVars>
          <dgm:hierBranch val="init"/>
        </dgm:presLayoutVars>
      </dgm:prSet>
      <dgm:spPr/>
    </dgm:pt>
    <dgm:pt modelId="{7ECE15B4-08BE-4FCD-9D6B-7E1C6EB78D3B}" type="pres">
      <dgm:prSet presAssocID="{4EB52232-9C4B-4C53-A1B3-2271CF5EF9EC}" presName="rootComposite3" presStyleCnt="0"/>
      <dgm:spPr/>
    </dgm:pt>
    <dgm:pt modelId="{109CD8F9-36E3-40BE-B1E3-F81ADB95D1AD}" type="pres">
      <dgm:prSet presAssocID="{4EB52232-9C4B-4C53-A1B3-2271CF5EF9EC}" presName="rootText3" presStyleLbl="asst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8B74CE-155C-4A41-9762-DEC2F4373D31}" type="pres">
      <dgm:prSet presAssocID="{4EB52232-9C4B-4C53-A1B3-2271CF5EF9EC}" presName="rootConnector3" presStyleLbl="asst2" presStyleIdx="1" presStyleCnt="5"/>
      <dgm:spPr/>
      <dgm:t>
        <a:bodyPr/>
        <a:lstStyle/>
        <a:p>
          <a:endParaRPr lang="ru-RU"/>
        </a:p>
      </dgm:t>
    </dgm:pt>
    <dgm:pt modelId="{356C3424-4399-4B01-A10C-D225F923C938}" type="pres">
      <dgm:prSet presAssocID="{4EB52232-9C4B-4C53-A1B3-2271CF5EF9EC}" presName="hierChild6" presStyleCnt="0"/>
      <dgm:spPr/>
    </dgm:pt>
    <dgm:pt modelId="{99371BE5-7F1B-4C85-81D5-6EE3F986692A}" type="pres">
      <dgm:prSet presAssocID="{4EB52232-9C4B-4C53-A1B3-2271CF5EF9EC}" presName="hierChild7" presStyleCnt="0"/>
      <dgm:spPr/>
    </dgm:pt>
    <dgm:pt modelId="{B5940E11-1B21-47EB-9A63-B102AD2C02DB}" type="pres">
      <dgm:prSet presAssocID="{5083414A-907B-4D8D-A620-DD8E71931571}" presName="Name111" presStyleLbl="parChTrans1D3" presStyleIdx="2" presStyleCnt="5"/>
      <dgm:spPr/>
      <dgm:t>
        <a:bodyPr/>
        <a:lstStyle/>
        <a:p>
          <a:endParaRPr lang="ru-RU"/>
        </a:p>
      </dgm:t>
    </dgm:pt>
    <dgm:pt modelId="{9FD6A2C8-6281-45AF-B7C3-1BCE01FCA152}" type="pres">
      <dgm:prSet presAssocID="{DE392DBB-3008-4826-BF6B-1D3455725BCD}" presName="hierRoot3" presStyleCnt="0">
        <dgm:presLayoutVars>
          <dgm:hierBranch val="init"/>
        </dgm:presLayoutVars>
      </dgm:prSet>
      <dgm:spPr/>
    </dgm:pt>
    <dgm:pt modelId="{47D4ADD6-13CE-4174-A380-C04DE52E2DC4}" type="pres">
      <dgm:prSet presAssocID="{DE392DBB-3008-4826-BF6B-1D3455725BCD}" presName="rootComposite3" presStyleCnt="0"/>
      <dgm:spPr/>
    </dgm:pt>
    <dgm:pt modelId="{29177B32-5EC0-4B57-A898-E623844319A1}" type="pres">
      <dgm:prSet presAssocID="{DE392DBB-3008-4826-BF6B-1D3455725BCD}" presName="rootText3" presStyleLbl="asst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4E6F2-A035-44F5-864B-B484301ADEFC}" type="pres">
      <dgm:prSet presAssocID="{DE392DBB-3008-4826-BF6B-1D3455725BCD}" presName="rootConnector3" presStyleLbl="asst2" presStyleIdx="2" presStyleCnt="5"/>
      <dgm:spPr/>
      <dgm:t>
        <a:bodyPr/>
        <a:lstStyle/>
        <a:p>
          <a:endParaRPr lang="ru-RU"/>
        </a:p>
      </dgm:t>
    </dgm:pt>
    <dgm:pt modelId="{CBF8F107-BB84-4182-A1B5-948C6621911A}" type="pres">
      <dgm:prSet presAssocID="{DE392DBB-3008-4826-BF6B-1D3455725BCD}" presName="hierChild6" presStyleCnt="0"/>
      <dgm:spPr/>
    </dgm:pt>
    <dgm:pt modelId="{E2E8B4AB-6E29-4482-8501-6E17E906B507}" type="pres">
      <dgm:prSet presAssocID="{DE392DBB-3008-4826-BF6B-1D3455725BCD}" presName="hierChild7" presStyleCnt="0"/>
      <dgm:spPr/>
    </dgm:pt>
    <dgm:pt modelId="{4C1C7CD8-34FA-4B2D-9B51-DB135A5672BA}" type="pres">
      <dgm:prSet presAssocID="{B5882F32-A5D2-4A3B-A2B0-4DF60573D572}" presName="Name37" presStyleLbl="parChTrans1D2" presStyleIdx="1" presStyleCnt="3"/>
      <dgm:spPr/>
      <dgm:t>
        <a:bodyPr/>
        <a:lstStyle/>
        <a:p>
          <a:endParaRPr lang="ru-RU"/>
        </a:p>
      </dgm:t>
    </dgm:pt>
    <dgm:pt modelId="{6594109C-0C46-481B-AC80-D06EEB7230F0}" type="pres">
      <dgm:prSet presAssocID="{110B0387-169C-4FA7-A873-FD59D3B6389B}" presName="hierRoot2" presStyleCnt="0">
        <dgm:presLayoutVars>
          <dgm:hierBranch val="init"/>
        </dgm:presLayoutVars>
      </dgm:prSet>
      <dgm:spPr/>
    </dgm:pt>
    <dgm:pt modelId="{96527387-CE27-4DEC-9240-6ABB06138B2D}" type="pres">
      <dgm:prSet presAssocID="{110B0387-169C-4FA7-A873-FD59D3B6389B}" presName="rootComposite" presStyleCnt="0"/>
      <dgm:spPr/>
    </dgm:pt>
    <dgm:pt modelId="{0C0500BD-CF42-4A53-BF42-DC679E3E1746}" type="pres">
      <dgm:prSet presAssocID="{110B0387-169C-4FA7-A873-FD59D3B6389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32E1A-B336-4423-B62B-EF97EEDE4191}" type="pres">
      <dgm:prSet presAssocID="{110B0387-169C-4FA7-A873-FD59D3B6389B}" presName="rootConnector" presStyleLbl="node2" presStyleIdx="1" presStyleCnt="3"/>
      <dgm:spPr/>
      <dgm:t>
        <a:bodyPr/>
        <a:lstStyle/>
        <a:p>
          <a:endParaRPr lang="ru-RU"/>
        </a:p>
      </dgm:t>
    </dgm:pt>
    <dgm:pt modelId="{CB5A8D35-51BE-48EE-8408-7BCA3E6E2D65}" type="pres">
      <dgm:prSet presAssocID="{110B0387-169C-4FA7-A873-FD59D3B6389B}" presName="hierChild4" presStyleCnt="0"/>
      <dgm:spPr/>
    </dgm:pt>
    <dgm:pt modelId="{8E8D2BDD-CF46-4683-A82C-B53F2D010020}" type="pres">
      <dgm:prSet presAssocID="{110B0387-169C-4FA7-A873-FD59D3B6389B}" presName="hierChild5" presStyleCnt="0"/>
      <dgm:spPr/>
    </dgm:pt>
    <dgm:pt modelId="{AC8FA393-28FC-4B8E-9FCF-7C556787B6C8}" type="pres">
      <dgm:prSet presAssocID="{637211CC-EFC3-469D-B887-FCC278AE14E8}" presName="Name111" presStyleLbl="parChTrans1D3" presStyleIdx="3" presStyleCnt="5"/>
      <dgm:spPr/>
      <dgm:t>
        <a:bodyPr/>
        <a:lstStyle/>
        <a:p>
          <a:endParaRPr lang="ru-RU"/>
        </a:p>
      </dgm:t>
    </dgm:pt>
    <dgm:pt modelId="{50C11CA7-BC4D-4D01-B9B3-BD48A5BA906A}" type="pres">
      <dgm:prSet presAssocID="{BFB60431-E717-468A-8E11-62F919B79098}" presName="hierRoot3" presStyleCnt="0">
        <dgm:presLayoutVars>
          <dgm:hierBranch val="init"/>
        </dgm:presLayoutVars>
      </dgm:prSet>
      <dgm:spPr/>
    </dgm:pt>
    <dgm:pt modelId="{A18990A3-8E02-47E4-A61F-7F7C4DB29BEF}" type="pres">
      <dgm:prSet presAssocID="{BFB60431-E717-468A-8E11-62F919B79098}" presName="rootComposite3" presStyleCnt="0"/>
      <dgm:spPr/>
    </dgm:pt>
    <dgm:pt modelId="{A26FBB62-0472-4137-9D54-72AE9191EE0F}" type="pres">
      <dgm:prSet presAssocID="{BFB60431-E717-468A-8E11-62F919B79098}" presName="rootText3" presStyleLbl="asst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98D808-E382-47C1-BCA8-224F45342696}" type="pres">
      <dgm:prSet presAssocID="{BFB60431-E717-468A-8E11-62F919B79098}" presName="rootConnector3" presStyleLbl="asst2" presStyleIdx="3" presStyleCnt="5"/>
      <dgm:spPr/>
      <dgm:t>
        <a:bodyPr/>
        <a:lstStyle/>
        <a:p>
          <a:endParaRPr lang="ru-RU"/>
        </a:p>
      </dgm:t>
    </dgm:pt>
    <dgm:pt modelId="{86022326-8C63-4779-A391-0E2AA2A75367}" type="pres">
      <dgm:prSet presAssocID="{BFB60431-E717-468A-8E11-62F919B79098}" presName="hierChild6" presStyleCnt="0"/>
      <dgm:spPr/>
    </dgm:pt>
    <dgm:pt modelId="{805AF6B6-F37F-4DE5-828B-D23A8A3A4E6E}" type="pres">
      <dgm:prSet presAssocID="{BFB60431-E717-468A-8E11-62F919B79098}" presName="hierChild7" presStyleCnt="0"/>
      <dgm:spPr/>
    </dgm:pt>
    <dgm:pt modelId="{61011977-835D-4C64-8323-E537D5938BA9}" type="pres">
      <dgm:prSet presAssocID="{BC92F9C2-593B-4310-91C0-71EB3263EFFD}" presName="Name111" presStyleLbl="parChTrans1D3" presStyleIdx="4" presStyleCnt="5"/>
      <dgm:spPr/>
      <dgm:t>
        <a:bodyPr/>
        <a:lstStyle/>
        <a:p>
          <a:endParaRPr lang="ru-RU"/>
        </a:p>
      </dgm:t>
    </dgm:pt>
    <dgm:pt modelId="{1A26F039-EC3B-48F8-B11F-D4277D502C91}" type="pres">
      <dgm:prSet presAssocID="{271C0ED7-F941-4CE1-8AAE-FA2984EBFDB8}" presName="hierRoot3" presStyleCnt="0">
        <dgm:presLayoutVars>
          <dgm:hierBranch val="init"/>
        </dgm:presLayoutVars>
      </dgm:prSet>
      <dgm:spPr/>
    </dgm:pt>
    <dgm:pt modelId="{DD06B6DD-F975-45E5-A770-CDF615AD586F}" type="pres">
      <dgm:prSet presAssocID="{271C0ED7-F941-4CE1-8AAE-FA2984EBFDB8}" presName="rootComposite3" presStyleCnt="0"/>
      <dgm:spPr/>
    </dgm:pt>
    <dgm:pt modelId="{B896BD52-F87D-4001-BAD0-3474DC9B4F25}" type="pres">
      <dgm:prSet presAssocID="{271C0ED7-F941-4CE1-8AAE-FA2984EBFDB8}" presName="rootText3" presStyleLbl="asst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20320-F98D-4E50-AC6E-817CD9CB491A}" type="pres">
      <dgm:prSet presAssocID="{271C0ED7-F941-4CE1-8AAE-FA2984EBFDB8}" presName="rootConnector3" presStyleLbl="asst2" presStyleIdx="4" presStyleCnt="5"/>
      <dgm:spPr/>
      <dgm:t>
        <a:bodyPr/>
        <a:lstStyle/>
        <a:p>
          <a:endParaRPr lang="ru-RU"/>
        </a:p>
      </dgm:t>
    </dgm:pt>
    <dgm:pt modelId="{9D5C3BC7-C42F-4C81-B586-543F3257F451}" type="pres">
      <dgm:prSet presAssocID="{271C0ED7-F941-4CE1-8AAE-FA2984EBFDB8}" presName="hierChild6" presStyleCnt="0"/>
      <dgm:spPr/>
    </dgm:pt>
    <dgm:pt modelId="{29231529-95F5-499A-AE17-0015C16E2DEB}" type="pres">
      <dgm:prSet presAssocID="{271C0ED7-F941-4CE1-8AAE-FA2984EBFDB8}" presName="hierChild7" presStyleCnt="0"/>
      <dgm:spPr/>
    </dgm:pt>
    <dgm:pt modelId="{B99A0475-A427-4141-86E7-E037AE3086C3}" type="pres">
      <dgm:prSet presAssocID="{B5D4366E-F40B-462D-A281-138F1903D8C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EEFD0B7F-8301-45EA-8220-C868776F7521}" type="pres">
      <dgm:prSet presAssocID="{4B35F9BB-8402-4E7A-8DC4-748DC9CA193D}" presName="hierRoot2" presStyleCnt="0">
        <dgm:presLayoutVars>
          <dgm:hierBranch val="init"/>
        </dgm:presLayoutVars>
      </dgm:prSet>
      <dgm:spPr/>
    </dgm:pt>
    <dgm:pt modelId="{022856F5-71BE-481E-B60C-78AE28924C93}" type="pres">
      <dgm:prSet presAssocID="{4B35F9BB-8402-4E7A-8DC4-748DC9CA193D}" presName="rootComposite" presStyleCnt="0"/>
      <dgm:spPr/>
    </dgm:pt>
    <dgm:pt modelId="{B22DBFF5-A5AC-4FAC-8B46-E024C30C3209}" type="pres">
      <dgm:prSet presAssocID="{4B35F9BB-8402-4E7A-8DC4-748DC9CA193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9D5139-5664-457A-98ED-AFBB8205CA5D}" type="pres">
      <dgm:prSet presAssocID="{4B35F9BB-8402-4E7A-8DC4-748DC9CA193D}" presName="rootConnector" presStyleLbl="node2" presStyleIdx="2" presStyleCnt="3"/>
      <dgm:spPr/>
      <dgm:t>
        <a:bodyPr/>
        <a:lstStyle/>
        <a:p>
          <a:endParaRPr lang="ru-RU"/>
        </a:p>
      </dgm:t>
    </dgm:pt>
    <dgm:pt modelId="{04C6A36C-5514-41FD-A3A2-51EF97738069}" type="pres">
      <dgm:prSet presAssocID="{4B35F9BB-8402-4E7A-8DC4-748DC9CA193D}" presName="hierChild4" presStyleCnt="0"/>
      <dgm:spPr/>
    </dgm:pt>
    <dgm:pt modelId="{D01A96D1-A611-4ADF-91FD-4434D8A03D1B}" type="pres">
      <dgm:prSet presAssocID="{4B35F9BB-8402-4E7A-8DC4-748DC9CA193D}" presName="hierChild5" presStyleCnt="0"/>
      <dgm:spPr/>
    </dgm:pt>
    <dgm:pt modelId="{07959CD2-C962-41B3-8CB8-F33CB05CC455}" type="pres">
      <dgm:prSet presAssocID="{41BB8F2D-4819-4D69-827C-186B9A8D31DE}" presName="hierChild3" presStyleCnt="0"/>
      <dgm:spPr/>
    </dgm:pt>
  </dgm:ptLst>
  <dgm:cxnLst>
    <dgm:cxn modelId="{6748A30F-E214-4159-A253-5B8766EE1211}" srcId="{41BB8F2D-4819-4D69-827C-186B9A8D31DE}" destId="{36559B88-6A49-4A5D-ADEB-27809F7A9AD2}" srcOrd="0" destOrd="0" parTransId="{55CCC79F-A653-4586-BEFF-32292BD0F010}" sibTransId="{32A615F6-8110-4C1C-9681-CDCDA99EA597}"/>
    <dgm:cxn modelId="{DA7A18E0-CDD9-4693-91EB-B6168DD371D4}" type="presOf" srcId="{B5D4366E-F40B-462D-A281-138F1903D8C2}" destId="{B99A0475-A427-4141-86E7-E037AE3086C3}" srcOrd="0" destOrd="0" presId="urn:microsoft.com/office/officeart/2005/8/layout/orgChart1"/>
    <dgm:cxn modelId="{6C22CA13-6898-40BE-AA19-1C85E149FFD4}" type="presOf" srcId="{4B35F9BB-8402-4E7A-8DC4-748DC9CA193D}" destId="{B22DBFF5-A5AC-4FAC-8B46-E024C30C3209}" srcOrd="0" destOrd="0" presId="urn:microsoft.com/office/officeart/2005/8/layout/orgChart1"/>
    <dgm:cxn modelId="{09B18DD5-BEEC-4CE6-A0B2-C57456F83645}" type="presOf" srcId="{55CCC79F-A653-4586-BEFF-32292BD0F010}" destId="{D6790B4C-2105-4D77-BE21-529A264410C3}" srcOrd="0" destOrd="0" presId="urn:microsoft.com/office/officeart/2005/8/layout/orgChart1"/>
    <dgm:cxn modelId="{2C2C37E4-3133-45C5-850C-F958246E20EB}" type="presOf" srcId="{DB16F318-3597-4662-BBBD-8903AAB8947A}" destId="{955BA312-4657-4A4F-B309-EAEB75024818}" srcOrd="0" destOrd="0" presId="urn:microsoft.com/office/officeart/2005/8/layout/orgChart1"/>
    <dgm:cxn modelId="{7F9D5B93-EFD9-4FB9-BEB4-EABA0A526FA1}" srcId="{36559B88-6A49-4A5D-ADEB-27809F7A9AD2}" destId="{DE392DBB-3008-4826-BF6B-1D3455725BCD}" srcOrd="2" destOrd="0" parTransId="{5083414A-907B-4D8D-A620-DD8E71931571}" sibTransId="{CF733ECB-902A-4BFC-84AE-8A6693FB100B}"/>
    <dgm:cxn modelId="{9E737E53-45E8-4916-9774-37C226FE657A}" type="presOf" srcId="{110B0387-169C-4FA7-A873-FD59D3B6389B}" destId="{0C0500BD-CF42-4A53-BF42-DC679E3E1746}" srcOrd="0" destOrd="0" presId="urn:microsoft.com/office/officeart/2005/8/layout/orgChart1"/>
    <dgm:cxn modelId="{6744DF40-84B0-4A95-A6BB-0FD459BD0FD2}" srcId="{110B0387-169C-4FA7-A873-FD59D3B6389B}" destId="{271C0ED7-F941-4CE1-8AAE-FA2984EBFDB8}" srcOrd="1" destOrd="0" parTransId="{BC92F9C2-593B-4310-91C0-71EB3263EFFD}" sibTransId="{0D02C54E-BB5D-4FB2-A24A-4FC2A7A49FEF}"/>
    <dgm:cxn modelId="{011CC39B-B2E3-490A-B1C7-258281FB93B1}" type="presOf" srcId="{56DE5416-163A-48E0-A8B4-28D3EA1159CD}" destId="{3717BCE2-A515-42E0-9793-BFF8E99DDCF5}" srcOrd="0" destOrd="0" presId="urn:microsoft.com/office/officeart/2005/8/layout/orgChart1"/>
    <dgm:cxn modelId="{67B40FEB-C586-4C88-A99D-E4DDFC0148F0}" type="presOf" srcId="{B5882F32-A5D2-4A3B-A2B0-4DF60573D572}" destId="{4C1C7CD8-34FA-4B2D-9B51-DB135A5672BA}" srcOrd="0" destOrd="0" presId="urn:microsoft.com/office/officeart/2005/8/layout/orgChart1"/>
    <dgm:cxn modelId="{A95F624D-C532-405A-B6FF-1FC98FB21937}" type="presOf" srcId="{5ADA7978-E2FA-4ECD-9667-274F14D433BA}" destId="{DBA46D02-8F52-4A3C-B7DA-D70AC6B7E9BF}" srcOrd="0" destOrd="0" presId="urn:microsoft.com/office/officeart/2005/8/layout/orgChart1"/>
    <dgm:cxn modelId="{ABAC67C0-2046-467D-90D6-E64E160C3B10}" type="presOf" srcId="{5083414A-907B-4D8D-A620-DD8E71931571}" destId="{B5940E11-1B21-47EB-9A63-B102AD2C02DB}" srcOrd="0" destOrd="0" presId="urn:microsoft.com/office/officeart/2005/8/layout/orgChart1"/>
    <dgm:cxn modelId="{79BC0B47-05A8-4A74-8DE7-C80D9A5EEE85}" type="presOf" srcId="{4B35F9BB-8402-4E7A-8DC4-748DC9CA193D}" destId="{9D9D5139-5664-457A-98ED-AFBB8205CA5D}" srcOrd="1" destOrd="0" presId="urn:microsoft.com/office/officeart/2005/8/layout/orgChart1"/>
    <dgm:cxn modelId="{7EC5A38C-0232-4FF7-8992-ECB2AEA1D109}" type="presOf" srcId="{637211CC-EFC3-469D-B887-FCC278AE14E8}" destId="{AC8FA393-28FC-4B8E-9FCF-7C556787B6C8}" srcOrd="0" destOrd="0" presId="urn:microsoft.com/office/officeart/2005/8/layout/orgChart1"/>
    <dgm:cxn modelId="{26C36F1D-F21C-4AE8-9DF7-5F94880B7DB8}" type="presOf" srcId="{110B0387-169C-4FA7-A873-FD59D3B6389B}" destId="{84F32E1A-B336-4423-B62B-EF97EEDE4191}" srcOrd="1" destOrd="0" presId="urn:microsoft.com/office/officeart/2005/8/layout/orgChart1"/>
    <dgm:cxn modelId="{04EC6DEE-45C5-43C3-9225-EB66B14CD000}" type="presOf" srcId="{36559B88-6A49-4A5D-ADEB-27809F7A9AD2}" destId="{3865DE1C-E52B-42EC-B2ED-86230B112A05}" srcOrd="0" destOrd="0" presId="urn:microsoft.com/office/officeart/2005/8/layout/orgChart1"/>
    <dgm:cxn modelId="{2EADB1BC-F924-4CE1-82F7-9042761758C6}" type="presOf" srcId="{41BB8F2D-4819-4D69-827C-186B9A8D31DE}" destId="{01787546-DFD3-48CE-9F77-82B1F254D74D}" srcOrd="1" destOrd="0" presId="urn:microsoft.com/office/officeart/2005/8/layout/orgChart1"/>
    <dgm:cxn modelId="{1CFD4B3F-8782-46C3-BE2B-ADCA8BA95E88}" type="presOf" srcId="{BFB60431-E717-468A-8E11-62F919B79098}" destId="{A26FBB62-0472-4137-9D54-72AE9191EE0F}" srcOrd="0" destOrd="0" presId="urn:microsoft.com/office/officeart/2005/8/layout/orgChart1"/>
    <dgm:cxn modelId="{FF774068-A523-405B-BAB5-AD10B196246C}" type="presOf" srcId="{BFB60431-E717-468A-8E11-62F919B79098}" destId="{8C98D808-E382-47C1-BCA8-224F45342696}" srcOrd="1" destOrd="0" presId="urn:microsoft.com/office/officeart/2005/8/layout/orgChart1"/>
    <dgm:cxn modelId="{7BB4EFBD-53B7-4B65-AC3D-80D7F503B408}" srcId="{110B0387-169C-4FA7-A873-FD59D3B6389B}" destId="{BFB60431-E717-468A-8E11-62F919B79098}" srcOrd="0" destOrd="0" parTransId="{637211CC-EFC3-469D-B887-FCC278AE14E8}" sibTransId="{BC918748-F4EA-4BC2-99E2-218FA868A23E}"/>
    <dgm:cxn modelId="{3E76C6BA-B24B-4BD0-8A53-A5FE56A3C607}" type="presOf" srcId="{FE36CF23-4707-44D1-B1F9-5D4FB5F47811}" destId="{DCABDA26-BD27-4482-B81E-C7928E9B6AF9}" srcOrd="1" destOrd="0" presId="urn:microsoft.com/office/officeart/2005/8/layout/orgChart1"/>
    <dgm:cxn modelId="{48626D25-76CD-43FB-BCE6-CB8887AB993A}" type="presOf" srcId="{271C0ED7-F941-4CE1-8AAE-FA2984EBFDB8}" destId="{C8C20320-F98D-4E50-AC6E-817CD9CB491A}" srcOrd="1" destOrd="0" presId="urn:microsoft.com/office/officeart/2005/8/layout/orgChart1"/>
    <dgm:cxn modelId="{EC1D1A4D-752F-4A99-AAF3-7D031D94546F}" type="presOf" srcId="{FE36CF23-4707-44D1-B1F9-5D4FB5F47811}" destId="{20A67361-09FB-4751-BE62-1EF2A191424B}" srcOrd="0" destOrd="0" presId="urn:microsoft.com/office/officeart/2005/8/layout/orgChart1"/>
    <dgm:cxn modelId="{77812796-7AF7-4A63-AD6F-B437D7C53BC5}" srcId="{36559B88-6A49-4A5D-ADEB-27809F7A9AD2}" destId="{FE36CF23-4707-44D1-B1F9-5D4FB5F47811}" srcOrd="0" destOrd="0" parTransId="{56DE5416-163A-48E0-A8B4-28D3EA1159CD}" sibTransId="{246F6009-2E7E-40AA-9815-29222620BDB5}"/>
    <dgm:cxn modelId="{CFACB031-EA4A-4C61-B2E6-DA0D183CEABF}" type="presOf" srcId="{4EB52232-9C4B-4C53-A1B3-2271CF5EF9EC}" destId="{C98B74CE-155C-4A41-9762-DEC2F4373D31}" srcOrd="1" destOrd="0" presId="urn:microsoft.com/office/officeart/2005/8/layout/orgChart1"/>
    <dgm:cxn modelId="{F420A016-EADF-4123-B3D9-6BD0FD87691D}" srcId="{41BB8F2D-4819-4D69-827C-186B9A8D31DE}" destId="{110B0387-169C-4FA7-A873-FD59D3B6389B}" srcOrd="1" destOrd="0" parTransId="{B5882F32-A5D2-4A3B-A2B0-4DF60573D572}" sibTransId="{26CAB52E-535C-41A4-B994-AE9B8C890B98}"/>
    <dgm:cxn modelId="{4EAC14EB-B1C7-430E-9995-606EC04765F0}" type="presOf" srcId="{36559B88-6A49-4A5D-ADEB-27809F7A9AD2}" destId="{619ED6E7-2F76-45BC-A8C0-E6A6F26CAAA0}" srcOrd="1" destOrd="0" presId="urn:microsoft.com/office/officeart/2005/8/layout/orgChart1"/>
    <dgm:cxn modelId="{EA84A4FC-DB0E-4AFE-BE93-7C68ED092A1A}" srcId="{5ADA7978-E2FA-4ECD-9667-274F14D433BA}" destId="{41BB8F2D-4819-4D69-827C-186B9A8D31DE}" srcOrd="0" destOrd="0" parTransId="{003C8107-4B90-4623-9812-1BC1B58BBA84}" sibTransId="{9BC1A4E5-53A3-49BF-A12C-31452052F698}"/>
    <dgm:cxn modelId="{D0CED839-7F47-4B4A-8C82-CF2CE6246BA8}" srcId="{41BB8F2D-4819-4D69-827C-186B9A8D31DE}" destId="{4B35F9BB-8402-4E7A-8DC4-748DC9CA193D}" srcOrd="2" destOrd="0" parTransId="{B5D4366E-F40B-462D-A281-138F1903D8C2}" sibTransId="{9E5D0E11-5020-4D96-A2EA-C48178E840E1}"/>
    <dgm:cxn modelId="{60BC9ACC-BCDB-400F-9B8D-48475949333E}" type="presOf" srcId="{DE392DBB-3008-4826-BF6B-1D3455725BCD}" destId="{29177B32-5EC0-4B57-A898-E623844319A1}" srcOrd="0" destOrd="0" presId="urn:microsoft.com/office/officeart/2005/8/layout/orgChart1"/>
    <dgm:cxn modelId="{8B1566E0-4C39-4DAF-9D13-2EDB7FD12C65}" type="presOf" srcId="{DE392DBB-3008-4826-BF6B-1D3455725BCD}" destId="{1844E6F2-A035-44F5-864B-B484301ADEFC}" srcOrd="1" destOrd="0" presId="urn:microsoft.com/office/officeart/2005/8/layout/orgChart1"/>
    <dgm:cxn modelId="{BABD1FFC-11C7-435E-B4CC-CE7ECAA44D75}" type="presOf" srcId="{4EB52232-9C4B-4C53-A1B3-2271CF5EF9EC}" destId="{109CD8F9-36E3-40BE-B1E3-F81ADB95D1AD}" srcOrd="0" destOrd="0" presId="urn:microsoft.com/office/officeart/2005/8/layout/orgChart1"/>
    <dgm:cxn modelId="{195373C3-903D-4C0C-9F51-F4C5A9FF283B}" type="presOf" srcId="{41BB8F2D-4819-4D69-827C-186B9A8D31DE}" destId="{5068170F-5BC0-4F54-BF4A-60073F2F258D}" srcOrd="0" destOrd="0" presId="urn:microsoft.com/office/officeart/2005/8/layout/orgChart1"/>
    <dgm:cxn modelId="{63D6AEA1-D070-417D-8080-31FD1136450B}" type="presOf" srcId="{BC92F9C2-593B-4310-91C0-71EB3263EFFD}" destId="{61011977-835D-4C64-8323-E537D5938BA9}" srcOrd="0" destOrd="0" presId="urn:microsoft.com/office/officeart/2005/8/layout/orgChart1"/>
    <dgm:cxn modelId="{35F7F446-12AE-4B69-9D1B-676CBBF62AC9}" type="presOf" srcId="{271C0ED7-F941-4CE1-8AAE-FA2984EBFDB8}" destId="{B896BD52-F87D-4001-BAD0-3474DC9B4F25}" srcOrd="0" destOrd="0" presId="urn:microsoft.com/office/officeart/2005/8/layout/orgChart1"/>
    <dgm:cxn modelId="{037699E1-5943-43C5-8B4E-C31D160B99BB}" srcId="{36559B88-6A49-4A5D-ADEB-27809F7A9AD2}" destId="{4EB52232-9C4B-4C53-A1B3-2271CF5EF9EC}" srcOrd="1" destOrd="0" parTransId="{DB16F318-3597-4662-BBBD-8903AAB8947A}" sibTransId="{2B4BFC57-488A-478F-820F-5E5EA9CDE5DD}"/>
    <dgm:cxn modelId="{1F30DECE-9970-4717-B257-459D12481A82}" type="presParOf" srcId="{DBA46D02-8F52-4A3C-B7DA-D70AC6B7E9BF}" destId="{0632162C-F4D7-4899-B46D-FDE0C6ACB6B0}" srcOrd="0" destOrd="0" presId="urn:microsoft.com/office/officeart/2005/8/layout/orgChart1"/>
    <dgm:cxn modelId="{0557A26E-FB11-42D9-AE52-1C308878BD14}" type="presParOf" srcId="{0632162C-F4D7-4899-B46D-FDE0C6ACB6B0}" destId="{AD79CEAB-FAAD-4B4C-A399-87F103F23EE3}" srcOrd="0" destOrd="0" presId="urn:microsoft.com/office/officeart/2005/8/layout/orgChart1"/>
    <dgm:cxn modelId="{F71E55FB-5C82-4F95-A303-0400CF25C2BD}" type="presParOf" srcId="{AD79CEAB-FAAD-4B4C-A399-87F103F23EE3}" destId="{5068170F-5BC0-4F54-BF4A-60073F2F258D}" srcOrd="0" destOrd="0" presId="urn:microsoft.com/office/officeart/2005/8/layout/orgChart1"/>
    <dgm:cxn modelId="{2F012848-CB32-42D0-B746-F8A485BDE4BD}" type="presParOf" srcId="{AD79CEAB-FAAD-4B4C-A399-87F103F23EE3}" destId="{01787546-DFD3-48CE-9F77-82B1F254D74D}" srcOrd="1" destOrd="0" presId="urn:microsoft.com/office/officeart/2005/8/layout/orgChart1"/>
    <dgm:cxn modelId="{8AFF7ABA-B87C-4C5A-A55A-A5560D730F7F}" type="presParOf" srcId="{0632162C-F4D7-4899-B46D-FDE0C6ACB6B0}" destId="{38D2040F-EEDE-42D8-84AD-F22719674430}" srcOrd="1" destOrd="0" presId="urn:microsoft.com/office/officeart/2005/8/layout/orgChart1"/>
    <dgm:cxn modelId="{9363EB69-C1EB-4B25-93C0-45FD53A1A54F}" type="presParOf" srcId="{38D2040F-EEDE-42D8-84AD-F22719674430}" destId="{D6790B4C-2105-4D77-BE21-529A264410C3}" srcOrd="0" destOrd="0" presId="urn:microsoft.com/office/officeart/2005/8/layout/orgChart1"/>
    <dgm:cxn modelId="{29B29B6E-1724-42F5-BD41-82FC735CFE9E}" type="presParOf" srcId="{38D2040F-EEDE-42D8-84AD-F22719674430}" destId="{501E6050-9C29-4125-8316-D3DDDE55E86E}" srcOrd="1" destOrd="0" presId="urn:microsoft.com/office/officeart/2005/8/layout/orgChart1"/>
    <dgm:cxn modelId="{69BAB6A3-D174-463A-B553-036802A57CE6}" type="presParOf" srcId="{501E6050-9C29-4125-8316-D3DDDE55E86E}" destId="{596864F6-54B7-44A3-AD45-79D6AACD10CB}" srcOrd="0" destOrd="0" presId="urn:microsoft.com/office/officeart/2005/8/layout/orgChart1"/>
    <dgm:cxn modelId="{6A116B52-AB11-4FDC-8C02-A53D746E9FD9}" type="presParOf" srcId="{596864F6-54B7-44A3-AD45-79D6AACD10CB}" destId="{3865DE1C-E52B-42EC-B2ED-86230B112A05}" srcOrd="0" destOrd="0" presId="urn:microsoft.com/office/officeart/2005/8/layout/orgChart1"/>
    <dgm:cxn modelId="{B3CE7387-66CC-46E2-B40D-F8237416E53B}" type="presParOf" srcId="{596864F6-54B7-44A3-AD45-79D6AACD10CB}" destId="{619ED6E7-2F76-45BC-A8C0-E6A6F26CAAA0}" srcOrd="1" destOrd="0" presId="urn:microsoft.com/office/officeart/2005/8/layout/orgChart1"/>
    <dgm:cxn modelId="{F3431311-820A-468B-B529-030968BE905C}" type="presParOf" srcId="{501E6050-9C29-4125-8316-D3DDDE55E86E}" destId="{E03095B1-FE13-4F80-AC6B-524BB711F15D}" srcOrd="1" destOrd="0" presId="urn:microsoft.com/office/officeart/2005/8/layout/orgChart1"/>
    <dgm:cxn modelId="{2EAD82DF-F352-48D9-836C-CADB47B3D208}" type="presParOf" srcId="{501E6050-9C29-4125-8316-D3DDDE55E86E}" destId="{D29B57B9-7329-4BB0-9634-8533ADED0696}" srcOrd="2" destOrd="0" presId="urn:microsoft.com/office/officeart/2005/8/layout/orgChart1"/>
    <dgm:cxn modelId="{72AAD2C2-BC1A-4FC1-B0DD-CADA7CEA123D}" type="presParOf" srcId="{D29B57B9-7329-4BB0-9634-8533ADED0696}" destId="{3717BCE2-A515-42E0-9793-BFF8E99DDCF5}" srcOrd="0" destOrd="0" presId="urn:microsoft.com/office/officeart/2005/8/layout/orgChart1"/>
    <dgm:cxn modelId="{3F99AD33-D0E2-48A3-87D4-8C42EA79A202}" type="presParOf" srcId="{D29B57B9-7329-4BB0-9634-8533ADED0696}" destId="{6096D118-2E21-4AE7-951B-89EBEF4DDE64}" srcOrd="1" destOrd="0" presId="urn:microsoft.com/office/officeart/2005/8/layout/orgChart1"/>
    <dgm:cxn modelId="{C9661D2B-CB67-40D8-BA91-47FCEAC55F95}" type="presParOf" srcId="{6096D118-2E21-4AE7-951B-89EBEF4DDE64}" destId="{6E973A0E-4CE5-4F07-BBF2-BFCD3692133E}" srcOrd="0" destOrd="0" presId="urn:microsoft.com/office/officeart/2005/8/layout/orgChart1"/>
    <dgm:cxn modelId="{155907CA-79E3-4CC5-9844-D1AD2EB785CD}" type="presParOf" srcId="{6E973A0E-4CE5-4F07-BBF2-BFCD3692133E}" destId="{20A67361-09FB-4751-BE62-1EF2A191424B}" srcOrd="0" destOrd="0" presId="urn:microsoft.com/office/officeart/2005/8/layout/orgChart1"/>
    <dgm:cxn modelId="{858DED9D-F114-419A-BFCC-DB6EFDF9E8A2}" type="presParOf" srcId="{6E973A0E-4CE5-4F07-BBF2-BFCD3692133E}" destId="{DCABDA26-BD27-4482-B81E-C7928E9B6AF9}" srcOrd="1" destOrd="0" presId="urn:microsoft.com/office/officeart/2005/8/layout/orgChart1"/>
    <dgm:cxn modelId="{913B3161-0938-44C5-8CDA-8DD86668B273}" type="presParOf" srcId="{6096D118-2E21-4AE7-951B-89EBEF4DDE64}" destId="{0FEAC0FD-EB84-455F-9907-6F8B47F245E8}" srcOrd="1" destOrd="0" presId="urn:microsoft.com/office/officeart/2005/8/layout/orgChart1"/>
    <dgm:cxn modelId="{EBABD797-D80D-4D4E-AEA0-76DB9234AA33}" type="presParOf" srcId="{6096D118-2E21-4AE7-951B-89EBEF4DDE64}" destId="{95297AFA-CCA5-4619-B161-F623446BCA33}" srcOrd="2" destOrd="0" presId="urn:microsoft.com/office/officeart/2005/8/layout/orgChart1"/>
    <dgm:cxn modelId="{A854067B-45F8-44EE-9A58-D5B43D764823}" type="presParOf" srcId="{D29B57B9-7329-4BB0-9634-8533ADED0696}" destId="{955BA312-4657-4A4F-B309-EAEB75024818}" srcOrd="2" destOrd="0" presId="urn:microsoft.com/office/officeart/2005/8/layout/orgChart1"/>
    <dgm:cxn modelId="{F0158C4F-7EBF-4A0D-A273-1B7593DCBEFC}" type="presParOf" srcId="{D29B57B9-7329-4BB0-9634-8533ADED0696}" destId="{106B6DEF-4037-4009-8D38-8915E8F9C258}" srcOrd="3" destOrd="0" presId="urn:microsoft.com/office/officeart/2005/8/layout/orgChart1"/>
    <dgm:cxn modelId="{124F6AFC-624D-4337-AAE9-BD5D61E2AA3E}" type="presParOf" srcId="{106B6DEF-4037-4009-8D38-8915E8F9C258}" destId="{7ECE15B4-08BE-4FCD-9D6B-7E1C6EB78D3B}" srcOrd="0" destOrd="0" presId="urn:microsoft.com/office/officeart/2005/8/layout/orgChart1"/>
    <dgm:cxn modelId="{EC8C60CD-73A4-45E9-8A15-CBEE1990CD0F}" type="presParOf" srcId="{7ECE15B4-08BE-4FCD-9D6B-7E1C6EB78D3B}" destId="{109CD8F9-36E3-40BE-B1E3-F81ADB95D1AD}" srcOrd="0" destOrd="0" presId="urn:microsoft.com/office/officeart/2005/8/layout/orgChart1"/>
    <dgm:cxn modelId="{17B4D45B-5997-4F8A-B035-AFC9683C4324}" type="presParOf" srcId="{7ECE15B4-08BE-4FCD-9D6B-7E1C6EB78D3B}" destId="{C98B74CE-155C-4A41-9762-DEC2F4373D31}" srcOrd="1" destOrd="0" presId="urn:microsoft.com/office/officeart/2005/8/layout/orgChart1"/>
    <dgm:cxn modelId="{BA06DC57-A154-4D4A-8CB8-8B74FA4F5856}" type="presParOf" srcId="{106B6DEF-4037-4009-8D38-8915E8F9C258}" destId="{356C3424-4399-4B01-A10C-D225F923C938}" srcOrd="1" destOrd="0" presId="urn:microsoft.com/office/officeart/2005/8/layout/orgChart1"/>
    <dgm:cxn modelId="{A67222D1-E4EA-4869-AC2D-405BEFEF6FE4}" type="presParOf" srcId="{106B6DEF-4037-4009-8D38-8915E8F9C258}" destId="{99371BE5-7F1B-4C85-81D5-6EE3F986692A}" srcOrd="2" destOrd="0" presId="urn:microsoft.com/office/officeart/2005/8/layout/orgChart1"/>
    <dgm:cxn modelId="{6AEEBA89-1158-4037-BB7E-379EBE5193BC}" type="presParOf" srcId="{D29B57B9-7329-4BB0-9634-8533ADED0696}" destId="{B5940E11-1B21-47EB-9A63-B102AD2C02DB}" srcOrd="4" destOrd="0" presId="urn:microsoft.com/office/officeart/2005/8/layout/orgChart1"/>
    <dgm:cxn modelId="{F1029613-989E-4004-AB48-4CB77770AD05}" type="presParOf" srcId="{D29B57B9-7329-4BB0-9634-8533ADED0696}" destId="{9FD6A2C8-6281-45AF-B7C3-1BCE01FCA152}" srcOrd="5" destOrd="0" presId="urn:microsoft.com/office/officeart/2005/8/layout/orgChart1"/>
    <dgm:cxn modelId="{22235960-ABCE-4E14-85EE-39EA59B030FF}" type="presParOf" srcId="{9FD6A2C8-6281-45AF-B7C3-1BCE01FCA152}" destId="{47D4ADD6-13CE-4174-A380-C04DE52E2DC4}" srcOrd="0" destOrd="0" presId="urn:microsoft.com/office/officeart/2005/8/layout/orgChart1"/>
    <dgm:cxn modelId="{D40FECE6-0EAC-487A-AC92-11EDC0258D59}" type="presParOf" srcId="{47D4ADD6-13CE-4174-A380-C04DE52E2DC4}" destId="{29177B32-5EC0-4B57-A898-E623844319A1}" srcOrd="0" destOrd="0" presId="urn:microsoft.com/office/officeart/2005/8/layout/orgChart1"/>
    <dgm:cxn modelId="{1074B375-7D93-48E9-BCEF-83DE82A8D534}" type="presParOf" srcId="{47D4ADD6-13CE-4174-A380-C04DE52E2DC4}" destId="{1844E6F2-A035-44F5-864B-B484301ADEFC}" srcOrd="1" destOrd="0" presId="urn:microsoft.com/office/officeart/2005/8/layout/orgChart1"/>
    <dgm:cxn modelId="{195E4CA3-92C1-4CD4-9F1F-C8350F1F36CA}" type="presParOf" srcId="{9FD6A2C8-6281-45AF-B7C3-1BCE01FCA152}" destId="{CBF8F107-BB84-4182-A1B5-948C6621911A}" srcOrd="1" destOrd="0" presId="urn:microsoft.com/office/officeart/2005/8/layout/orgChart1"/>
    <dgm:cxn modelId="{61B6E08B-DA90-45EA-A56F-3AE856ECCEC1}" type="presParOf" srcId="{9FD6A2C8-6281-45AF-B7C3-1BCE01FCA152}" destId="{E2E8B4AB-6E29-4482-8501-6E17E906B507}" srcOrd="2" destOrd="0" presId="urn:microsoft.com/office/officeart/2005/8/layout/orgChart1"/>
    <dgm:cxn modelId="{8BA506E7-C18D-40F5-921A-1B30939DA129}" type="presParOf" srcId="{38D2040F-EEDE-42D8-84AD-F22719674430}" destId="{4C1C7CD8-34FA-4B2D-9B51-DB135A5672BA}" srcOrd="2" destOrd="0" presId="urn:microsoft.com/office/officeart/2005/8/layout/orgChart1"/>
    <dgm:cxn modelId="{C6C181BC-EDDD-43C0-B89E-7CC9EBF4C110}" type="presParOf" srcId="{38D2040F-EEDE-42D8-84AD-F22719674430}" destId="{6594109C-0C46-481B-AC80-D06EEB7230F0}" srcOrd="3" destOrd="0" presId="urn:microsoft.com/office/officeart/2005/8/layout/orgChart1"/>
    <dgm:cxn modelId="{4E16FF7A-AFBD-464F-9B9D-2735B1DE09A5}" type="presParOf" srcId="{6594109C-0C46-481B-AC80-D06EEB7230F0}" destId="{96527387-CE27-4DEC-9240-6ABB06138B2D}" srcOrd="0" destOrd="0" presId="urn:microsoft.com/office/officeart/2005/8/layout/orgChart1"/>
    <dgm:cxn modelId="{0A2A22B6-8817-41C1-BE31-DD4BCD588D88}" type="presParOf" srcId="{96527387-CE27-4DEC-9240-6ABB06138B2D}" destId="{0C0500BD-CF42-4A53-BF42-DC679E3E1746}" srcOrd="0" destOrd="0" presId="urn:microsoft.com/office/officeart/2005/8/layout/orgChart1"/>
    <dgm:cxn modelId="{EC61D054-91E6-4E0C-9F6A-00F77E7079A4}" type="presParOf" srcId="{96527387-CE27-4DEC-9240-6ABB06138B2D}" destId="{84F32E1A-B336-4423-B62B-EF97EEDE4191}" srcOrd="1" destOrd="0" presId="urn:microsoft.com/office/officeart/2005/8/layout/orgChart1"/>
    <dgm:cxn modelId="{A0F9872A-2CDA-4090-9E03-712B5EDED310}" type="presParOf" srcId="{6594109C-0C46-481B-AC80-D06EEB7230F0}" destId="{CB5A8D35-51BE-48EE-8408-7BCA3E6E2D65}" srcOrd="1" destOrd="0" presId="urn:microsoft.com/office/officeart/2005/8/layout/orgChart1"/>
    <dgm:cxn modelId="{E72E6869-0EA5-4D4F-B597-7C3B53C625FC}" type="presParOf" srcId="{6594109C-0C46-481B-AC80-D06EEB7230F0}" destId="{8E8D2BDD-CF46-4683-A82C-B53F2D010020}" srcOrd="2" destOrd="0" presId="urn:microsoft.com/office/officeart/2005/8/layout/orgChart1"/>
    <dgm:cxn modelId="{9057BC6E-E37C-424C-9A2A-F694663D4886}" type="presParOf" srcId="{8E8D2BDD-CF46-4683-A82C-B53F2D010020}" destId="{AC8FA393-28FC-4B8E-9FCF-7C556787B6C8}" srcOrd="0" destOrd="0" presId="urn:microsoft.com/office/officeart/2005/8/layout/orgChart1"/>
    <dgm:cxn modelId="{3BB959BE-D9D2-4CD5-97DD-5E5A1503CA51}" type="presParOf" srcId="{8E8D2BDD-CF46-4683-A82C-B53F2D010020}" destId="{50C11CA7-BC4D-4D01-B9B3-BD48A5BA906A}" srcOrd="1" destOrd="0" presId="urn:microsoft.com/office/officeart/2005/8/layout/orgChart1"/>
    <dgm:cxn modelId="{87616396-1204-445F-BCE0-42C0E18B6ED4}" type="presParOf" srcId="{50C11CA7-BC4D-4D01-B9B3-BD48A5BA906A}" destId="{A18990A3-8E02-47E4-A61F-7F7C4DB29BEF}" srcOrd="0" destOrd="0" presId="urn:microsoft.com/office/officeart/2005/8/layout/orgChart1"/>
    <dgm:cxn modelId="{AC7AC6EC-B0A9-428F-84A4-79B1C623E05F}" type="presParOf" srcId="{A18990A3-8E02-47E4-A61F-7F7C4DB29BEF}" destId="{A26FBB62-0472-4137-9D54-72AE9191EE0F}" srcOrd="0" destOrd="0" presId="urn:microsoft.com/office/officeart/2005/8/layout/orgChart1"/>
    <dgm:cxn modelId="{788BFC16-0017-4074-ABB0-4A5FDE39CA05}" type="presParOf" srcId="{A18990A3-8E02-47E4-A61F-7F7C4DB29BEF}" destId="{8C98D808-E382-47C1-BCA8-224F45342696}" srcOrd="1" destOrd="0" presId="urn:microsoft.com/office/officeart/2005/8/layout/orgChart1"/>
    <dgm:cxn modelId="{A2D216A5-BD5A-46F7-8588-23E7FE51B56F}" type="presParOf" srcId="{50C11CA7-BC4D-4D01-B9B3-BD48A5BA906A}" destId="{86022326-8C63-4779-A391-0E2AA2A75367}" srcOrd="1" destOrd="0" presId="urn:microsoft.com/office/officeart/2005/8/layout/orgChart1"/>
    <dgm:cxn modelId="{A2B1CC2E-CFFD-4D35-B78C-387A8129E3E9}" type="presParOf" srcId="{50C11CA7-BC4D-4D01-B9B3-BD48A5BA906A}" destId="{805AF6B6-F37F-4DE5-828B-D23A8A3A4E6E}" srcOrd="2" destOrd="0" presId="urn:microsoft.com/office/officeart/2005/8/layout/orgChart1"/>
    <dgm:cxn modelId="{4ECA5C14-070A-4A34-864B-C4E9FA65B125}" type="presParOf" srcId="{8E8D2BDD-CF46-4683-A82C-B53F2D010020}" destId="{61011977-835D-4C64-8323-E537D5938BA9}" srcOrd="2" destOrd="0" presId="urn:microsoft.com/office/officeart/2005/8/layout/orgChart1"/>
    <dgm:cxn modelId="{EC41447F-C94C-4122-B0DD-67B374E33AED}" type="presParOf" srcId="{8E8D2BDD-CF46-4683-A82C-B53F2D010020}" destId="{1A26F039-EC3B-48F8-B11F-D4277D502C91}" srcOrd="3" destOrd="0" presId="urn:microsoft.com/office/officeart/2005/8/layout/orgChart1"/>
    <dgm:cxn modelId="{BC080D0F-285D-4D73-B340-AF08BE290AE3}" type="presParOf" srcId="{1A26F039-EC3B-48F8-B11F-D4277D502C91}" destId="{DD06B6DD-F975-45E5-A770-CDF615AD586F}" srcOrd="0" destOrd="0" presId="urn:microsoft.com/office/officeart/2005/8/layout/orgChart1"/>
    <dgm:cxn modelId="{FD4C1FDE-2247-4B62-90C3-9D3C044C947A}" type="presParOf" srcId="{DD06B6DD-F975-45E5-A770-CDF615AD586F}" destId="{B896BD52-F87D-4001-BAD0-3474DC9B4F25}" srcOrd="0" destOrd="0" presId="urn:microsoft.com/office/officeart/2005/8/layout/orgChart1"/>
    <dgm:cxn modelId="{88663A89-6E9E-4B1C-8E9B-A65987B19309}" type="presParOf" srcId="{DD06B6DD-F975-45E5-A770-CDF615AD586F}" destId="{C8C20320-F98D-4E50-AC6E-817CD9CB491A}" srcOrd="1" destOrd="0" presId="urn:microsoft.com/office/officeart/2005/8/layout/orgChart1"/>
    <dgm:cxn modelId="{713F7FE1-C44B-4982-AB42-B294E7CD2065}" type="presParOf" srcId="{1A26F039-EC3B-48F8-B11F-D4277D502C91}" destId="{9D5C3BC7-C42F-4C81-B586-543F3257F451}" srcOrd="1" destOrd="0" presId="urn:microsoft.com/office/officeart/2005/8/layout/orgChart1"/>
    <dgm:cxn modelId="{B606F498-C746-41D5-8F51-DABA0E0EDDDB}" type="presParOf" srcId="{1A26F039-EC3B-48F8-B11F-D4277D502C91}" destId="{29231529-95F5-499A-AE17-0015C16E2DEB}" srcOrd="2" destOrd="0" presId="urn:microsoft.com/office/officeart/2005/8/layout/orgChart1"/>
    <dgm:cxn modelId="{932B7225-300F-4A71-9CB8-6DE3617C150A}" type="presParOf" srcId="{38D2040F-EEDE-42D8-84AD-F22719674430}" destId="{B99A0475-A427-4141-86E7-E037AE3086C3}" srcOrd="4" destOrd="0" presId="urn:microsoft.com/office/officeart/2005/8/layout/orgChart1"/>
    <dgm:cxn modelId="{229AB874-BFD7-4576-A04C-66B27AC60DDF}" type="presParOf" srcId="{38D2040F-EEDE-42D8-84AD-F22719674430}" destId="{EEFD0B7F-8301-45EA-8220-C868776F7521}" srcOrd="5" destOrd="0" presId="urn:microsoft.com/office/officeart/2005/8/layout/orgChart1"/>
    <dgm:cxn modelId="{D4DE78CF-FEF6-4583-8B09-4930A27A63D6}" type="presParOf" srcId="{EEFD0B7F-8301-45EA-8220-C868776F7521}" destId="{022856F5-71BE-481E-B60C-78AE28924C93}" srcOrd="0" destOrd="0" presId="urn:microsoft.com/office/officeart/2005/8/layout/orgChart1"/>
    <dgm:cxn modelId="{3C83E24A-683D-4A75-B9CC-955E9F0C9C33}" type="presParOf" srcId="{022856F5-71BE-481E-B60C-78AE28924C93}" destId="{B22DBFF5-A5AC-4FAC-8B46-E024C30C3209}" srcOrd="0" destOrd="0" presId="urn:microsoft.com/office/officeart/2005/8/layout/orgChart1"/>
    <dgm:cxn modelId="{E2FC92A9-844D-4DF6-8C3F-8975B77A0935}" type="presParOf" srcId="{022856F5-71BE-481E-B60C-78AE28924C93}" destId="{9D9D5139-5664-457A-98ED-AFBB8205CA5D}" srcOrd="1" destOrd="0" presId="urn:microsoft.com/office/officeart/2005/8/layout/orgChart1"/>
    <dgm:cxn modelId="{4D7A4B23-1EA9-4BAC-9C83-2521986F3141}" type="presParOf" srcId="{EEFD0B7F-8301-45EA-8220-C868776F7521}" destId="{04C6A36C-5514-41FD-A3A2-51EF97738069}" srcOrd="1" destOrd="0" presId="urn:microsoft.com/office/officeart/2005/8/layout/orgChart1"/>
    <dgm:cxn modelId="{A73BC1C6-9239-4F26-899E-784B3134489E}" type="presParOf" srcId="{EEFD0B7F-8301-45EA-8220-C868776F7521}" destId="{D01A96D1-A611-4ADF-91FD-4434D8A03D1B}" srcOrd="2" destOrd="0" presId="urn:microsoft.com/office/officeart/2005/8/layout/orgChart1"/>
    <dgm:cxn modelId="{A1E41ADD-14EB-491E-ABA2-8E23FC946173}" type="presParOf" srcId="{0632162C-F4D7-4899-B46D-FDE0C6ACB6B0}" destId="{07959CD2-C962-41B3-8CB8-F33CB05CC455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6861D-B4A5-45D8-9111-3398B8927C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5D14DA-1465-4A6F-BF42-BEB90076AA4C}">
      <dgm:prSet/>
      <dgm:spPr/>
      <dgm:t>
        <a:bodyPr/>
        <a:lstStyle/>
        <a:p>
          <a:pPr rtl="0"/>
          <a:r>
            <a:rPr lang="ru-RU" b="1" dirty="0" smtClean="0"/>
            <a:t>- виду хранимых данных (растровая, векторная и смешанная формы), </a:t>
          </a:r>
          <a:endParaRPr lang="ru-RU" dirty="0"/>
        </a:p>
      </dgm:t>
    </dgm:pt>
    <dgm:pt modelId="{E59E50D4-1B4E-499F-9FFA-4049B8DA48ED}" type="parTrans" cxnId="{A9E5A812-F86C-4495-B314-B3C1252B08FC}">
      <dgm:prSet/>
      <dgm:spPr/>
      <dgm:t>
        <a:bodyPr/>
        <a:lstStyle/>
        <a:p>
          <a:endParaRPr lang="ru-RU"/>
        </a:p>
      </dgm:t>
    </dgm:pt>
    <dgm:pt modelId="{17D23018-4659-4C09-901D-D042B58F99AF}" type="sibTrans" cxnId="{A9E5A812-F86C-4495-B314-B3C1252B08FC}">
      <dgm:prSet/>
      <dgm:spPr/>
      <dgm:t>
        <a:bodyPr/>
        <a:lstStyle/>
        <a:p>
          <a:endParaRPr lang="ru-RU"/>
        </a:p>
      </dgm:t>
    </dgm:pt>
    <dgm:pt modelId="{64A01DCC-4D8A-4142-97D4-E1344A9FB9D4}">
      <dgm:prSet/>
      <dgm:spPr/>
      <dgm:t>
        <a:bodyPr/>
        <a:lstStyle/>
        <a:p>
          <a:pPr rtl="0"/>
          <a:r>
            <a:rPr lang="ru-RU" b="1" dirty="0" smtClean="0"/>
            <a:t>-  по допустимому объему данных</a:t>
          </a:r>
          <a:endParaRPr lang="ru-RU" dirty="0"/>
        </a:p>
      </dgm:t>
    </dgm:pt>
    <dgm:pt modelId="{C0ABAEC5-EA91-4BC1-8310-AEFE2493F61F}" type="parTrans" cxnId="{E7316043-8A87-478E-B505-CD8EB3535923}">
      <dgm:prSet/>
      <dgm:spPr/>
      <dgm:t>
        <a:bodyPr/>
        <a:lstStyle/>
        <a:p>
          <a:endParaRPr lang="ru-RU"/>
        </a:p>
      </dgm:t>
    </dgm:pt>
    <dgm:pt modelId="{2A1A3D5F-609B-4D98-B331-240E0D8C4BEB}" type="sibTrans" cxnId="{E7316043-8A87-478E-B505-CD8EB3535923}">
      <dgm:prSet/>
      <dgm:spPr/>
      <dgm:t>
        <a:bodyPr/>
        <a:lstStyle/>
        <a:p>
          <a:endParaRPr lang="ru-RU"/>
        </a:p>
      </dgm:t>
    </dgm:pt>
    <dgm:pt modelId="{BAB64FA3-847D-45E5-851F-69C6ACF70337}">
      <dgm:prSet/>
      <dgm:spPr/>
      <dgm:t>
        <a:bodyPr/>
        <a:lstStyle/>
        <a:p>
          <a:pPr rtl="0"/>
          <a:r>
            <a:rPr lang="ru-RU" b="1" dirty="0" smtClean="0"/>
            <a:t>- параметрам изображения</a:t>
          </a:r>
          <a:endParaRPr lang="ru-RU" dirty="0"/>
        </a:p>
      </dgm:t>
    </dgm:pt>
    <dgm:pt modelId="{DC725979-58CF-4E74-9F6D-F497D3EFF13F}" type="parTrans" cxnId="{A5601A50-A8DA-45B7-80DC-12A8C6DC79D8}">
      <dgm:prSet/>
      <dgm:spPr/>
      <dgm:t>
        <a:bodyPr/>
        <a:lstStyle/>
        <a:p>
          <a:endParaRPr lang="ru-RU"/>
        </a:p>
      </dgm:t>
    </dgm:pt>
    <dgm:pt modelId="{BB1876CE-6A5F-4C91-84B4-9C745392AE02}" type="sibTrans" cxnId="{A5601A50-A8DA-45B7-80DC-12A8C6DC79D8}">
      <dgm:prSet/>
      <dgm:spPr/>
      <dgm:t>
        <a:bodyPr/>
        <a:lstStyle/>
        <a:p>
          <a:endParaRPr lang="ru-RU"/>
        </a:p>
      </dgm:t>
    </dgm:pt>
    <dgm:pt modelId="{48D14179-009B-4554-A7FE-C647124C0DB1}">
      <dgm:prSet/>
      <dgm:spPr/>
      <dgm:t>
        <a:bodyPr/>
        <a:lstStyle/>
        <a:p>
          <a:pPr rtl="0"/>
          <a:r>
            <a:rPr lang="ru-RU" b="1" dirty="0" smtClean="0"/>
            <a:t>- хранению палитры </a:t>
          </a:r>
          <a:endParaRPr lang="ru-RU" dirty="0"/>
        </a:p>
      </dgm:t>
    </dgm:pt>
    <dgm:pt modelId="{A005D17E-68DB-4445-AAEA-6DDC89E87DD1}" type="parTrans" cxnId="{15503248-30CF-4BD3-B713-817FF2283577}">
      <dgm:prSet/>
      <dgm:spPr/>
      <dgm:t>
        <a:bodyPr/>
        <a:lstStyle/>
        <a:p>
          <a:endParaRPr lang="ru-RU"/>
        </a:p>
      </dgm:t>
    </dgm:pt>
    <dgm:pt modelId="{EDB8D54D-7DAD-4978-ADE2-7088C91E9DAD}" type="sibTrans" cxnId="{15503248-30CF-4BD3-B713-817FF2283577}">
      <dgm:prSet/>
      <dgm:spPr/>
      <dgm:t>
        <a:bodyPr/>
        <a:lstStyle/>
        <a:p>
          <a:endParaRPr lang="ru-RU"/>
        </a:p>
      </dgm:t>
    </dgm:pt>
    <dgm:pt modelId="{AB292940-D88B-4C72-A8D5-BCABBFADDEA1}">
      <dgm:prSet/>
      <dgm:spPr/>
      <dgm:t>
        <a:bodyPr/>
        <a:lstStyle/>
        <a:p>
          <a:pPr rtl="0"/>
          <a:r>
            <a:rPr lang="ru-RU" b="1" dirty="0" smtClean="0"/>
            <a:t>- методике сжатия данных - по способам организации файла (текстовый, двоичный) </a:t>
          </a:r>
          <a:endParaRPr lang="ru-RU" dirty="0"/>
        </a:p>
      </dgm:t>
    </dgm:pt>
    <dgm:pt modelId="{1DC91B7B-FA6C-4FC5-9DC3-E33F702E35AB}" type="parTrans" cxnId="{9F92B7DD-3611-47DB-9786-E98BD82EFD64}">
      <dgm:prSet/>
      <dgm:spPr/>
      <dgm:t>
        <a:bodyPr/>
        <a:lstStyle/>
        <a:p>
          <a:endParaRPr lang="ru-RU"/>
        </a:p>
      </dgm:t>
    </dgm:pt>
    <dgm:pt modelId="{48564EFD-A95A-4C4A-BEC4-6B4F52682571}" type="sibTrans" cxnId="{9F92B7DD-3611-47DB-9786-E98BD82EFD64}">
      <dgm:prSet/>
      <dgm:spPr/>
      <dgm:t>
        <a:bodyPr/>
        <a:lstStyle/>
        <a:p>
          <a:endParaRPr lang="ru-RU"/>
        </a:p>
      </dgm:t>
    </dgm:pt>
    <dgm:pt modelId="{AB677D3C-DC5B-4237-805C-78C72D3BFDCF}" type="pres">
      <dgm:prSet presAssocID="{1536861D-B4A5-45D8-9111-3398B8927C41}" presName="linear" presStyleCnt="0">
        <dgm:presLayoutVars>
          <dgm:animLvl val="lvl"/>
          <dgm:resizeHandles val="exact"/>
        </dgm:presLayoutVars>
      </dgm:prSet>
      <dgm:spPr/>
    </dgm:pt>
    <dgm:pt modelId="{5F077B49-6EA7-4BD2-AD96-FC378948A6DE}" type="pres">
      <dgm:prSet presAssocID="{545D14DA-1465-4A6F-BF42-BEB90076AA4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1366CAE-E1A1-4069-B3FB-D79CEEBD00D1}" type="pres">
      <dgm:prSet presAssocID="{17D23018-4659-4C09-901D-D042B58F99AF}" presName="spacer" presStyleCnt="0"/>
      <dgm:spPr/>
    </dgm:pt>
    <dgm:pt modelId="{5EC5AE65-C442-49F4-A9FE-E764D9ACABCA}" type="pres">
      <dgm:prSet presAssocID="{64A01DCC-4D8A-4142-97D4-E1344A9FB9D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B933ACD-E796-4ABF-8A5C-DD8094F97BC7}" type="pres">
      <dgm:prSet presAssocID="{2A1A3D5F-609B-4D98-B331-240E0D8C4BEB}" presName="spacer" presStyleCnt="0"/>
      <dgm:spPr/>
    </dgm:pt>
    <dgm:pt modelId="{F37EAE24-7A9B-4EAB-987D-000CBEA2FEFA}" type="pres">
      <dgm:prSet presAssocID="{BAB64FA3-847D-45E5-851F-69C6ACF7033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6C9B2A0-8684-4021-B9BA-EEF273D6B14A}" type="pres">
      <dgm:prSet presAssocID="{BB1876CE-6A5F-4C91-84B4-9C745392AE02}" presName="spacer" presStyleCnt="0"/>
      <dgm:spPr/>
    </dgm:pt>
    <dgm:pt modelId="{CAA8502C-13CD-4CAE-A915-39E86BA1B695}" type="pres">
      <dgm:prSet presAssocID="{48D14179-009B-4554-A7FE-C647124C0DB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12F69DE-C03F-45DC-978E-37A4A9FBE142}" type="pres">
      <dgm:prSet presAssocID="{EDB8D54D-7DAD-4978-ADE2-7088C91E9DAD}" presName="spacer" presStyleCnt="0"/>
      <dgm:spPr/>
    </dgm:pt>
    <dgm:pt modelId="{DCDB8F22-0AAD-4927-B7D3-53E3A1915D72}" type="pres">
      <dgm:prSet presAssocID="{AB292940-D88B-4C72-A8D5-BCABBFADDEA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7316043-8A87-478E-B505-CD8EB3535923}" srcId="{1536861D-B4A5-45D8-9111-3398B8927C41}" destId="{64A01DCC-4D8A-4142-97D4-E1344A9FB9D4}" srcOrd="1" destOrd="0" parTransId="{C0ABAEC5-EA91-4BC1-8310-AEFE2493F61F}" sibTransId="{2A1A3D5F-609B-4D98-B331-240E0D8C4BEB}"/>
    <dgm:cxn modelId="{15503248-30CF-4BD3-B713-817FF2283577}" srcId="{1536861D-B4A5-45D8-9111-3398B8927C41}" destId="{48D14179-009B-4554-A7FE-C647124C0DB1}" srcOrd="3" destOrd="0" parTransId="{A005D17E-68DB-4445-AAEA-6DDC89E87DD1}" sibTransId="{EDB8D54D-7DAD-4978-ADE2-7088C91E9DAD}"/>
    <dgm:cxn modelId="{4322B831-EE4B-4256-806E-38A17106DCCC}" type="presOf" srcId="{48D14179-009B-4554-A7FE-C647124C0DB1}" destId="{CAA8502C-13CD-4CAE-A915-39E86BA1B695}" srcOrd="0" destOrd="0" presId="urn:microsoft.com/office/officeart/2005/8/layout/vList2"/>
    <dgm:cxn modelId="{FB0E76DF-0B9A-4FA2-BDC0-D29F143E13F2}" type="presOf" srcId="{545D14DA-1465-4A6F-BF42-BEB90076AA4C}" destId="{5F077B49-6EA7-4BD2-AD96-FC378948A6DE}" srcOrd="0" destOrd="0" presId="urn:microsoft.com/office/officeart/2005/8/layout/vList2"/>
    <dgm:cxn modelId="{DE0DE90B-8E27-4272-BFFC-7E97C0A8A1E4}" type="presOf" srcId="{1536861D-B4A5-45D8-9111-3398B8927C41}" destId="{AB677D3C-DC5B-4237-805C-78C72D3BFDCF}" srcOrd="0" destOrd="0" presId="urn:microsoft.com/office/officeart/2005/8/layout/vList2"/>
    <dgm:cxn modelId="{9F92B7DD-3611-47DB-9786-E98BD82EFD64}" srcId="{1536861D-B4A5-45D8-9111-3398B8927C41}" destId="{AB292940-D88B-4C72-A8D5-BCABBFADDEA1}" srcOrd="4" destOrd="0" parTransId="{1DC91B7B-FA6C-4FC5-9DC3-E33F702E35AB}" sibTransId="{48564EFD-A95A-4C4A-BEC4-6B4F52682571}"/>
    <dgm:cxn modelId="{A9E5A812-F86C-4495-B314-B3C1252B08FC}" srcId="{1536861D-B4A5-45D8-9111-3398B8927C41}" destId="{545D14DA-1465-4A6F-BF42-BEB90076AA4C}" srcOrd="0" destOrd="0" parTransId="{E59E50D4-1B4E-499F-9FFA-4049B8DA48ED}" sibTransId="{17D23018-4659-4C09-901D-D042B58F99AF}"/>
    <dgm:cxn modelId="{BBFB86F6-944E-44D2-A46A-0291136D67BD}" type="presOf" srcId="{AB292940-D88B-4C72-A8D5-BCABBFADDEA1}" destId="{DCDB8F22-0AAD-4927-B7D3-53E3A1915D72}" srcOrd="0" destOrd="0" presId="urn:microsoft.com/office/officeart/2005/8/layout/vList2"/>
    <dgm:cxn modelId="{08E49DFF-9704-46CE-90EC-6D332B099A58}" type="presOf" srcId="{BAB64FA3-847D-45E5-851F-69C6ACF70337}" destId="{F37EAE24-7A9B-4EAB-987D-000CBEA2FEFA}" srcOrd="0" destOrd="0" presId="urn:microsoft.com/office/officeart/2005/8/layout/vList2"/>
    <dgm:cxn modelId="{A5601A50-A8DA-45B7-80DC-12A8C6DC79D8}" srcId="{1536861D-B4A5-45D8-9111-3398B8927C41}" destId="{BAB64FA3-847D-45E5-851F-69C6ACF70337}" srcOrd="2" destOrd="0" parTransId="{DC725979-58CF-4E74-9F6D-F497D3EFF13F}" sibTransId="{BB1876CE-6A5F-4C91-84B4-9C745392AE02}"/>
    <dgm:cxn modelId="{C4367B29-E928-4596-BB43-C2B9382634CA}" type="presOf" srcId="{64A01DCC-4D8A-4142-97D4-E1344A9FB9D4}" destId="{5EC5AE65-C442-49F4-A9FE-E764D9ACABCA}" srcOrd="0" destOrd="0" presId="urn:microsoft.com/office/officeart/2005/8/layout/vList2"/>
    <dgm:cxn modelId="{08994D05-E8BE-4CEB-87A2-8BB3C6DFAB82}" type="presParOf" srcId="{AB677D3C-DC5B-4237-805C-78C72D3BFDCF}" destId="{5F077B49-6EA7-4BD2-AD96-FC378948A6DE}" srcOrd="0" destOrd="0" presId="urn:microsoft.com/office/officeart/2005/8/layout/vList2"/>
    <dgm:cxn modelId="{5D3AFB67-FB01-4C2A-9DDD-7AA67FCA8525}" type="presParOf" srcId="{AB677D3C-DC5B-4237-805C-78C72D3BFDCF}" destId="{61366CAE-E1A1-4069-B3FB-D79CEEBD00D1}" srcOrd="1" destOrd="0" presId="urn:microsoft.com/office/officeart/2005/8/layout/vList2"/>
    <dgm:cxn modelId="{C55F9710-9D84-4286-9265-C247A1404840}" type="presParOf" srcId="{AB677D3C-DC5B-4237-805C-78C72D3BFDCF}" destId="{5EC5AE65-C442-49F4-A9FE-E764D9ACABCA}" srcOrd="2" destOrd="0" presId="urn:microsoft.com/office/officeart/2005/8/layout/vList2"/>
    <dgm:cxn modelId="{8758A562-5F90-4260-83FD-F15769944826}" type="presParOf" srcId="{AB677D3C-DC5B-4237-805C-78C72D3BFDCF}" destId="{0B933ACD-E796-4ABF-8A5C-DD8094F97BC7}" srcOrd="3" destOrd="0" presId="urn:microsoft.com/office/officeart/2005/8/layout/vList2"/>
    <dgm:cxn modelId="{0C425ED7-C9B5-4F3C-80BF-40B0795B3792}" type="presParOf" srcId="{AB677D3C-DC5B-4237-805C-78C72D3BFDCF}" destId="{F37EAE24-7A9B-4EAB-987D-000CBEA2FEFA}" srcOrd="4" destOrd="0" presId="urn:microsoft.com/office/officeart/2005/8/layout/vList2"/>
    <dgm:cxn modelId="{05F72886-9DEE-418B-A4F4-0D00A9F02B65}" type="presParOf" srcId="{AB677D3C-DC5B-4237-805C-78C72D3BFDCF}" destId="{96C9B2A0-8684-4021-B9BA-EEF273D6B14A}" srcOrd="5" destOrd="0" presId="urn:microsoft.com/office/officeart/2005/8/layout/vList2"/>
    <dgm:cxn modelId="{2D71E95C-A37D-49A7-A3FE-A071E4887A17}" type="presParOf" srcId="{AB677D3C-DC5B-4237-805C-78C72D3BFDCF}" destId="{CAA8502C-13CD-4CAE-A915-39E86BA1B695}" srcOrd="6" destOrd="0" presId="urn:microsoft.com/office/officeart/2005/8/layout/vList2"/>
    <dgm:cxn modelId="{653EE85D-9FFF-474A-8A3B-29F75825FA9D}" type="presParOf" srcId="{AB677D3C-DC5B-4237-805C-78C72D3BFDCF}" destId="{812F69DE-C03F-45DC-978E-37A4A9FBE142}" srcOrd="7" destOrd="0" presId="urn:microsoft.com/office/officeart/2005/8/layout/vList2"/>
    <dgm:cxn modelId="{BCD5E3E3-1D54-4485-B963-60784B95B0F3}" type="presParOf" srcId="{AB677D3C-DC5B-4237-805C-78C72D3BFDCF}" destId="{DCDB8F22-0AAD-4927-B7D3-53E3A1915D72}" srcOrd="8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07F276-2BCC-42EE-85AB-3FF834A86D96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ABDC34-D1E5-4CEA-9FEC-A64305E37E75}">
      <dgm:prSet/>
      <dgm:spPr/>
      <dgm:t>
        <a:bodyPr/>
        <a:lstStyle/>
        <a:p>
          <a:pPr rtl="0"/>
          <a:r>
            <a:rPr lang="ru-RU" b="1" u="sng" dirty="0" smtClean="0"/>
            <a:t>размер изображения</a:t>
          </a:r>
          <a:endParaRPr lang="ru-RU" b="1" u="sng" dirty="0"/>
        </a:p>
      </dgm:t>
    </dgm:pt>
    <dgm:pt modelId="{9CED967B-3F7D-4663-9346-83835E2F9CA8}" type="parTrans" cxnId="{A47C69FC-CA09-431B-96D8-F30807D3DE69}">
      <dgm:prSet/>
      <dgm:spPr/>
      <dgm:t>
        <a:bodyPr/>
        <a:lstStyle/>
        <a:p>
          <a:endParaRPr lang="ru-RU"/>
        </a:p>
      </dgm:t>
    </dgm:pt>
    <dgm:pt modelId="{F8E029C1-85CE-4C44-A273-46560CF183AB}" type="sibTrans" cxnId="{A47C69FC-CA09-431B-96D8-F30807D3DE69}">
      <dgm:prSet/>
      <dgm:spPr/>
      <dgm:t>
        <a:bodyPr/>
        <a:lstStyle/>
        <a:p>
          <a:endParaRPr lang="ru-RU"/>
        </a:p>
      </dgm:t>
    </dgm:pt>
    <dgm:pt modelId="{5AC72FA6-5CF0-4A16-BB2A-7002D1728C6F}">
      <dgm:prSet/>
      <dgm:spPr/>
      <dgm:t>
        <a:bodyPr/>
        <a:lstStyle/>
        <a:p>
          <a:pPr rtl="0"/>
          <a:r>
            <a:rPr lang="ru-RU" b="1" u="sng" dirty="0" smtClean="0"/>
            <a:t>разрешение</a:t>
          </a:r>
          <a:endParaRPr lang="ru-RU" b="1" u="sng" dirty="0"/>
        </a:p>
      </dgm:t>
    </dgm:pt>
    <dgm:pt modelId="{5D0DF7B4-4D8E-449D-BD0E-CED9B7DC1888}" type="parTrans" cxnId="{3C8D34C0-71DB-4C17-BE90-5FBAFE9E2E3E}">
      <dgm:prSet/>
      <dgm:spPr/>
      <dgm:t>
        <a:bodyPr/>
        <a:lstStyle/>
        <a:p>
          <a:endParaRPr lang="ru-RU"/>
        </a:p>
      </dgm:t>
    </dgm:pt>
    <dgm:pt modelId="{7D37EEE9-2303-406B-8FAC-45613FA10E84}" type="sibTrans" cxnId="{3C8D34C0-71DB-4C17-BE90-5FBAFE9E2E3E}">
      <dgm:prSet/>
      <dgm:spPr/>
      <dgm:t>
        <a:bodyPr/>
        <a:lstStyle/>
        <a:p>
          <a:endParaRPr lang="ru-RU"/>
        </a:p>
      </dgm:t>
    </dgm:pt>
    <dgm:pt modelId="{C18B8BC0-8C4A-4C21-BCAC-ACDFD3C0D05C}">
      <dgm:prSet/>
      <dgm:spPr/>
      <dgm:t>
        <a:bodyPr/>
        <a:lstStyle/>
        <a:p>
          <a:pPr rtl="0"/>
          <a:r>
            <a:rPr lang="ru-RU" b="1" u="sng" dirty="0" smtClean="0"/>
            <a:t>формат</a:t>
          </a:r>
          <a:endParaRPr lang="ru-RU" b="1" u="sng" dirty="0"/>
        </a:p>
      </dgm:t>
    </dgm:pt>
    <dgm:pt modelId="{6A93C237-DA1E-444D-B50F-3ED016AD8BA8}" type="parTrans" cxnId="{AE84133A-C968-4A16-9CA1-0CB98E931948}">
      <dgm:prSet/>
      <dgm:spPr/>
      <dgm:t>
        <a:bodyPr/>
        <a:lstStyle/>
        <a:p>
          <a:endParaRPr lang="ru-RU"/>
        </a:p>
      </dgm:t>
    </dgm:pt>
    <dgm:pt modelId="{87684CC4-E0A8-4121-A1C8-8FF87A40DBEB}" type="sibTrans" cxnId="{AE84133A-C968-4A16-9CA1-0CB98E931948}">
      <dgm:prSet/>
      <dgm:spPr/>
      <dgm:t>
        <a:bodyPr/>
        <a:lstStyle/>
        <a:p>
          <a:endParaRPr lang="ru-RU"/>
        </a:p>
      </dgm:t>
    </dgm:pt>
    <dgm:pt modelId="{C7C2B001-36DA-497F-9837-B4916950D038}">
      <dgm:prSet/>
      <dgm:spPr/>
      <dgm:t>
        <a:bodyPr/>
        <a:lstStyle/>
        <a:p>
          <a:pPr rtl="0"/>
          <a:r>
            <a:rPr lang="ru-RU" b="1" u="sng" dirty="0" smtClean="0"/>
            <a:t>тип цветовой модели </a:t>
          </a:r>
          <a:endParaRPr lang="ru-RU" b="1" u="sng" dirty="0"/>
        </a:p>
      </dgm:t>
    </dgm:pt>
    <dgm:pt modelId="{F1096092-4355-41FF-9F8F-09CA05232A69}" type="parTrans" cxnId="{DF4F4627-23D1-4AC7-867F-356929293F3C}">
      <dgm:prSet/>
      <dgm:spPr/>
      <dgm:t>
        <a:bodyPr/>
        <a:lstStyle/>
        <a:p>
          <a:endParaRPr lang="ru-RU"/>
        </a:p>
      </dgm:t>
    </dgm:pt>
    <dgm:pt modelId="{18A20D2F-18F3-4657-8C54-C5386F6AC3C5}" type="sibTrans" cxnId="{DF4F4627-23D1-4AC7-867F-356929293F3C}">
      <dgm:prSet/>
      <dgm:spPr/>
      <dgm:t>
        <a:bodyPr/>
        <a:lstStyle/>
        <a:p>
          <a:endParaRPr lang="ru-RU"/>
        </a:p>
      </dgm:t>
    </dgm:pt>
    <dgm:pt modelId="{65D57402-B1CB-40FE-9C1C-B00CD5AED3A3}">
      <dgm:prSet/>
      <dgm:spPr/>
      <dgm:t>
        <a:bodyPr/>
        <a:lstStyle/>
        <a:p>
          <a:pPr rtl="0"/>
          <a:r>
            <a:rPr lang="ru-RU" b="1" u="sng" dirty="0" smtClean="0"/>
            <a:t>палитра </a:t>
          </a:r>
          <a:r>
            <a:rPr lang="ru-RU" b="1" dirty="0" smtClean="0"/>
            <a:t>(цветовое разрешение)</a:t>
          </a:r>
          <a:endParaRPr lang="ru-RU" b="1" dirty="0"/>
        </a:p>
      </dgm:t>
    </dgm:pt>
    <dgm:pt modelId="{F99794F9-02BB-40AE-A5DB-892EFFE8D987}" type="parTrans" cxnId="{455FD13C-7860-4475-B436-1649C60FC2F5}">
      <dgm:prSet/>
      <dgm:spPr/>
      <dgm:t>
        <a:bodyPr/>
        <a:lstStyle/>
        <a:p>
          <a:endParaRPr lang="ru-RU"/>
        </a:p>
      </dgm:t>
    </dgm:pt>
    <dgm:pt modelId="{FBE1ACF0-E57F-4C29-878C-3C698803B14F}" type="sibTrans" cxnId="{455FD13C-7860-4475-B436-1649C60FC2F5}">
      <dgm:prSet/>
      <dgm:spPr/>
      <dgm:t>
        <a:bodyPr/>
        <a:lstStyle/>
        <a:p>
          <a:endParaRPr lang="ru-RU"/>
        </a:p>
      </dgm:t>
    </dgm:pt>
    <dgm:pt modelId="{49600088-471F-44D1-BEA2-C79AA7DD5F59}">
      <dgm:prSet/>
      <dgm:spPr/>
      <dgm:t>
        <a:bodyPr/>
        <a:lstStyle/>
        <a:p>
          <a:pPr rtl="0"/>
          <a:endParaRPr lang="ru-RU" b="0" i="0" u="sng" baseline="0" dirty="0"/>
        </a:p>
      </dgm:t>
    </dgm:pt>
    <dgm:pt modelId="{AF01B0CA-E029-4C26-B017-A5CFDF640344}" type="parTrans" cxnId="{2F801DA5-2726-457C-98CF-85CB72740C37}">
      <dgm:prSet/>
      <dgm:spPr/>
      <dgm:t>
        <a:bodyPr/>
        <a:lstStyle/>
        <a:p>
          <a:endParaRPr lang="ru-RU"/>
        </a:p>
      </dgm:t>
    </dgm:pt>
    <dgm:pt modelId="{868ED8BD-5FD3-4EDA-9B15-722B8B5D9F7C}" type="sibTrans" cxnId="{2F801DA5-2726-457C-98CF-85CB72740C37}">
      <dgm:prSet/>
      <dgm:spPr/>
      <dgm:t>
        <a:bodyPr/>
        <a:lstStyle/>
        <a:p>
          <a:endParaRPr lang="ru-RU"/>
        </a:p>
      </dgm:t>
    </dgm:pt>
    <dgm:pt modelId="{F583CE0B-BA8C-4283-91AC-8BF3465B92F4}" type="pres">
      <dgm:prSet presAssocID="{BA07F276-2BCC-42EE-85AB-3FF834A86D96}" presName="linear" presStyleCnt="0">
        <dgm:presLayoutVars>
          <dgm:dir/>
          <dgm:resizeHandles val="exact"/>
        </dgm:presLayoutVars>
      </dgm:prSet>
      <dgm:spPr/>
    </dgm:pt>
    <dgm:pt modelId="{8E92BEE0-7F98-43AD-AF59-8CAE16478834}" type="pres">
      <dgm:prSet presAssocID="{EDABDC34-D1E5-4CEA-9FEC-A64305E37E75}" presName="comp" presStyleCnt="0"/>
      <dgm:spPr/>
    </dgm:pt>
    <dgm:pt modelId="{02897A73-1BDE-45DB-8B6A-5537F91F493A}" type="pres">
      <dgm:prSet presAssocID="{EDABDC34-D1E5-4CEA-9FEC-A64305E37E75}" presName="box" presStyleLbl="node1" presStyleIdx="0" presStyleCnt="5"/>
      <dgm:spPr/>
    </dgm:pt>
    <dgm:pt modelId="{935EC52D-9270-4AE8-B98E-C49DC2BD2419}" type="pres">
      <dgm:prSet presAssocID="{EDABDC34-D1E5-4CEA-9FEC-A64305E37E75}" presName="img" presStyleLbl="fgImgPlace1" presStyleIdx="0" presStyleCnt="5"/>
      <dgm:spPr/>
    </dgm:pt>
    <dgm:pt modelId="{1351C532-4481-4BE1-9F3E-3A401EE69BD0}" type="pres">
      <dgm:prSet presAssocID="{EDABDC34-D1E5-4CEA-9FEC-A64305E37E75}" presName="text" presStyleLbl="node1" presStyleIdx="0" presStyleCnt="5">
        <dgm:presLayoutVars>
          <dgm:bulletEnabled val="1"/>
        </dgm:presLayoutVars>
      </dgm:prSet>
      <dgm:spPr/>
    </dgm:pt>
    <dgm:pt modelId="{B03539B4-6A2A-40A8-BE02-2D0B73F5ADD6}" type="pres">
      <dgm:prSet presAssocID="{F8E029C1-85CE-4C44-A273-46560CF183AB}" presName="spacer" presStyleCnt="0"/>
      <dgm:spPr/>
    </dgm:pt>
    <dgm:pt modelId="{1813CF08-2390-4F3D-8540-D6123F50DD19}" type="pres">
      <dgm:prSet presAssocID="{5AC72FA6-5CF0-4A16-BB2A-7002D1728C6F}" presName="comp" presStyleCnt="0"/>
      <dgm:spPr/>
    </dgm:pt>
    <dgm:pt modelId="{643F7F7F-324F-42A3-AE0F-01FECD58B43E}" type="pres">
      <dgm:prSet presAssocID="{5AC72FA6-5CF0-4A16-BB2A-7002D1728C6F}" presName="box" presStyleLbl="node1" presStyleIdx="1" presStyleCnt="5"/>
      <dgm:spPr/>
    </dgm:pt>
    <dgm:pt modelId="{DC0276A8-826A-47E6-BF51-DC4252A737C9}" type="pres">
      <dgm:prSet presAssocID="{5AC72FA6-5CF0-4A16-BB2A-7002D1728C6F}" presName="img" presStyleLbl="fgImgPlace1" presStyleIdx="1" presStyleCnt="5"/>
      <dgm:spPr/>
    </dgm:pt>
    <dgm:pt modelId="{C708FEAB-EC5B-4A2F-9A5A-19855A67124F}" type="pres">
      <dgm:prSet presAssocID="{5AC72FA6-5CF0-4A16-BB2A-7002D1728C6F}" presName="text" presStyleLbl="node1" presStyleIdx="1" presStyleCnt="5">
        <dgm:presLayoutVars>
          <dgm:bulletEnabled val="1"/>
        </dgm:presLayoutVars>
      </dgm:prSet>
      <dgm:spPr/>
    </dgm:pt>
    <dgm:pt modelId="{728AAEBB-581A-4301-92FE-31F42DE95E9A}" type="pres">
      <dgm:prSet presAssocID="{7D37EEE9-2303-406B-8FAC-45613FA10E84}" presName="spacer" presStyleCnt="0"/>
      <dgm:spPr/>
    </dgm:pt>
    <dgm:pt modelId="{575E8AB5-B085-4F05-BD8E-F00BD9C51452}" type="pres">
      <dgm:prSet presAssocID="{C18B8BC0-8C4A-4C21-BCAC-ACDFD3C0D05C}" presName="comp" presStyleCnt="0"/>
      <dgm:spPr/>
    </dgm:pt>
    <dgm:pt modelId="{2B4F62F3-2AF6-4FF9-977E-744E9EE7DD5A}" type="pres">
      <dgm:prSet presAssocID="{C18B8BC0-8C4A-4C21-BCAC-ACDFD3C0D05C}" presName="box" presStyleLbl="node1" presStyleIdx="2" presStyleCnt="5"/>
      <dgm:spPr/>
    </dgm:pt>
    <dgm:pt modelId="{F5A30318-8F8F-45D5-8FB2-F630417DBA69}" type="pres">
      <dgm:prSet presAssocID="{C18B8BC0-8C4A-4C21-BCAC-ACDFD3C0D05C}" presName="img" presStyleLbl="fgImgPlace1" presStyleIdx="2" presStyleCnt="5"/>
      <dgm:spPr/>
    </dgm:pt>
    <dgm:pt modelId="{02CEA715-F755-4671-85F3-B04755CD1AC3}" type="pres">
      <dgm:prSet presAssocID="{C18B8BC0-8C4A-4C21-BCAC-ACDFD3C0D05C}" presName="text" presStyleLbl="node1" presStyleIdx="2" presStyleCnt="5">
        <dgm:presLayoutVars>
          <dgm:bulletEnabled val="1"/>
        </dgm:presLayoutVars>
      </dgm:prSet>
      <dgm:spPr/>
    </dgm:pt>
    <dgm:pt modelId="{2248F843-13D3-48B8-9208-C8E22838E338}" type="pres">
      <dgm:prSet presAssocID="{87684CC4-E0A8-4121-A1C8-8FF87A40DBEB}" presName="spacer" presStyleCnt="0"/>
      <dgm:spPr/>
    </dgm:pt>
    <dgm:pt modelId="{A607C950-3F4B-4A57-9ECB-F957D7241CBA}" type="pres">
      <dgm:prSet presAssocID="{C7C2B001-36DA-497F-9837-B4916950D038}" presName="comp" presStyleCnt="0"/>
      <dgm:spPr/>
    </dgm:pt>
    <dgm:pt modelId="{5CD0F1D6-2B59-4F0A-8D9B-C5E63578F8DE}" type="pres">
      <dgm:prSet presAssocID="{C7C2B001-36DA-497F-9837-B4916950D038}" presName="box" presStyleLbl="node1" presStyleIdx="3" presStyleCnt="5"/>
      <dgm:spPr/>
    </dgm:pt>
    <dgm:pt modelId="{A8C95203-502F-4AF9-A7ED-906E5CD7F5ED}" type="pres">
      <dgm:prSet presAssocID="{C7C2B001-36DA-497F-9837-B4916950D038}" presName="img" presStyleLbl="fgImgPlace1" presStyleIdx="3" presStyleCnt="5"/>
      <dgm:spPr/>
    </dgm:pt>
    <dgm:pt modelId="{DC1146AD-3E8A-4025-A456-74F5015CB1D7}" type="pres">
      <dgm:prSet presAssocID="{C7C2B001-36DA-497F-9837-B4916950D038}" presName="text" presStyleLbl="node1" presStyleIdx="3" presStyleCnt="5">
        <dgm:presLayoutVars>
          <dgm:bulletEnabled val="1"/>
        </dgm:presLayoutVars>
      </dgm:prSet>
      <dgm:spPr/>
    </dgm:pt>
    <dgm:pt modelId="{BAA15134-5FE7-401D-A930-84F76C17D2AB}" type="pres">
      <dgm:prSet presAssocID="{18A20D2F-18F3-4657-8C54-C5386F6AC3C5}" presName="spacer" presStyleCnt="0"/>
      <dgm:spPr/>
    </dgm:pt>
    <dgm:pt modelId="{90F90701-95C6-4BDD-9E2F-F8CCDB7572DD}" type="pres">
      <dgm:prSet presAssocID="{65D57402-B1CB-40FE-9C1C-B00CD5AED3A3}" presName="comp" presStyleCnt="0"/>
      <dgm:spPr/>
    </dgm:pt>
    <dgm:pt modelId="{6C4534A7-3B18-469D-9700-3B4D3FEFD5CC}" type="pres">
      <dgm:prSet presAssocID="{65D57402-B1CB-40FE-9C1C-B00CD5AED3A3}" presName="box" presStyleLbl="node1" presStyleIdx="4" presStyleCnt="5"/>
      <dgm:spPr/>
    </dgm:pt>
    <dgm:pt modelId="{C41D9A0E-3681-41BA-A52B-55DFB81E928A}" type="pres">
      <dgm:prSet presAssocID="{65D57402-B1CB-40FE-9C1C-B00CD5AED3A3}" presName="img" presStyleLbl="fgImgPlace1" presStyleIdx="4" presStyleCnt="5"/>
      <dgm:spPr/>
    </dgm:pt>
    <dgm:pt modelId="{DC3F4FAB-5A0F-4F4A-9423-2D8EF658B059}" type="pres">
      <dgm:prSet presAssocID="{65D57402-B1CB-40FE-9C1C-B00CD5AED3A3}" presName="text" presStyleLbl="node1" presStyleIdx="4" presStyleCnt="5">
        <dgm:presLayoutVars>
          <dgm:bulletEnabled val="1"/>
        </dgm:presLayoutVars>
      </dgm:prSet>
      <dgm:spPr/>
    </dgm:pt>
  </dgm:ptLst>
  <dgm:cxnLst>
    <dgm:cxn modelId="{DEE62BCB-F049-4EDF-BA09-C61974830FC6}" type="presOf" srcId="{C18B8BC0-8C4A-4C21-BCAC-ACDFD3C0D05C}" destId="{02CEA715-F755-4671-85F3-B04755CD1AC3}" srcOrd="1" destOrd="0" presId="urn:microsoft.com/office/officeart/2005/8/layout/vList4"/>
    <dgm:cxn modelId="{455FD13C-7860-4475-B436-1649C60FC2F5}" srcId="{BA07F276-2BCC-42EE-85AB-3FF834A86D96}" destId="{65D57402-B1CB-40FE-9C1C-B00CD5AED3A3}" srcOrd="4" destOrd="0" parTransId="{F99794F9-02BB-40AE-A5DB-892EFFE8D987}" sibTransId="{FBE1ACF0-E57F-4C29-878C-3C698803B14F}"/>
    <dgm:cxn modelId="{A47C69FC-CA09-431B-96D8-F30807D3DE69}" srcId="{BA07F276-2BCC-42EE-85AB-3FF834A86D96}" destId="{EDABDC34-D1E5-4CEA-9FEC-A64305E37E75}" srcOrd="0" destOrd="0" parTransId="{9CED967B-3F7D-4663-9346-83835E2F9CA8}" sibTransId="{F8E029C1-85CE-4C44-A273-46560CF183AB}"/>
    <dgm:cxn modelId="{506F02ED-0688-4990-84B2-FB11983A3088}" type="presOf" srcId="{EDABDC34-D1E5-4CEA-9FEC-A64305E37E75}" destId="{1351C532-4481-4BE1-9F3E-3A401EE69BD0}" srcOrd="1" destOrd="0" presId="urn:microsoft.com/office/officeart/2005/8/layout/vList4"/>
    <dgm:cxn modelId="{49AC4E5C-568D-41E8-B183-A28A2E0511C2}" type="presOf" srcId="{5AC72FA6-5CF0-4A16-BB2A-7002D1728C6F}" destId="{643F7F7F-324F-42A3-AE0F-01FECD58B43E}" srcOrd="0" destOrd="0" presId="urn:microsoft.com/office/officeart/2005/8/layout/vList4"/>
    <dgm:cxn modelId="{C8C3C77E-562D-4B18-9B6F-F6A985418AEF}" type="presOf" srcId="{49600088-471F-44D1-BEA2-C79AA7DD5F59}" destId="{DC3F4FAB-5A0F-4F4A-9423-2D8EF658B059}" srcOrd="1" destOrd="1" presId="urn:microsoft.com/office/officeart/2005/8/layout/vList4"/>
    <dgm:cxn modelId="{77818148-80E4-47F4-A123-4FC2A54846AB}" type="presOf" srcId="{49600088-471F-44D1-BEA2-C79AA7DD5F59}" destId="{6C4534A7-3B18-469D-9700-3B4D3FEFD5CC}" srcOrd="0" destOrd="1" presId="urn:microsoft.com/office/officeart/2005/8/layout/vList4"/>
    <dgm:cxn modelId="{3CD95830-2ECC-4A1D-AC4A-7563A7724BB2}" type="presOf" srcId="{EDABDC34-D1E5-4CEA-9FEC-A64305E37E75}" destId="{02897A73-1BDE-45DB-8B6A-5537F91F493A}" srcOrd="0" destOrd="0" presId="urn:microsoft.com/office/officeart/2005/8/layout/vList4"/>
    <dgm:cxn modelId="{8CCDCB83-B0F8-4CC0-A2AF-F1CD191EB4BB}" type="presOf" srcId="{C7C2B001-36DA-497F-9837-B4916950D038}" destId="{DC1146AD-3E8A-4025-A456-74F5015CB1D7}" srcOrd="1" destOrd="0" presId="urn:microsoft.com/office/officeart/2005/8/layout/vList4"/>
    <dgm:cxn modelId="{B3D5FEA7-CFF4-47C4-892F-BD37F102EE8C}" type="presOf" srcId="{65D57402-B1CB-40FE-9C1C-B00CD5AED3A3}" destId="{DC3F4FAB-5A0F-4F4A-9423-2D8EF658B059}" srcOrd="1" destOrd="0" presId="urn:microsoft.com/office/officeart/2005/8/layout/vList4"/>
    <dgm:cxn modelId="{2F801DA5-2726-457C-98CF-85CB72740C37}" srcId="{65D57402-B1CB-40FE-9C1C-B00CD5AED3A3}" destId="{49600088-471F-44D1-BEA2-C79AA7DD5F59}" srcOrd="0" destOrd="0" parTransId="{AF01B0CA-E029-4C26-B017-A5CFDF640344}" sibTransId="{868ED8BD-5FD3-4EDA-9B15-722B8B5D9F7C}"/>
    <dgm:cxn modelId="{3C8D34C0-71DB-4C17-BE90-5FBAFE9E2E3E}" srcId="{BA07F276-2BCC-42EE-85AB-3FF834A86D96}" destId="{5AC72FA6-5CF0-4A16-BB2A-7002D1728C6F}" srcOrd="1" destOrd="0" parTransId="{5D0DF7B4-4D8E-449D-BD0E-CED9B7DC1888}" sibTransId="{7D37EEE9-2303-406B-8FAC-45613FA10E84}"/>
    <dgm:cxn modelId="{DF4F4627-23D1-4AC7-867F-356929293F3C}" srcId="{BA07F276-2BCC-42EE-85AB-3FF834A86D96}" destId="{C7C2B001-36DA-497F-9837-B4916950D038}" srcOrd="3" destOrd="0" parTransId="{F1096092-4355-41FF-9F8F-09CA05232A69}" sibTransId="{18A20D2F-18F3-4657-8C54-C5386F6AC3C5}"/>
    <dgm:cxn modelId="{7D7F2396-B910-4AA0-A49D-8AEFF6138D17}" type="presOf" srcId="{65D57402-B1CB-40FE-9C1C-B00CD5AED3A3}" destId="{6C4534A7-3B18-469D-9700-3B4D3FEFD5CC}" srcOrd="0" destOrd="0" presId="urn:microsoft.com/office/officeart/2005/8/layout/vList4"/>
    <dgm:cxn modelId="{B0DD2A9D-7B81-42B5-BB1D-8E9B3B98F9F3}" type="presOf" srcId="{C7C2B001-36DA-497F-9837-B4916950D038}" destId="{5CD0F1D6-2B59-4F0A-8D9B-C5E63578F8DE}" srcOrd="0" destOrd="0" presId="urn:microsoft.com/office/officeart/2005/8/layout/vList4"/>
    <dgm:cxn modelId="{E2E0D373-C4E2-4684-BA48-EE2486F03A20}" type="presOf" srcId="{5AC72FA6-5CF0-4A16-BB2A-7002D1728C6F}" destId="{C708FEAB-EC5B-4A2F-9A5A-19855A67124F}" srcOrd="1" destOrd="0" presId="urn:microsoft.com/office/officeart/2005/8/layout/vList4"/>
    <dgm:cxn modelId="{D5CC9F8B-FEAD-4247-B5CC-669849D4922A}" type="presOf" srcId="{C18B8BC0-8C4A-4C21-BCAC-ACDFD3C0D05C}" destId="{2B4F62F3-2AF6-4FF9-977E-744E9EE7DD5A}" srcOrd="0" destOrd="0" presId="urn:microsoft.com/office/officeart/2005/8/layout/vList4"/>
    <dgm:cxn modelId="{AE84133A-C968-4A16-9CA1-0CB98E931948}" srcId="{BA07F276-2BCC-42EE-85AB-3FF834A86D96}" destId="{C18B8BC0-8C4A-4C21-BCAC-ACDFD3C0D05C}" srcOrd="2" destOrd="0" parTransId="{6A93C237-DA1E-444D-B50F-3ED016AD8BA8}" sibTransId="{87684CC4-E0A8-4121-A1C8-8FF87A40DBEB}"/>
    <dgm:cxn modelId="{D2A5D04A-3E0A-4F14-BB79-9E05DD617C45}" type="presOf" srcId="{BA07F276-2BCC-42EE-85AB-3FF834A86D96}" destId="{F583CE0B-BA8C-4283-91AC-8BF3465B92F4}" srcOrd="0" destOrd="0" presId="urn:microsoft.com/office/officeart/2005/8/layout/vList4"/>
    <dgm:cxn modelId="{7FEC66B8-9CBE-4461-A568-010A631966A5}" type="presParOf" srcId="{F583CE0B-BA8C-4283-91AC-8BF3465B92F4}" destId="{8E92BEE0-7F98-43AD-AF59-8CAE16478834}" srcOrd="0" destOrd="0" presId="urn:microsoft.com/office/officeart/2005/8/layout/vList4"/>
    <dgm:cxn modelId="{05F0BEE1-5E27-4F56-B85B-226F592DF4B2}" type="presParOf" srcId="{8E92BEE0-7F98-43AD-AF59-8CAE16478834}" destId="{02897A73-1BDE-45DB-8B6A-5537F91F493A}" srcOrd="0" destOrd="0" presId="urn:microsoft.com/office/officeart/2005/8/layout/vList4"/>
    <dgm:cxn modelId="{F19CDFE0-6EDA-4B36-9BCD-12D20C470A41}" type="presParOf" srcId="{8E92BEE0-7F98-43AD-AF59-8CAE16478834}" destId="{935EC52D-9270-4AE8-B98E-C49DC2BD2419}" srcOrd="1" destOrd="0" presId="urn:microsoft.com/office/officeart/2005/8/layout/vList4"/>
    <dgm:cxn modelId="{600D506E-9BC4-4D09-A1F4-D472AFF5EBDF}" type="presParOf" srcId="{8E92BEE0-7F98-43AD-AF59-8CAE16478834}" destId="{1351C532-4481-4BE1-9F3E-3A401EE69BD0}" srcOrd="2" destOrd="0" presId="urn:microsoft.com/office/officeart/2005/8/layout/vList4"/>
    <dgm:cxn modelId="{1BABE59E-FEB5-40E6-8A2E-88C19E1BA92B}" type="presParOf" srcId="{F583CE0B-BA8C-4283-91AC-8BF3465B92F4}" destId="{B03539B4-6A2A-40A8-BE02-2D0B73F5ADD6}" srcOrd="1" destOrd="0" presId="urn:microsoft.com/office/officeart/2005/8/layout/vList4"/>
    <dgm:cxn modelId="{7B240048-054D-46D2-B9A0-C43E03E20EB8}" type="presParOf" srcId="{F583CE0B-BA8C-4283-91AC-8BF3465B92F4}" destId="{1813CF08-2390-4F3D-8540-D6123F50DD19}" srcOrd="2" destOrd="0" presId="urn:microsoft.com/office/officeart/2005/8/layout/vList4"/>
    <dgm:cxn modelId="{F0D5E77A-0402-4E9F-ABB4-B176CCDE74FC}" type="presParOf" srcId="{1813CF08-2390-4F3D-8540-D6123F50DD19}" destId="{643F7F7F-324F-42A3-AE0F-01FECD58B43E}" srcOrd="0" destOrd="0" presId="urn:microsoft.com/office/officeart/2005/8/layout/vList4"/>
    <dgm:cxn modelId="{A60F7BF7-5FF1-4287-9E5C-0948956F379D}" type="presParOf" srcId="{1813CF08-2390-4F3D-8540-D6123F50DD19}" destId="{DC0276A8-826A-47E6-BF51-DC4252A737C9}" srcOrd="1" destOrd="0" presId="urn:microsoft.com/office/officeart/2005/8/layout/vList4"/>
    <dgm:cxn modelId="{7A825F3D-4694-41D6-9D7C-27503F8604E5}" type="presParOf" srcId="{1813CF08-2390-4F3D-8540-D6123F50DD19}" destId="{C708FEAB-EC5B-4A2F-9A5A-19855A67124F}" srcOrd="2" destOrd="0" presId="urn:microsoft.com/office/officeart/2005/8/layout/vList4"/>
    <dgm:cxn modelId="{7DD2CE32-3733-46BF-9C6D-B635FFF1E38A}" type="presParOf" srcId="{F583CE0B-BA8C-4283-91AC-8BF3465B92F4}" destId="{728AAEBB-581A-4301-92FE-31F42DE95E9A}" srcOrd="3" destOrd="0" presId="urn:microsoft.com/office/officeart/2005/8/layout/vList4"/>
    <dgm:cxn modelId="{607B4879-0017-477C-9DE4-6628BEC20C81}" type="presParOf" srcId="{F583CE0B-BA8C-4283-91AC-8BF3465B92F4}" destId="{575E8AB5-B085-4F05-BD8E-F00BD9C51452}" srcOrd="4" destOrd="0" presId="urn:microsoft.com/office/officeart/2005/8/layout/vList4"/>
    <dgm:cxn modelId="{54A62AF3-CD18-45EB-B757-567048087C54}" type="presParOf" srcId="{575E8AB5-B085-4F05-BD8E-F00BD9C51452}" destId="{2B4F62F3-2AF6-4FF9-977E-744E9EE7DD5A}" srcOrd="0" destOrd="0" presId="urn:microsoft.com/office/officeart/2005/8/layout/vList4"/>
    <dgm:cxn modelId="{38C5A9A2-4597-45BF-A1FC-FA32B0F0CF57}" type="presParOf" srcId="{575E8AB5-B085-4F05-BD8E-F00BD9C51452}" destId="{F5A30318-8F8F-45D5-8FB2-F630417DBA69}" srcOrd="1" destOrd="0" presId="urn:microsoft.com/office/officeart/2005/8/layout/vList4"/>
    <dgm:cxn modelId="{DB7CA95B-0196-4984-9945-76C776B3883A}" type="presParOf" srcId="{575E8AB5-B085-4F05-BD8E-F00BD9C51452}" destId="{02CEA715-F755-4671-85F3-B04755CD1AC3}" srcOrd="2" destOrd="0" presId="urn:microsoft.com/office/officeart/2005/8/layout/vList4"/>
    <dgm:cxn modelId="{FFB1B58A-6FC8-4263-89DB-B360300FA37A}" type="presParOf" srcId="{F583CE0B-BA8C-4283-91AC-8BF3465B92F4}" destId="{2248F843-13D3-48B8-9208-C8E22838E338}" srcOrd="5" destOrd="0" presId="urn:microsoft.com/office/officeart/2005/8/layout/vList4"/>
    <dgm:cxn modelId="{07F5F402-8F4D-4B0E-86C0-5853801D45E0}" type="presParOf" srcId="{F583CE0B-BA8C-4283-91AC-8BF3465B92F4}" destId="{A607C950-3F4B-4A57-9ECB-F957D7241CBA}" srcOrd="6" destOrd="0" presId="urn:microsoft.com/office/officeart/2005/8/layout/vList4"/>
    <dgm:cxn modelId="{615EFE04-4391-45BB-8B94-D35CF8EC8DAB}" type="presParOf" srcId="{A607C950-3F4B-4A57-9ECB-F957D7241CBA}" destId="{5CD0F1D6-2B59-4F0A-8D9B-C5E63578F8DE}" srcOrd="0" destOrd="0" presId="urn:microsoft.com/office/officeart/2005/8/layout/vList4"/>
    <dgm:cxn modelId="{3750C8C5-5581-402E-81D2-9F71FB56CB1C}" type="presParOf" srcId="{A607C950-3F4B-4A57-9ECB-F957D7241CBA}" destId="{A8C95203-502F-4AF9-A7ED-906E5CD7F5ED}" srcOrd="1" destOrd="0" presId="urn:microsoft.com/office/officeart/2005/8/layout/vList4"/>
    <dgm:cxn modelId="{8DB18CEF-D51F-4A4F-8251-D5900830E067}" type="presParOf" srcId="{A607C950-3F4B-4A57-9ECB-F957D7241CBA}" destId="{DC1146AD-3E8A-4025-A456-74F5015CB1D7}" srcOrd="2" destOrd="0" presId="urn:microsoft.com/office/officeart/2005/8/layout/vList4"/>
    <dgm:cxn modelId="{430AC817-9C1D-4ED8-968A-5A8E6421153B}" type="presParOf" srcId="{F583CE0B-BA8C-4283-91AC-8BF3465B92F4}" destId="{BAA15134-5FE7-401D-A930-84F76C17D2AB}" srcOrd="7" destOrd="0" presId="urn:microsoft.com/office/officeart/2005/8/layout/vList4"/>
    <dgm:cxn modelId="{6903F7C0-546A-468A-A992-4C78810CF8D7}" type="presParOf" srcId="{F583CE0B-BA8C-4283-91AC-8BF3465B92F4}" destId="{90F90701-95C6-4BDD-9E2F-F8CCDB7572DD}" srcOrd="8" destOrd="0" presId="urn:microsoft.com/office/officeart/2005/8/layout/vList4"/>
    <dgm:cxn modelId="{58DD1C63-D231-4B36-97ED-11FFD7524E92}" type="presParOf" srcId="{90F90701-95C6-4BDD-9E2F-F8CCDB7572DD}" destId="{6C4534A7-3B18-469D-9700-3B4D3FEFD5CC}" srcOrd="0" destOrd="0" presId="urn:microsoft.com/office/officeart/2005/8/layout/vList4"/>
    <dgm:cxn modelId="{DFB4E049-6A25-4F20-AE5A-429D91CA72A9}" type="presParOf" srcId="{90F90701-95C6-4BDD-9E2F-F8CCDB7572DD}" destId="{C41D9A0E-3681-41BA-A52B-55DFB81E928A}" srcOrd="1" destOrd="0" presId="urn:microsoft.com/office/officeart/2005/8/layout/vList4"/>
    <dgm:cxn modelId="{A85B7A74-4774-48D4-82EF-FF028803DF6A}" type="presParOf" srcId="{90F90701-95C6-4BDD-9E2F-F8CCDB7572DD}" destId="{DC3F4FAB-5A0F-4F4A-9423-2D8EF658B059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D83379-2514-46B2-B299-634012F267F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2E9B59-D952-4A35-B3DC-12315377E766}">
      <dgm:prSet/>
      <dgm:spPr/>
      <dgm:t>
        <a:bodyPr/>
        <a:lstStyle/>
        <a:p>
          <a:pPr rtl="0"/>
          <a:r>
            <a:rPr lang="ru-RU" b="1" dirty="0" smtClean="0">
              <a:solidFill>
                <a:srgbClr val="FF0000"/>
              </a:solidFill>
            </a:rPr>
            <a:t>аддитивная</a:t>
          </a:r>
          <a:r>
            <a:rPr lang="ru-RU" dirty="0" smtClean="0"/>
            <a:t> - красный, зеленый, синий (RGB) (удобна для </a:t>
          </a:r>
          <a:r>
            <a:rPr lang="ru-RU" b="1" dirty="0" smtClean="0"/>
            <a:t>светящихся</a:t>
          </a:r>
          <a:r>
            <a:rPr lang="ru-RU" dirty="0" smtClean="0"/>
            <a:t> поверхностей, например экранов ЭЛТ или цветных ламп).</a:t>
          </a:r>
          <a:endParaRPr lang="ru-RU" dirty="0"/>
        </a:p>
      </dgm:t>
    </dgm:pt>
    <dgm:pt modelId="{AE1F72C9-AFBE-40C1-A5B8-515C6921CD01}" type="parTrans" cxnId="{43F60ED8-B0EB-4AF6-B83F-F8E552A8A089}">
      <dgm:prSet/>
      <dgm:spPr/>
      <dgm:t>
        <a:bodyPr/>
        <a:lstStyle/>
        <a:p>
          <a:endParaRPr lang="ru-RU"/>
        </a:p>
      </dgm:t>
    </dgm:pt>
    <dgm:pt modelId="{464AB5EB-2A79-4F5B-B429-9C891A2C9CFC}" type="sibTrans" cxnId="{43F60ED8-B0EB-4AF6-B83F-F8E552A8A089}">
      <dgm:prSet/>
      <dgm:spPr/>
      <dgm:t>
        <a:bodyPr/>
        <a:lstStyle/>
        <a:p>
          <a:endParaRPr lang="ru-RU"/>
        </a:p>
      </dgm:t>
    </dgm:pt>
    <dgm:pt modelId="{A9483FDA-12D6-47A8-AFAA-2AC84A8B0812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субтрактивная</a:t>
          </a:r>
          <a:r>
            <a:rPr lang="ru-RU" dirty="0" smtClean="0"/>
            <a:t> - голубой, пурпурный, желтый (CMY) (Для </a:t>
          </a:r>
          <a:r>
            <a:rPr lang="ru-RU" b="1" dirty="0" smtClean="0"/>
            <a:t>отражающих поверхностей</a:t>
          </a:r>
          <a:r>
            <a:rPr lang="ru-RU" dirty="0" smtClean="0"/>
            <a:t>, например типографских красок, пленок и несветящихся экранов).</a:t>
          </a:r>
          <a:endParaRPr lang="ru-RU" dirty="0"/>
        </a:p>
      </dgm:t>
    </dgm:pt>
    <dgm:pt modelId="{4FBF3CF3-9D89-4DB3-8666-9871DE375A59}" type="parTrans" cxnId="{EA002950-EEB2-4BF1-8F63-3BA7C90727FC}">
      <dgm:prSet/>
      <dgm:spPr/>
      <dgm:t>
        <a:bodyPr/>
        <a:lstStyle/>
        <a:p>
          <a:endParaRPr lang="ru-RU"/>
        </a:p>
      </dgm:t>
    </dgm:pt>
    <dgm:pt modelId="{416C78D4-BA81-483F-9E46-E2B28C5B5B0B}" type="sibTrans" cxnId="{EA002950-EEB2-4BF1-8F63-3BA7C90727FC}">
      <dgm:prSet/>
      <dgm:spPr/>
      <dgm:t>
        <a:bodyPr/>
        <a:lstStyle/>
        <a:p>
          <a:endParaRPr lang="ru-RU"/>
        </a:p>
      </dgm:t>
    </dgm:pt>
    <dgm:pt modelId="{F5ECDE39-8750-41AB-B021-85D593E3805E}" type="pres">
      <dgm:prSet presAssocID="{A5D83379-2514-46B2-B299-634012F267FC}" presName="Name0" presStyleCnt="0">
        <dgm:presLayoutVars>
          <dgm:dir/>
          <dgm:resizeHandles val="exact"/>
        </dgm:presLayoutVars>
      </dgm:prSet>
      <dgm:spPr/>
    </dgm:pt>
    <dgm:pt modelId="{5070C3A4-752B-44F0-9179-7687DF5F833C}" type="pres">
      <dgm:prSet presAssocID="{A5D83379-2514-46B2-B299-634012F267FC}" presName="bkgdShp" presStyleLbl="alignAccFollowNode1" presStyleIdx="0" presStyleCnt="1"/>
      <dgm:spPr/>
    </dgm:pt>
    <dgm:pt modelId="{8E0321F0-E76B-4649-A95D-083FFF18983F}" type="pres">
      <dgm:prSet presAssocID="{A5D83379-2514-46B2-B299-634012F267FC}" presName="linComp" presStyleCnt="0"/>
      <dgm:spPr/>
    </dgm:pt>
    <dgm:pt modelId="{EA5B7058-8B33-45BB-A3A0-3BF88209ED25}" type="pres">
      <dgm:prSet presAssocID="{552E9B59-D952-4A35-B3DC-12315377E766}" presName="compNode" presStyleCnt="0"/>
      <dgm:spPr/>
    </dgm:pt>
    <dgm:pt modelId="{980DDB8D-D22A-4C93-87CA-A2F00B273592}" type="pres">
      <dgm:prSet presAssocID="{552E9B59-D952-4A35-B3DC-12315377E766}" presName="node" presStyleLbl="node1" presStyleIdx="0" presStyleCnt="2" custScaleY="71020" custLinFactNeighborX="-1143" custLinFactNeighborY="-737">
        <dgm:presLayoutVars>
          <dgm:bulletEnabled val="1"/>
        </dgm:presLayoutVars>
      </dgm:prSet>
      <dgm:spPr/>
    </dgm:pt>
    <dgm:pt modelId="{3FFF31F4-571E-4F0A-A72C-F729A612AA80}" type="pres">
      <dgm:prSet presAssocID="{552E9B59-D952-4A35-B3DC-12315377E766}" presName="invisiNode" presStyleLbl="node1" presStyleIdx="0" presStyleCnt="2"/>
      <dgm:spPr/>
    </dgm:pt>
    <dgm:pt modelId="{1E9E5502-F234-4CBE-92F6-ABBEBD3AEA5B}" type="pres">
      <dgm:prSet presAssocID="{552E9B59-D952-4A35-B3DC-12315377E766}" presName="imagNode" presStyleLbl="fgImgPlace1" presStyleIdx="0" presStyleCnt="2"/>
      <dgm:spPr/>
    </dgm:pt>
    <dgm:pt modelId="{1ACB64C9-C08C-4B8E-9D08-20DF0919DE39}" type="pres">
      <dgm:prSet presAssocID="{464AB5EB-2A79-4F5B-B429-9C891A2C9CFC}" presName="sibTrans" presStyleLbl="sibTrans2D1" presStyleIdx="0" presStyleCnt="0"/>
      <dgm:spPr/>
    </dgm:pt>
    <dgm:pt modelId="{809E07BC-48A6-4149-8960-6AF20359EB1A}" type="pres">
      <dgm:prSet presAssocID="{A9483FDA-12D6-47A8-AFAA-2AC84A8B0812}" presName="compNode" presStyleCnt="0"/>
      <dgm:spPr/>
    </dgm:pt>
    <dgm:pt modelId="{E7983C98-0522-4C9F-82E7-DC03B97CE735}" type="pres">
      <dgm:prSet presAssocID="{A9483FDA-12D6-47A8-AFAA-2AC84A8B0812}" presName="node" presStyleLbl="node1" presStyleIdx="1" presStyleCnt="2" custScaleY="79506">
        <dgm:presLayoutVars>
          <dgm:bulletEnabled val="1"/>
        </dgm:presLayoutVars>
      </dgm:prSet>
      <dgm:spPr/>
    </dgm:pt>
    <dgm:pt modelId="{0C5516BB-F6D5-4E65-B2B2-F10B15E200E8}" type="pres">
      <dgm:prSet presAssocID="{A9483FDA-12D6-47A8-AFAA-2AC84A8B0812}" presName="invisiNode" presStyleLbl="node1" presStyleIdx="1" presStyleCnt="2"/>
      <dgm:spPr/>
    </dgm:pt>
    <dgm:pt modelId="{D79C1F1B-259E-458A-867C-FC8457C64757}" type="pres">
      <dgm:prSet presAssocID="{A9483FDA-12D6-47A8-AFAA-2AC84A8B0812}" presName="imagNode" presStyleLbl="fgImgPlace1" presStyleIdx="1" presStyleCnt="2"/>
      <dgm:spPr/>
    </dgm:pt>
  </dgm:ptLst>
  <dgm:cxnLst>
    <dgm:cxn modelId="{43F60ED8-B0EB-4AF6-B83F-F8E552A8A089}" srcId="{A5D83379-2514-46B2-B299-634012F267FC}" destId="{552E9B59-D952-4A35-B3DC-12315377E766}" srcOrd="0" destOrd="0" parTransId="{AE1F72C9-AFBE-40C1-A5B8-515C6921CD01}" sibTransId="{464AB5EB-2A79-4F5B-B429-9C891A2C9CFC}"/>
    <dgm:cxn modelId="{4A1AA411-C97F-401B-9B10-DA8F6F4BE209}" type="presOf" srcId="{464AB5EB-2A79-4F5B-B429-9C891A2C9CFC}" destId="{1ACB64C9-C08C-4B8E-9D08-20DF0919DE39}" srcOrd="0" destOrd="0" presId="urn:microsoft.com/office/officeart/2005/8/layout/pList2"/>
    <dgm:cxn modelId="{B4E0229E-9AD3-4379-9D37-BF05F8253B95}" type="presOf" srcId="{A9483FDA-12D6-47A8-AFAA-2AC84A8B0812}" destId="{E7983C98-0522-4C9F-82E7-DC03B97CE735}" srcOrd="0" destOrd="0" presId="urn:microsoft.com/office/officeart/2005/8/layout/pList2"/>
    <dgm:cxn modelId="{743071B0-6C59-4F3D-9CE6-586828D0FE07}" type="presOf" srcId="{A5D83379-2514-46B2-B299-634012F267FC}" destId="{F5ECDE39-8750-41AB-B021-85D593E3805E}" srcOrd="0" destOrd="0" presId="urn:microsoft.com/office/officeart/2005/8/layout/pList2"/>
    <dgm:cxn modelId="{EA002950-EEB2-4BF1-8F63-3BA7C90727FC}" srcId="{A5D83379-2514-46B2-B299-634012F267FC}" destId="{A9483FDA-12D6-47A8-AFAA-2AC84A8B0812}" srcOrd="1" destOrd="0" parTransId="{4FBF3CF3-9D89-4DB3-8666-9871DE375A59}" sibTransId="{416C78D4-BA81-483F-9E46-E2B28C5B5B0B}"/>
    <dgm:cxn modelId="{4D16CDEB-A22A-43EF-8309-91AA254D3360}" type="presOf" srcId="{552E9B59-D952-4A35-B3DC-12315377E766}" destId="{980DDB8D-D22A-4C93-87CA-A2F00B273592}" srcOrd="0" destOrd="0" presId="urn:microsoft.com/office/officeart/2005/8/layout/pList2"/>
    <dgm:cxn modelId="{E1BEDE0E-197D-4C44-B5A9-DAB1ABDBA045}" type="presParOf" srcId="{F5ECDE39-8750-41AB-B021-85D593E3805E}" destId="{5070C3A4-752B-44F0-9179-7687DF5F833C}" srcOrd="0" destOrd="0" presId="urn:microsoft.com/office/officeart/2005/8/layout/pList2"/>
    <dgm:cxn modelId="{E459B983-3D08-495B-9F73-914BC108B83C}" type="presParOf" srcId="{F5ECDE39-8750-41AB-B021-85D593E3805E}" destId="{8E0321F0-E76B-4649-A95D-083FFF18983F}" srcOrd="1" destOrd="0" presId="urn:microsoft.com/office/officeart/2005/8/layout/pList2"/>
    <dgm:cxn modelId="{13577FC6-4637-4F55-86FC-4BFCB19D17FE}" type="presParOf" srcId="{8E0321F0-E76B-4649-A95D-083FFF18983F}" destId="{EA5B7058-8B33-45BB-A3A0-3BF88209ED25}" srcOrd="0" destOrd="0" presId="urn:microsoft.com/office/officeart/2005/8/layout/pList2"/>
    <dgm:cxn modelId="{5A6E87F5-BE2E-494B-A6C6-1AD7381DCB56}" type="presParOf" srcId="{EA5B7058-8B33-45BB-A3A0-3BF88209ED25}" destId="{980DDB8D-D22A-4C93-87CA-A2F00B273592}" srcOrd="0" destOrd="0" presId="urn:microsoft.com/office/officeart/2005/8/layout/pList2"/>
    <dgm:cxn modelId="{159F878E-AA96-42CF-88CF-49AE8442C1A9}" type="presParOf" srcId="{EA5B7058-8B33-45BB-A3A0-3BF88209ED25}" destId="{3FFF31F4-571E-4F0A-A72C-F729A612AA80}" srcOrd="1" destOrd="0" presId="urn:microsoft.com/office/officeart/2005/8/layout/pList2"/>
    <dgm:cxn modelId="{8EC7A0E3-E143-44D1-BECA-FFFB6E757E3B}" type="presParOf" srcId="{EA5B7058-8B33-45BB-A3A0-3BF88209ED25}" destId="{1E9E5502-F234-4CBE-92F6-ABBEBD3AEA5B}" srcOrd="2" destOrd="0" presId="urn:microsoft.com/office/officeart/2005/8/layout/pList2"/>
    <dgm:cxn modelId="{BD17D1CB-4567-454E-B181-7318FA42C8AF}" type="presParOf" srcId="{8E0321F0-E76B-4649-A95D-083FFF18983F}" destId="{1ACB64C9-C08C-4B8E-9D08-20DF0919DE39}" srcOrd="1" destOrd="0" presId="urn:microsoft.com/office/officeart/2005/8/layout/pList2"/>
    <dgm:cxn modelId="{ABBB2FFD-CA7A-4E18-99F3-DEB824352DFA}" type="presParOf" srcId="{8E0321F0-E76B-4649-A95D-083FFF18983F}" destId="{809E07BC-48A6-4149-8960-6AF20359EB1A}" srcOrd="2" destOrd="0" presId="urn:microsoft.com/office/officeart/2005/8/layout/pList2"/>
    <dgm:cxn modelId="{C6B9293A-3FD3-403F-884F-DB5FEA1F4FFB}" type="presParOf" srcId="{809E07BC-48A6-4149-8960-6AF20359EB1A}" destId="{E7983C98-0522-4C9F-82E7-DC03B97CE735}" srcOrd="0" destOrd="0" presId="urn:microsoft.com/office/officeart/2005/8/layout/pList2"/>
    <dgm:cxn modelId="{447632E6-3EC6-4C0F-B58F-3C0B54DA302B}" type="presParOf" srcId="{809E07BC-48A6-4149-8960-6AF20359EB1A}" destId="{0C5516BB-F6D5-4E65-B2B2-F10B15E200E8}" srcOrd="1" destOrd="0" presId="urn:microsoft.com/office/officeart/2005/8/layout/pList2"/>
    <dgm:cxn modelId="{BDB1DDBC-CFC0-4CC9-B399-D43F3942A4E4}" type="presParOf" srcId="{809E07BC-48A6-4149-8960-6AF20359EB1A}" destId="{D79C1F1B-259E-458A-867C-FC8457C64757}" srcOrd="2" destOrd="0" presId="urn:microsoft.com/office/officeart/2005/8/layout/p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9DFDC1-07D2-4635-A043-812974CFB170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FECEEF6-01B2-4A1A-9517-03CC28DEDFFD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Изменение динамического диапазона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(управление яркостью и контрастностью изображения)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C5B8396-F293-49FD-8A06-24F07CBE751E}" type="parTrans" cxnId="{A4F4F0EA-F879-47FA-8FA4-EE2C09BF269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1609C0A-9B00-4331-8887-F156D34490E7}" type="sibTrans" cxnId="{A4F4F0EA-F879-47FA-8FA4-EE2C09BF2697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766A224-844B-4CBD-9DE0-A7DAE76E843F}">
      <dgm:prSet custT="1"/>
      <dgm:spPr>
        <a:ln>
          <a:solidFill>
            <a:schemeClr val="accent4">
              <a:lumMod val="40000"/>
              <a:lumOff val="60000"/>
            </a:schemeClr>
          </a:solidFill>
        </a:ln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Повышение четкости изображения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1706191-62C0-4BB2-BB35-EC460819DF95}" type="parTrans" cxnId="{44F80BC6-7679-4FDE-A00D-B690911A4B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7D0F61F-3262-4406-9707-0E04488F9ADF}" type="sibTrans" cxnId="{44F80BC6-7679-4FDE-A00D-B690911A4B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27A005D-CAD2-484F-B567-D46AB0EE7A5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Цветовая коррекция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(изменение яркости и контрастности в </a:t>
          </a:r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каналах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красной, зеленой и синей составляющей цвета)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4C1E40C-7917-4974-9A6E-7DE0FD21BF5A}" type="parTrans" cxnId="{4A8765FB-DA2A-4DF7-B011-F4E1BF35621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EAC4C518-A857-41FA-A1DB-B7919665CB67}" type="sibTrans" cxnId="{4A8765FB-DA2A-4DF7-B011-F4E1BF35621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724FA0E-5F56-421A-92C3-EAC1EFC4BA3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8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Отмывка</a:t>
          </a:r>
          <a:r>
            <a:rPr lang="ru-RU" sz="1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(изменение яркости отдельных фрагментов)</a:t>
          </a:r>
          <a:endParaRPr lang="ru-RU" sz="1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61D0D13-871E-4299-B7DB-5274FE08B209}" type="parTrans" cxnId="{1558B63B-7210-4329-8352-3B0C32964D2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8D4E215-3688-4304-9B15-D765D7371EF5}" type="sibTrans" cxnId="{1558B63B-7210-4329-8352-3B0C32964D20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25BC937-0B69-47C3-ACBF-64A67B7B2F1A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8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Растушевка</a:t>
          </a:r>
          <a:r>
            <a:rPr lang="ru-RU" sz="1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(сглаживание перехода между границами отдельных фрагментов)</a:t>
          </a:r>
          <a:endParaRPr lang="ru-RU" sz="18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8459483-87C9-4FF9-A22D-2C17C44006A6}" type="parTrans" cxnId="{295F7E50-A6CC-4422-A016-24A267B4B0E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BD198F9F-ED91-48FB-BCBE-8AC3EECBA0A0}" type="sibTrans" cxnId="{295F7E50-A6CC-4422-A016-24A267B4B0EE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958C509-E979-4BD8-8336-D3CD96354415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Обтравка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("вырезание" отдельных фрагментов из общей композиции)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9C61CEE-64A7-4436-8B59-59907837A288}" type="parTrans" cxnId="{C9C72D8E-1696-4AE0-B256-8718DB60E933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7DEB025-BF27-43A1-A98A-E1E4B70AE661}" type="sibTrans" cxnId="{C9C72D8E-1696-4AE0-B256-8718DB60E933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DF6E608-06A3-4982-A21E-4D9120855B82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i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Набивка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(восстановление утраченных элементов изображения путем копирования фрагментов с сохранившихся участков)</a:t>
          </a:r>
          <a:endParaRPr lang="ru-RU" sz="1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29DAD1A-1DE6-4C78-BE99-58A2E6CDEB00}" type="parTrans" cxnId="{D2AB8926-433B-4B70-BBC8-3276DA71009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432010B-448B-415E-80DE-930AF728604D}" type="sibTrans" cxnId="{D2AB8926-433B-4B70-BBC8-3276DA71009B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35041B90-54A9-4E6A-8836-D509D85AE8CA}">
      <dgm:prSet/>
      <dgm:spPr/>
    </dgm:pt>
    <dgm:pt modelId="{C2F5386E-85F3-4099-9117-68652A1FA871}" type="parTrans" cxnId="{C35F3249-41D6-46A3-9F2B-92842DAF5B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F4899DDF-EDE5-4919-BF07-9435EC1B3F81}" type="sibTrans" cxnId="{C35F3249-41D6-46A3-9F2B-92842DAF5BA6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DD5769A-0748-4193-87E1-F272873CB7FA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endParaRPr lang="ru-RU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5712AF9C-E721-475E-ACE8-6BCF1B7E90ED}" type="parTrans" cxnId="{3A6C1C68-0713-4A32-9DD8-CF8045B186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21C9BD4-CD54-491E-A00C-63A56C6A2A91}" type="sibTrans" cxnId="{3A6C1C68-0713-4A32-9DD8-CF8045B18614}">
      <dgm:prSet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endParaRPr lang="ru-RU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87DE655-DB69-4448-BC2F-A93CE9D7C263}" type="pres">
      <dgm:prSet presAssocID="{6E9DFDC1-07D2-4635-A043-812974CFB170}" presName="compositeShape" presStyleCnt="0">
        <dgm:presLayoutVars>
          <dgm:chMax val="7"/>
          <dgm:dir/>
          <dgm:resizeHandles val="exact"/>
        </dgm:presLayoutVars>
      </dgm:prSet>
      <dgm:spPr/>
    </dgm:pt>
    <dgm:pt modelId="{501B059B-6C85-4C73-A7C8-8CEC7FB78FFF}" type="pres">
      <dgm:prSet presAssocID="{DFECEEF6-01B2-4A1A-9517-03CC28DEDFFD}" presName="circ1" presStyleLbl="vennNode1" presStyleIdx="0" presStyleCnt="7"/>
      <dgm:spPr/>
    </dgm:pt>
    <dgm:pt modelId="{A49292D4-95A2-4E64-AE5D-FDDE58F5E964}" type="pres">
      <dgm:prSet presAssocID="{DFECEEF6-01B2-4A1A-9517-03CC28DEDFFD}" presName="circ1Tx" presStyleLbl="revTx" presStyleIdx="0" presStyleCnt="0" custScaleX="158619" custLinFactNeighborX="4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75A0A-D9AE-48FD-A43C-B24F4BD36482}" type="pres">
      <dgm:prSet presAssocID="{B766A224-844B-4CBD-9DE0-A7DAE76E843F}" presName="circ2" presStyleLbl="vennNode1" presStyleIdx="1" presStyleCnt="7"/>
      <dgm:spPr/>
    </dgm:pt>
    <dgm:pt modelId="{D99E675B-29F8-45B9-AE10-F9382E0B3A2B}" type="pres">
      <dgm:prSet presAssocID="{B766A224-844B-4CBD-9DE0-A7DAE76E843F}" presName="circ2Tx" presStyleLbl="revTx" presStyleIdx="0" presStyleCnt="0" custScaleX="141082" custScaleY="1047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F473A-4C07-4C33-BCD6-04F5DD28A495}" type="pres">
      <dgm:prSet presAssocID="{627A005D-CAD2-484F-B567-D46AB0EE7A52}" presName="circ3" presStyleLbl="vennNode1" presStyleIdx="2" presStyleCnt="7"/>
      <dgm:spPr/>
    </dgm:pt>
    <dgm:pt modelId="{47F93709-8E64-4F4E-8A81-6D267493BACC}" type="pres">
      <dgm:prSet presAssocID="{627A005D-CAD2-484F-B567-D46AB0EE7A52}" presName="circ3Tx" presStyleLbl="revTx" presStyleIdx="0" presStyleCnt="0" custScaleX="155709" custLinFactNeighborX="23634" custLinFactNeighborY="-6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2D9EC-9A25-4B47-A832-25FA58D6E67F}" type="pres">
      <dgm:prSet presAssocID="{F724FA0E-5F56-421A-92C3-EAC1EFC4BA3D}" presName="circ4" presStyleLbl="vennNode1" presStyleIdx="3" presStyleCnt="7"/>
      <dgm:spPr/>
    </dgm:pt>
    <dgm:pt modelId="{828031CB-B9E0-41DC-AFBE-C00503E18E73}" type="pres">
      <dgm:prSet presAssocID="{F724FA0E-5F56-421A-92C3-EAC1EFC4BA3D}" presName="circ4Tx" presStyleLbl="revTx" presStyleIdx="0" presStyleCnt="0" custScaleX="147121" custLinFactNeighborX="21615" custLinFactNeighborY="-1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2E60E-B3B3-49F1-AB19-8B72E67ED1E9}" type="pres">
      <dgm:prSet presAssocID="{025BC937-0B69-47C3-ACBF-64A67B7B2F1A}" presName="circ5" presStyleLbl="vennNode1" presStyleIdx="4" presStyleCnt="7"/>
      <dgm:spPr/>
    </dgm:pt>
    <dgm:pt modelId="{22866C7C-1FB1-462D-BD6F-7F0DFC7F6F1F}" type="pres">
      <dgm:prSet presAssocID="{025BC937-0B69-47C3-ACBF-64A67B7B2F1A}" presName="circ5Tx" presStyleLbl="revTx" presStyleIdx="0" presStyleCnt="0" custScaleX="156309" custLinFactNeighborX="-19016" custLinFactNeighborY="-1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BA975-C315-4359-B344-315CABB0030F}" type="pres">
      <dgm:prSet presAssocID="{C958C509-E979-4BD8-8336-D3CD96354415}" presName="circ6" presStyleLbl="vennNode1" presStyleIdx="5" presStyleCnt="7"/>
      <dgm:spPr/>
    </dgm:pt>
    <dgm:pt modelId="{DBA45CDF-EEF2-43A1-BBB1-CCE1706E019F}" type="pres">
      <dgm:prSet presAssocID="{C958C509-E979-4BD8-8336-D3CD96354415}" presName="circ6Tx" presStyleLbl="revTx" presStyleIdx="0" presStyleCnt="0" custScaleX="155761" custLinFactNeighborX="-18042" custLinFactNeighborY="-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D270B-BEFC-4C35-A4F3-C070C4B868D3}" type="pres">
      <dgm:prSet presAssocID="{1DF6E608-06A3-4982-A21E-4D9120855B82}" presName="circ7" presStyleLbl="vennNode1" presStyleIdx="6" presStyleCnt="7"/>
      <dgm:spPr/>
    </dgm:pt>
    <dgm:pt modelId="{90FF56DD-352D-4A8E-9A92-E0B0C56B7327}" type="pres">
      <dgm:prSet presAssocID="{1DF6E608-06A3-4982-A21E-4D9120855B82}" presName="circ7Tx" presStyleLbl="revTx" presStyleIdx="0" presStyleCnt="0" custScaleX="173282" custLinFactNeighborX="-4825" custLinFactNeighborY="-2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A3A02F-C03E-4A9B-A782-D7ED605A9A9D}" type="presOf" srcId="{627A005D-CAD2-484F-B567-D46AB0EE7A52}" destId="{47F93709-8E64-4F4E-8A81-6D267493BACC}" srcOrd="0" destOrd="0" presId="urn:microsoft.com/office/officeart/2005/8/layout/venn1"/>
    <dgm:cxn modelId="{C9C72D8E-1696-4AE0-B256-8718DB60E933}" srcId="{6E9DFDC1-07D2-4635-A043-812974CFB170}" destId="{C958C509-E979-4BD8-8336-D3CD96354415}" srcOrd="5" destOrd="0" parTransId="{39C61CEE-64A7-4436-8B59-59907837A288}" sibTransId="{A7DEB025-BF27-43A1-A98A-E1E4B70AE661}"/>
    <dgm:cxn modelId="{A4F4F0EA-F879-47FA-8FA4-EE2C09BF2697}" srcId="{6E9DFDC1-07D2-4635-A043-812974CFB170}" destId="{DFECEEF6-01B2-4A1A-9517-03CC28DEDFFD}" srcOrd="0" destOrd="0" parTransId="{1C5B8396-F293-49FD-8A06-24F07CBE751E}" sibTransId="{F1609C0A-9B00-4331-8887-F156D34490E7}"/>
    <dgm:cxn modelId="{D2AB8926-433B-4B70-BBC8-3276DA71009B}" srcId="{6E9DFDC1-07D2-4635-A043-812974CFB170}" destId="{1DF6E608-06A3-4982-A21E-4D9120855B82}" srcOrd="6" destOrd="0" parTransId="{829DAD1A-1DE6-4C78-BE99-58A2E6CDEB00}" sibTransId="{C432010B-448B-415E-80DE-930AF728604D}"/>
    <dgm:cxn modelId="{295F7E50-A6CC-4422-A016-24A267B4B0EE}" srcId="{6E9DFDC1-07D2-4635-A043-812974CFB170}" destId="{025BC937-0B69-47C3-ACBF-64A67B7B2F1A}" srcOrd="4" destOrd="0" parTransId="{B8459483-87C9-4FF9-A22D-2C17C44006A6}" sibTransId="{BD198F9F-ED91-48FB-BCBE-8AC3EECBA0A0}"/>
    <dgm:cxn modelId="{EC53CBB2-3FAB-41DE-876E-22A74AA558F1}" type="presOf" srcId="{6E9DFDC1-07D2-4635-A043-812974CFB170}" destId="{687DE655-DB69-4448-BC2F-A93CE9D7C263}" srcOrd="0" destOrd="0" presId="urn:microsoft.com/office/officeart/2005/8/layout/venn1"/>
    <dgm:cxn modelId="{3A6C1C68-0713-4A32-9DD8-CF8045B18614}" srcId="{6E9DFDC1-07D2-4635-A043-812974CFB170}" destId="{0DD5769A-0748-4193-87E1-F272873CB7FA}" srcOrd="8" destOrd="0" parTransId="{5712AF9C-E721-475E-ACE8-6BCF1B7E90ED}" sibTransId="{921C9BD4-CD54-491E-A00C-63A56C6A2A91}"/>
    <dgm:cxn modelId="{11189A98-BC4B-4D43-B367-98C3438D4D3A}" type="presOf" srcId="{1DF6E608-06A3-4982-A21E-4D9120855B82}" destId="{90FF56DD-352D-4A8E-9A92-E0B0C56B7327}" srcOrd="0" destOrd="0" presId="urn:microsoft.com/office/officeart/2005/8/layout/venn1"/>
    <dgm:cxn modelId="{1558B63B-7210-4329-8352-3B0C32964D20}" srcId="{6E9DFDC1-07D2-4635-A043-812974CFB170}" destId="{F724FA0E-5F56-421A-92C3-EAC1EFC4BA3D}" srcOrd="3" destOrd="0" parTransId="{361D0D13-871E-4299-B7DB-5274FE08B209}" sibTransId="{B8D4E215-3688-4304-9B15-D765D7371EF5}"/>
    <dgm:cxn modelId="{17ABBA33-6AE9-49AB-81FA-5EAE16E9A013}" type="presOf" srcId="{025BC937-0B69-47C3-ACBF-64A67B7B2F1A}" destId="{22866C7C-1FB1-462D-BD6F-7F0DFC7F6F1F}" srcOrd="0" destOrd="0" presId="urn:microsoft.com/office/officeart/2005/8/layout/venn1"/>
    <dgm:cxn modelId="{341917F1-DC7B-484E-BC1E-34DDC4CFEF5D}" type="presOf" srcId="{C958C509-E979-4BD8-8336-D3CD96354415}" destId="{DBA45CDF-EEF2-43A1-BBB1-CCE1706E019F}" srcOrd="0" destOrd="0" presId="urn:microsoft.com/office/officeart/2005/8/layout/venn1"/>
    <dgm:cxn modelId="{C35F3249-41D6-46A3-9F2B-92842DAF5BA6}" srcId="{6E9DFDC1-07D2-4635-A043-812974CFB170}" destId="{35041B90-54A9-4E6A-8836-D509D85AE8CA}" srcOrd="7" destOrd="0" parTransId="{C2F5386E-85F3-4099-9117-68652A1FA871}" sibTransId="{F4899DDF-EDE5-4919-BF07-9435EC1B3F81}"/>
    <dgm:cxn modelId="{EC256ABD-B2B8-47D6-9985-777C74354ACB}" type="presOf" srcId="{F724FA0E-5F56-421A-92C3-EAC1EFC4BA3D}" destId="{828031CB-B9E0-41DC-AFBE-C00503E18E73}" srcOrd="0" destOrd="0" presId="urn:microsoft.com/office/officeart/2005/8/layout/venn1"/>
    <dgm:cxn modelId="{C5CC1371-7D98-48E3-A334-F1EAE9C05C6D}" type="presOf" srcId="{DFECEEF6-01B2-4A1A-9517-03CC28DEDFFD}" destId="{A49292D4-95A2-4E64-AE5D-FDDE58F5E964}" srcOrd="0" destOrd="0" presId="urn:microsoft.com/office/officeart/2005/8/layout/venn1"/>
    <dgm:cxn modelId="{E0D91F96-9FB2-4860-AD29-AE7188C684CB}" type="presOf" srcId="{B766A224-844B-4CBD-9DE0-A7DAE76E843F}" destId="{D99E675B-29F8-45B9-AE10-F9382E0B3A2B}" srcOrd="0" destOrd="0" presId="urn:microsoft.com/office/officeart/2005/8/layout/venn1"/>
    <dgm:cxn modelId="{4A8765FB-DA2A-4DF7-B011-F4E1BF35621A}" srcId="{6E9DFDC1-07D2-4635-A043-812974CFB170}" destId="{627A005D-CAD2-484F-B567-D46AB0EE7A52}" srcOrd="2" destOrd="0" parTransId="{94C1E40C-7917-4974-9A6E-7DE0FD21BF5A}" sibTransId="{EAC4C518-A857-41FA-A1DB-B7919665CB67}"/>
    <dgm:cxn modelId="{44F80BC6-7679-4FDE-A00D-B690911A4B14}" srcId="{6E9DFDC1-07D2-4635-A043-812974CFB170}" destId="{B766A224-844B-4CBD-9DE0-A7DAE76E843F}" srcOrd="1" destOrd="0" parTransId="{41706191-62C0-4BB2-BB35-EC460819DF95}" sibTransId="{A7D0F61F-3262-4406-9707-0E04488F9ADF}"/>
    <dgm:cxn modelId="{3AC2CDBD-2DDB-46B0-AA07-1F6368A46804}" type="presParOf" srcId="{687DE655-DB69-4448-BC2F-A93CE9D7C263}" destId="{501B059B-6C85-4C73-A7C8-8CEC7FB78FFF}" srcOrd="0" destOrd="0" presId="urn:microsoft.com/office/officeart/2005/8/layout/venn1"/>
    <dgm:cxn modelId="{2A696F27-B921-4A23-9D9C-98CD18029AB1}" type="presParOf" srcId="{687DE655-DB69-4448-BC2F-A93CE9D7C263}" destId="{A49292D4-95A2-4E64-AE5D-FDDE58F5E964}" srcOrd="1" destOrd="0" presId="urn:microsoft.com/office/officeart/2005/8/layout/venn1"/>
    <dgm:cxn modelId="{C47BFFBF-C717-470B-9BCC-1F60EB0E4E69}" type="presParOf" srcId="{687DE655-DB69-4448-BC2F-A93CE9D7C263}" destId="{EB175A0A-D9AE-48FD-A43C-B24F4BD36482}" srcOrd="2" destOrd="0" presId="urn:microsoft.com/office/officeart/2005/8/layout/venn1"/>
    <dgm:cxn modelId="{267E54FF-BFC2-4272-9CF8-987F95611329}" type="presParOf" srcId="{687DE655-DB69-4448-BC2F-A93CE9D7C263}" destId="{D99E675B-29F8-45B9-AE10-F9382E0B3A2B}" srcOrd="3" destOrd="0" presId="urn:microsoft.com/office/officeart/2005/8/layout/venn1"/>
    <dgm:cxn modelId="{A0EB4431-5740-4956-A2F5-0FB5507850EC}" type="presParOf" srcId="{687DE655-DB69-4448-BC2F-A93CE9D7C263}" destId="{55BF473A-4C07-4C33-BCD6-04F5DD28A495}" srcOrd="4" destOrd="0" presId="urn:microsoft.com/office/officeart/2005/8/layout/venn1"/>
    <dgm:cxn modelId="{282A7A7E-7798-40C4-BB49-67150FD3B127}" type="presParOf" srcId="{687DE655-DB69-4448-BC2F-A93CE9D7C263}" destId="{47F93709-8E64-4F4E-8A81-6D267493BACC}" srcOrd="5" destOrd="0" presId="urn:microsoft.com/office/officeart/2005/8/layout/venn1"/>
    <dgm:cxn modelId="{59DA5004-12E9-4E8A-91B7-4F3FFCED74CE}" type="presParOf" srcId="{687DE655-DB69-4448-BC2F-A93CE9D7C263}" destId="{DC82D9EC-9A25-4B47-A832-25FA58D6E67F}" srcOrd="6" destOrd="0" presId="urn:microsoft.com/office/officeart/2005/8/layout/venn1"/>
    <dgm:cxn modelId="{4BF4D875-76ED-42C8-B6E4-129B1BD5795D}" type="presParOf" srcId="{687DE655-DB69-4448-BC2F-A93CE9D7C263}" destId="{828031CB-B9E0-41DC-AFBE-C00503E18E73}" srcOrd="7" destOrd="0" presId="urn:microsoft.com/office/officeart/2005/8/layout/venn1"/>
    <dgm:cxn modelId="{EF94258F-C0AD-4A3A-A77F-FFE9A4954F82}" type="presParOf" srcId="{687DE655-DB69-4448-BC2F-A93CE9D7C263}" destId="{9C52E60E-B3B3-49F1-AB19-8B72E67ED1E9}" srcOrd="8" destOrd="0" presId="urn:microsoft.com/office/officeart/2005/8/layout/venn1"/>
    <dgm:cxn modelId="{8160750B-BE76-46B6-A725-A436AECBFB15}" type="presParOf" srcId="{687DE655-DB69-4448-BC2F-A93CE9D7C263}" destId="{22866C7C-1FB1-462D-BD6F-7F0DFC7F6F1F}" srcOrd="9" destOrd="0" presId="urn:microsoft.com/office/officeart/2005/8/layout/venn1"/>
    <dgm:cxn modelId="{08972AC2-D5BC-4961-8B4F-21D22B43D89A}" type="presParOf" srcId="{687DE655-DB69-4448-BC2F-A93CE9D7C263}" destId="{757BA975-C315-4359-B344-315CABB0030F}" srcOrd="10" destOrd="0" presId="urn:microsoft.com/office/officeart/2005/8/layout/venn1"/>
    <dgm:cxn modelId="{B915C829-CE4F-48B8-8401-19DB2AB6B65C}" type="presParOf" srcId="{687DE655-DB69-4448-BC2F-A93CE9D7C263}" destId="{DBA45CDF-EEF2-43A1-BBB1-CCE1706E019F}" srcOrd="11" destOrd="0" presId="urn:microsoft.com/office/officeart/2005/8/layout/venn1"/>
    <dgm:cxn modelId="{D1BB6B87-C01C-481D-8639-72984CF6840F}" type="presParOf" srcId="{687DE655-DB69-4448-BC2F-A93CE9D7C263}" destId="{7C0D270B-BEFC-4C35-A4F3-C070C4B868D3}" srcOrd="12" destOrd="0" presId="urn:microsoft.com/office/officeart/2005/8/layout/venn1"/>
    <dgm:cxn modelId="{EC91EF9A-138A-4177-B153-FC809AD7AEDA}" type="presParOf" srcId="{687DE655-DB69-4448-BC2F-A93CE9D7C263}" destId="{90FF56DD-352D-4A8E-9A92-E0B0C56B7327}" srcOrd="1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66EDBA8-EE04-46EA-AA76-70A209975C3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1B30CBE-C6FF-4DA1-9484-FDD8BAC42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hart" Target="../charts/chart1.xml"/><Relationship Id="rId7" Type="http://schemas.openxmlformats.org/officeDocument/2006/relationships/image" Target="../media/image28.jpeg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microsoft.com/office/2007/relationships/media" Target="../media/media1.mp3"/><Relationship Id="rId4" Type="http://schemas.openxmlformats.org/officeDocument/2006/relationships/chart" Target="../charts/chart2.xml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089984">
            <a:off x="733145" y="1510707"/>
            <a:ext cx="6307412" cy="1204306"/>
          </a:xfrm>
        </p:spPr>
        <p:txBody>
          <a:bodyPr/>
          <a:lstStyle/>
          <a:p>
            <a:r>
              <a:rPr lang="ru-RU" sz="3600" dirty="0" smtClean="0"/>
              <a:t>Компьютерная графика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Классификации, характеристики и примеры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19083328">
            <a:off x="6121240" y="5557837"/>
            <a:ext cx="380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Бухтиярова</a:t>
            </a:r>
            <a:r>
              <a:rPr lang="ru-RU" sz="2400" dirty="0" smtClean="0"/>
              <a:t> И.Н.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635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530" y="116632"/>
            <a:ext cx="7520940" cy="54864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dirty="0">
                <a:ln/>
                <a:solidFill>
                  <a:schemeClr val="accent3"/>
                </a:solidFill>
              </a:rPr>
              <a:t>Компьютерная анимация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997" y="1004996"/>
            <a:ext cx="8208912" cy="2862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Это </a:t>
            </a:r>
            <a:r>
              <a:rPr lang="ru-RU" sz="2000" b="1" dirty="0">
                <a:latin typeface="Century Gothic" panose="020B0502020202020204" pitchFamily="34" charset="0"/>
              </a:rPr>
              <a:t>получение движущихся изображений на экране дисплея. Художник </a:t>
            </a:r>
            <a:r>
              <a:rPr lang="ru-RU" sz="2000" b="1" dirty="0" smtClean="0">
                <a:latin typeface="Century Gothic" panose="020B0502020202020204" pitchFamily="34" charset="0"/>
              </a:rPr>
              <a:t>создает </a:t>
            </a:r>
            <a:r>
              <a:rPr lang="ru-RU" sz="2000" b="1" dirty="0">
                <a:latin typeface="Century Gothic" panose="020B0502020202020204" pitchFamily="34" charset="0"/>
              </a:rPr>
              <a:t>на экране рисунки начального и конечного положения </a:t>
            </a:r>
            <a:r>
              <a:rPr lang="ru-RU" sz="2000" b="1" dirty="0" smtClean="0">
                <a:latin typeface="Century Gothic" panose="020B0502020202020204" pitchFamily="34" charset="0"/>
              </a:rPr>
              <a:t>движущихся объектов</a:t>
            </a:r>
            <a:r>
              <a:rPr lang="ru-RU" sz="2000" b="1" dirty="0">
                <a:latin typeface="Century Gothic" panose="020B0502020202020204" pitchFamily="34" charset="0"/>
              </a:rPr>
              <a:t>, все промежуточные состояния рассчитывает и </a:t>
            </a:r>
            <a:r>
              <a:rPr lang="ru-RU" sz="2000" b="1" dirty="0" smtClean="0">
                <a:latin typeface="Century Gothic" panose="020B0502020202020204" pitchFamily="34" charset="0"/>
              </a:rPr>
              <a:t>изображает компьютер</a:t>
            </a:r>
            <a:r>
              <a:rPr lang="ru-RU" sz="2000" b="1" dirty="0">
                <a:latin typeface="Century Gothic" panose="020B0502020202020204" pitchFamily="34" charset="0"/>
              </a:rPr>
              <a:t>, выполняя расчёты, опирающиеся на математическое описание </a:t>
            </a:r>
            <a:endParaRPr lang="ru-RU" sz="20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000" b="1" dirty="0" smtClean="0">
                <a:latin typeface="Century Gothic" panose="020B0502020202020204" pitchFamily="34" charset="0"/>
              </a:rPr>
              <a:t>данного </a:t>
            </a:r>
            <a:r>
              <a:rPr lang="ru-RU" sz="2000" b="1" dirty="0">
                <a:latin typeface="Century Gothic" panose="020B0502020202020204" pitchFamily="34" charset="0"/>
              </a:rPr>
              <a:t>вида движения. Полученные рисунки, выводимые последовательно </a:t>
            </a:r>
            <a:r>
              <a:rPr lang="ru-RU" sz="2000" b="1" dirty="0" smtClean="0">
                <a:latin typeface="Century Gothic" panose="020B0502020202020204" pitchFamily="34" charset="0"/>
              </a:rPr>
              <a:t>на </a:t>
            </a:r>
            <a:r>
              <a:rPr lang="ru-RU" sz="2000" b="1" dirty="0">
                <a:latin typeface="Century Gothic" panose="020B0502020202020204" pitchFamily="34" charset="0"/>
              </a:rPr>
              <a:t>экран с определённой частотой, создают иллюзию движения.</a:t>
            </a:r>
          </a:p>
        </p:txBody>
      </p:sp>
      <p:pic>
        <p:nvPicPr>
          <p:cNvPr id="9220" name="Picture 4" descr="http://cs538519.vk.me/u382088/docs/c5eb9673ccdc/minion_milosti.gif?extra=9m_FOkw-1d2GmAUzCANUfaITo--eF1pKDhwBdY_DF3nUNf9Jz28GgP-8oy3cRV_FWp14Q-gFvJT9jZX8JusIia1HFIywZ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96" y="4334873"/>
            <a:ext cx="4258304" cy="2395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cs537607.vk.me/u11856856/docs/da1ba6417746/Lyublyu_tebya.gif?extra=nVJxdxHnuIhrZcCrPeMTXU3T6ecmykinuQsRqSLoBjo4tx8z24IqOM2-BDR6dhwhHYxkfOVwqMb3oQ38PrjuEcK9D1MNUQ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06" y="4334873"/>
            <a:ext cx="4421748" cy="2361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61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9336" cy="750912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Области применения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3" name="Группа 18"/>
          <p:cNvGrpSpPr/>
          <p:nvPr/>
        </p:nvGrpSpPr>
        <p:grpSpPr>
          <a:xfrm>
            <a:off x="71365" y="652046"/>
            <a:ext cx="2685686" cy="1673508"/>
            <a:chOff x="71365" y="652046"/>
            <a:chExt cx="2685686" cy="1673508"/>
          </a:xfrm>
        </p:grpSpPr>
        <p:sp>
          <p:nvSpPr>
            <p:cNvPr id="4" name="TextBox 3"/>
            <p:cNvSpPr txBox="1"/>
            <p:nvPr/>
          </p:nvSpPr>
          <p:spPr>
            <a:xfrm>
              <a:off x="164763" y="652046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Научная графика</a:t>
              </a:r>
              <a:endParaRPr lang="ru-RU" dirty="0"/>
            </a:p>
          </p:txBody>
        </p:sp>
        <p:graphicFrame>
          <p:nvGraphicFramePr>
            <p:cNvPr id="11" name="Диаграмма 10"/>
            <p:cNvGraphicFramePr/>
            <p:nvPr>
              <p:extLst>
                <p:ext uri="{D42A27DB-BD31-4B8C-83A1-F6EECF244321}">
                  <p14:modId xmlns:p14="http://schemas.microsoft.com/office/powerpoint/2010/main" xmlns="" val="876470847"/>
                </p:ext>
              </p:extLst>
            </p:nvPr>
          </p:nvGraphicFramePr>
          <p:xfrm>
            <a:off x="71365" y="1038702"/>
            <a:ext cx="2628292" cy="12868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9" name="Группа 19"/>
          <p:cNvGrpSpPr/>
          <p:nvPr/>
        </p:nvGrpSpPr>
        <p:grpSpPr>
          <a:xfrm>
            <a:off x="2906723" y="665798"/>
            <a:ext cx="2268112" cy="1917927"/>
            <a:chOff x="2906723" y="665798"/>
            <a:chExt cx="2268112" cy="1917927"/>
          </a:xfrm>
        </p:grpSpPr>
        <p:sp>
          <p:nvSpPr>
            <p:cNvPr id="5" name="TextBox 4"/>
            <p:cNvSpPr txBox="1"/>
            <p:nvPr/>
          </p:nvSpPr>
          <p:spPr>
            <a:xfrm>
              <a:off x="2987824" y="665798"/>
              <a:ext cx="2105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Деловая графика</a:t>
              </a:r>
              <a:endParaRPr lang="ru-RU" dirty="0"/>
            </a:p>
          </p:txBody>
        </p:sp>
        <p:graphicFrame>
          <p:nvGraphicFramePr>
            <p:cNvPr id="12" name="Диаграмма 11"/>
            <p:cNvGraphicFramePr/>
            <p:nvPr>
              <p:extLst>
                <p:ext uri="{D42A27DB-BD31-4B8C-83A1-F6EECF244321}">
                  <p14:modId xmlns:p14="http://schemas.microsoft.com/office/powerpoint/2010/main" xmlns="" val="1762344764"/>
                </p:ext>
              </p:extLst>
            </p:nvPr>
          </p:nvGraphicFramePr>
          <p:xfrm>
            <a:off x="2906723" y="1063884"/>
            <a:ext cx="2268112" cy="1519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20" name="Группа 20"/>
          <p:cNvGrpSpPr/>
          <p:nvPr/>
        </p:nvGrpSpPr>
        <p:grpSpPr>
          <a:xfrm>
            <a:off x="5573835" y="679550"/>
            <a:ext cx="3366050" cy="1890524"/>
            <a:chOff x="5573835" y="679550"/>
            <a:chExt cx="3366050" cy="1890524"/>
          </a:xfrm>
        </p:grpSpPr>
        <p:sp>
          <p:nvSpPr>
            <p:cNvPr id="6" name="TextBox 5"/>
            <p:cNvSpPr txBox="1"/>
            <p:nvPr/>
          </p:nvSpPr>
          <p:spPr>
            <a:xfrm>
              <a:off x="5573835" y="679550"/>
              <a:ext cx="3366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Конструкторская графика</a:t>
              </a:r>
              <a:endParaRPr lang="ru-RU" dirty="0"/>
            </a:p>
          </p:txBody>
        </p:sp>
        <p:pic>
          <p:nvPicPr>
            <p:cNvPr id="2050" name="Picture 2" descr="http://5terka.com/images/atan1011geom/atan1011resh1-32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835" y="1067198"/>
              <a:ext cx="3246637" cy="1502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Группа 21"/>
          <p:cNvGrpSpPr/>
          <p:nvPr/>
        </p:nvGrpSpPr>
        <p:grpSpPr>
          <a:xfrm>
            <a:off x="-37668" y="2385408"/>
            <a:ext cx="3312368" cy="2498613"/>
            <a:chOff x="-37668" y="2385408"/>
            <a:chExt cx="3312368" cy="2498613"/>
          </a:xfrm>
        </p:grpSpPr>
        <p:sp>
          <p:nvSpPr>
            <p:cNvPr id="7" name="TextBox 6"/>
            <p:cNvSpPr txBox="1"/>
            <p:nvPr/>
          </p:nvSpPr>
          <p:spPr>
            <a:xfrm>
              <a:off x="-37668" y="2385408"/>
              <a:ext cx="3312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Иллюстративная графика</a:t>
              </a:r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184" y="2838930"/>
              <a:ext cx="3170664" cy="2045091"/>
            </a:xfrm>
            <a:prstGeom prst="rect">
              <a:avLst/>
            </a:prstGeom>
          </p:spPr>
        </p:pic>
      </p:grpSp>
      <p:sp>
        <p:nvSpPr>
          <p:cNvPr id="14" name="AutoShape 4" descr="data:image/jpeg;base64,/9j/4AAQSkZJRgABAQAAAQABAAD/2wCEAAkGBxISEhQUEhQVFhQXGR4YGRUWGB4ZHBgeGR8XHSAhHBogHiggHB4lHBgbITMiJSkrLi4uGB8zODMtNygtLisBCgoKDg0OGxAQGzQmICQsMC8yNC8yLC4sMDQtLDQsLy0sNDQ0LCw1LDcsLCwsLCw0LCwsLywsLC8sLCw0LCwsLP/AABEIAMQBAgMBIgACEQEDEQH/xAAcAAEAAgMBAQEAAAAAAAAAAAAABgcDBAUIAgH/xABGEAACAQIEBAQEBAMFBAkFAAABAhEAAwQSITEFBkFRBxMiYTJxgZEUQqGxI1LBM3LR4fAIFlNiFRckQ4KSk6LCJURUY9L/xAAZAQEBAQEBAQAAAAAAAAAAAAAABAIDAQX/xAAuEQADAAIBAwMCBQMFAAAAAAAAAQIDESEEEjFBUWEicROhsdHwMoHhFEKRwfH/2gAMAwEAAhEDEQA/ALxpSlAKUpQClKUApSlAKUpQFb8981Wg+IRkuOmFySo+G7ddcwWJ9eVSGgiF+LoKrjljxaxFm8URB5LH0Ye4+ZRP5FuZQbYn4dCBMERBWb8nqrpirgbM5xd83D1zG4wHy9AX7/asPFfltcPfW/aTLau7wPSr9flmGsexqSbTytPz6FTlrGn6ep6V5d43axuHS/ZnK0gqwhkZSQysOhDAjt1Egg10qpnwA4yz+bbJnMMzDtcTKub/AMdsrPvb9zVzVTNbRPU6YpSlaMilKUApSlAKUpQClKUApSlAKUpQClKUApSlAKUpQClKUApSlAKUpQClKUArkc28cXA4O/iWE+WshSQMzGAok92IFdeoL422s/CMQBElrQEkDU3bY3Og33NAcDwv4ev4VrplruIXzbhIX1O2umVQIzEwDJGYjanOfAvxuFeyIz/EhYkAMPkD8ttidq++HcQsYBMNb1QPItg2yDJynKyovxeokmF2JMVIsVdV/VEN17H/ADr5FU+7uPpzK12lIeGHEn4dxBxc0VBN3XQKCAx26KxMe3evUdUFzlyylo4vGB2LXbTqUMQvoMkEeyjTprqel8Ya+txFddVZQwPsRI/Q19DDavbXx+hJmhykn8/qZaUpXcnFKxYrEpbRrlxgiKCzMxgKBqST0FVnzD4tWvLdsIMtvYYm6sBjE/wrRhnPu2USNiJrNUpW2amHT0izMRiUtibjqg7sQo09zXEvc7cNWJxljUwIcHN8omdxt3ry9xzm2/iLhuFnZ/8Ai3WzuP7ugW2PZAPnUg5G5HGLPnYpiU0MK5zHf4jlI10OjAj9sVk7Vt8L8zc403pcv8j0nw3i9jEFhZuK5WCyjQgMJUlTrBAMHYwe1b1Vz4fYl24nxBHCgWrdhUI3KnzGGYyZMsasatxXdKZi1qmhSlK0ZFKUoBSlKAUpSgFKUoBSlKAUpSgFKUoBSlKAUpSgFQXxgUXsCcGjL5+JdRbUnpbZbjseoVVXUxuVHUVOqiXOnD7nmWsQmyq1piEzNbDshDxsUDKAwjYzICk1i21LaNQk6SZBuMcqvxHA2UabWJtAMFY+YJAykMdcw031366z1/D/ABNx7N5b2UXLLNZdFACAoB8PdcrKZOutZuWOM3Ll+7ZxapbxFrKwa3OS8jZgGA3X4SCJrk4ri+HwGKui44Tzka4CPStzLuHU6C52YRmBg6qs/N5a7f7l/G9nE8UeLhLRtLq7goFGpJfQ6b6L+pFSbwe4xcw+BSzig4AJyE6lQSfSRuABEDpJEVVPAOY/Oxxu3QCXtqgnuIkD1TBadACdRsAasLj3GkwtjzYOXoIj2AH1P2mtd14WpXnz/g6dsZl3Px4/72WlY5lwjNlF5A3QMcs/LNE/Suldvoq5mZVX+YkAfc15RXjKYnHK5dltrooMlidZIARtdTvBg76RVl8QwV25himGdLbt+cj/AAGh94O3Wu9dRcaVLlnBdNF7cvhGHxC5k/HXXQuVwOHhmtgEG8w1Bf8A5BGiaE6EjVaqnmH8RfQYtkK4cv5dqTpoD8I6/AZI0kR002cJwzE3cSnDrkofMJuEalupckn1Qo0/xNXdwfB4e6gewoZLANpfTooUwcsjXVQcw3gRXlW4rufL/wCv8nilVPZPC/V/4KQ4DyVjrt62DYuW1kMblxMoUAjX1CCey9fvV+YTChECr8KACf2+tdKzgBlLXCQN9OoqF89eIVrDfwMOnmXdQqKykBtIzqDmmSPTGvcVxu6zNLRuFOJHf8PcMf8ApHid78h8i3P/ADLbzMJ20DLp71YVQvwiwlxeG2rt4k3sSWxDsRqc59J2GnlhI7DQaRU0r6MT2ykQ2902KUpWjIpSlAKUpQClKUApSlAKUpQClKUApSlAKUpQClKUArFicQttS7sFUbkmAPrWWtTittms3FUSSpHxZeh6xH30rx+D2eXyee+f8avEsciWFKLazZnXs0EAxOWcpjeC2oEGtDjrYMXrYxN13ZECrbjNEQBmgSSex7bd43xHiV7C3sTZXRixRmYlnESNGBiBJgjpGp0NSThmOexhsGuHUPi8Vczm6/qGjZSCxmDAAMagSdDFQ1FLTf7fL+xfOSOUlz/z44S+TL4acNUNcvXLcakq1wQQsAg6wIMnUf0rv+KOFK4YliVGkOBmVvY6aa7HoYri+IH4lMN/2keTcYmFtYhmW4ofK2a2dgZVlidDrG1STgqPjeGIl4li1ojuR2P2g1yvysr9/wBDpD4eNe36lNcExYtXkdrfmRskxJOg1g9+1ej+BXbd23lhZ3ET9NfYHpVScb5Is2j5rs1uygOcKJJOsQdehA26e81OfDvi9rEWGWzcYG0sZCArQBpoPTHyArWepyauf7nmKKxpxX3Rnw/C/wD6lduFdUwyIH7F3uzEjUwo6aad6y+FVm7h7PkX1yPbZg0rlDKZghtn0G+/Q7a/GL4taXNfeS1mA5IOZUdlze5WPV1EqO1dzAcUsOGuW7lq6izLK6sqwJ9RBgQNda5dz7f56GqhJ/P7mfmri4S07hiEVSScrMNJOykMNt+lVX4c8HPEsY+Ie9NwZlt5g7eXvD+pjsJITMdT00NS3inMXC8Wg86/auLmnyy5WSpIEpIkSNAwjY9jU35A4LbtWvOW0LRufBbCZMidPTAIZozEnf09q7YZb+nX3+xxyald2/Hj7knwuHW2i20AVEUKqjYBRAA+QFZaUr6JAKUpQClKUApSlAKUpQClKUApSlAKUpQClKUApSlAKUpQCtHjd1lsXGVgpVScxn0wJnQEn7Gt6uRzbfyYO+e6Fdifi02Hzms29S38G8a3aXyeT+YuH3A1285X+2NsgRuVzDYAH0+w2qxeR7WGTPgsSvrtkvbb8wD6q6MIIIGhI61GuI3ku8HRiBn8wsxAk5sxBYnSC3v3rd5ovucPh8fbIW75QUmJ0bTrOoOo/vGoabqVPzr+68F0zM06+E/7Pya3GuC4iy93z7ouYNiGN14a46IZCBviBJAEAgag9xVk8ji09rLbgJl9A1BymANDrED9qoTHcXv3lC3bhZQZAMb/ANatfw4u/wAEBe2pzBj76ge8V51EVMp1+Xg1guadTP5+f/DH4s4Frt2xZQlbYFy47zIhQhPpGrEAwPdgJ1NfWA4S/CbbX1W3esjy1F1VC3rgvHUoQzZgrFVytlnpoKlF/h1m46PcT1p8LiVdZkGGBBjU6TFb13D4bDrmCqWj4yB6Z6kxJOs61x/Ffap9PU1+F9TfqQDmjiyJiLWYstrEW2S4rLBiFK5lYSvxEVH/AAv5bONx7WAzHDrJu5SQroCQAxGmvSa1/EkPcvC/A8sgW1OYHNGYzA23/SrE/wBnTAhRfu+nM4CwCpJUajQXJXWd07a1XghKF8k+e27aa8ft+/JaPA+UMBg4OGw1pGGmfLL/APnMt+tdylKsIt7FKUoBSlKAUpSgFKUoBSlKAUpSgFKUoBSlKAUpSgFKUoBSlKAVGvELGrawV3MGIYFZBdQJG7Omqgbyf1qS1WPiFz5h8l2zYuq+QRcZSwCt/Kt1XWX0+EBh0JGx55XqGdcK3aKx5GwFq/ZxltgHLMTBbNqPhIbqTJ9Wm1QniGIxCL+GulgtsyEPTfY9tdOmtSfw74wq41gdFuzG+rCd5YxIJO51iuRz3dDYt46BQfnE/wBa4Y9rM5f3KMmnhVJ/BwbNouwVRJJgD/PpV9cs4AWbCQGBIBIZi0fcmKpLgFwribBE/wBoohdzJAj6ztVzpzPhRd/DszI+bywHUiTCxBGmswD7fKcdWqeklwe9I5lNt8nYwtzMobvP2kx+lRTmziTXbiYKyfXelX6wh+Jjp0Abr0qSYzHWsNbDXWCqBEn2qn+JcfZcbiLmHIY3FNpGE6BgolffQx7mpsGN2/sVZ8ihfc6/H8EMZcuraIFrB24B6FzGnyhdexFXT4Omx+ATyvLFz/vFturajYlVYhSR7DbbY1XvL3BRh8E1ttWufF3M7+/t9Jq3ORuELhsKirmGb1EEsYPyYAjaqenrddq8In6mdR3Py/5+RIaUpVx88UpSgFKUoBSlKAUpSgFKUoBSlKAUpSgFKUoBSlKAUpSgFKVr8QxYs2nusGIRSxCjMxgTCjqT2oCG+LuKxH4RcPhigfEMbbZhLeXHrhdogwSZjMIEkFYlw7lHLYCaKgEek5Z7mQQdfn9TXFXm3FYvil03k8tAgCWpD+Us7EgnKzSCwAkwuwUVZ2Bcsm8HYHf/AF/rvXzeqvurXofS6efw47vVlDc38FGEdMRYDAB5J9RE7yWYkmTp2++vI5ythrqYhJNu8gYHpI0I+YgVdHNPDlyObrAyDObXQ+xMe/0qqeUeLW7V1sLiALmHdoXzF0GuhykSM2h9j8zWsOSmt+XP5oZonwuFX5NfuRLDYhrbq6MVZTIYbgippy7zbxLFXbeGF2y7NohxCoIIk/2kBvYAk9BU4xHJ9plnCWcMCd/Ms+aD8vV6fsajXE8Jj1zC/wAPtXGABW7YAV0K+oEGCdD+UjX3G/eepVeCaunqfJI8FwzEYnDXrOPRbdwuUlIkqMpkGToTP0+9cn/cm2uPseShFm3bzuTqCwLBdf5uv/hrQ4ViuNXQFFkBR+a8Cm3cSP0WrNTDPaw/8ZgbmWGjSSNSQO0jT6VLlqpptPyVY0qSTXj3Ky4xzXdt4s2XCeWNu6z7vC7DtG2tTnF+IOKwOBV7Vi3dQCAzOP4c/CSLejpPQEH9xWuGwFy/xS4czLlYZmnKxEDqpE9OsxBI3FW1jeCB8OZAaRBDQJB07foadyxOXPtyaaeVUr9+CvL3jpxQmVTDKOwtsf3eax/9ePFe2H/9M/8A91DeauAthLuXXI2qk/qD7ifrXFr6M0qW0fMuHD7WWnh/HbiSzmt4V/mjiPs4rocP8fsSCfPwtlxpHlsyEbz8ReekbRB3nSnK7vLXA0xQuA3AtwRlWJ0nUn26aHrr0ldqFtnsQ7fbPkuzh3j1gXgXrF+0dZIyuo7ayDr8qlnB/EvhWJAyYu2hP5b38Ig6aeuAd40Jrzni+SL6n0MhUD4mOX56awKjZw7awCwBIJUSNPftXkZIv+lnt4rj+pHtxHBAIIIOoI1Br6rxTwzi2IwxLYe9dtE7m27JMTEwddz9zVv+H3jWVy2eJyy6xilEsOwuIo9Q6ZlE6CQdTWzmXvSsGCxlu8i3LTrctsJV0IZSPYis9AKUpQClKUApSlAKUpQClKUApSlAK+LwJUgbwY1jX56xX3SgPM/NOFfCcTQ+i0GJzXSCCdQzMS+xYCASSYJ71aHLmNF1QQ3oAldZBHcnt+9Vt/tCjJxG2i6KbK3CN5dnuAkzuYVR9Ky8jcyNdTKwlxuBqWgRJgQsk6DfQ9K+dnwuZT9j6eDLORuff+MsPjlhWkDVup9/nr+lUJzlwx7WJuEhoPqkg6Tp1YmPcxJmBVwWMc5bUEknYaf6A/rWnzzwBLlpgQRC5iF3Z40nT1Rtr/SuODL2Vs7Z8PdHb6kV5E5+NlVtXnaejsQFAG0ktqd9flvVk4bmq1cAaA4OzCDI9jPfr8685YnDtbYo4KsNwelfFu4VMqSCNiDB+9WX0qp7l6Io6rt4tb/U9QLxmyASoH7aj/Ko3zVzFbCZnKqsgT8zt+x+QNUoeYMVM+fc3n4j7f4bfPuayjD4vEmDnaWMA/zBC2g/urHbauP+la/qfB1nqZ/2S2ydeGyPdu3r5JAuvEL8JjrBBMeoDQ9T2qf4rGXLJysfQZX3Wf3HX/WrkzgIwli2GjRRrESSFk/U61m5hFu4FIaIEn5RP1/yqbI902inHxqWQzmzh4xFp0bKTEq6/wAy7HePY+xqm6vjiVhLSG4WAVd56d/1qjMSwLsRsWJH1NV9C3pom69T9LXky8KtK960riVZ1B1jQkDerWwXLi4VmZcwDbifTJLHt0GgHQD3mqfr05wrD+dg7WfVsgYGATJUSfnM171m+NMx0VTO9ognF+IJh7TXHBIGkDck6Af696rbi/Md+/InJb/4aaD6ndvr9hU+5+wsYa4NPTB1AMSY0Ldddxr0FVTXnR45c9z8nTr8tdylPjRKeUMLgXEYiWcmApkACCZEH23J/wA5fiPDHD3xOFushI0DEOmg76ET3k71W3A7SPiLSvGUsJDTB9tNf6d6vbheNQouVhB+HK2aZ7Ef0p1F1jvab5POnicmPTlcEJ4FxHiHLmIHnKbmEuGHUH0n3SfgcCd9G1GsSPQ/BuK2cXYt37DB7VwSrD7EEdCCCCOhBqKXFw+MstYxKKVYQQxH/tkyDMGR2qI8g4l+C8Rbht9icLiTnw1xogOdIJ7tAUjuE09VVY77kR5I7WXNSlK6nIUpSgFKUoBSlKAVju3gu/2r7Y1ynckyaA3BjR1BrIuJU9fvXHuYlR7n2rH+N9v1oDvecvcV9K4OxmuD+MHY1o8d5gt4TD3cQ21tCwB0lvyrPu0D60BRnjtjxd4tdAbMLSJb/ukDMR76ufrI6VHuUeYHwtwQYQnMwVQXuEA5UzEGAT27mp7y1yvbuh7uJPn4m9Ls7CQpbXroTrXM454a5f7JoUKoE7yPiZu5JOgEfpFSV1GOty/BZPTZZ1S8ktwfGPTaLFS5MsE2GUyUU9hEE/tMVIOIYi3dsZ3MFfS323+hBqh8Bib2Bvhbg6EKGMAByAWjtCe21Ty/xD8RhrqWDJKEgfMuimdoOViKjyYnL+GW48itezXp6nM5t5btZbtw6MPWzCD+Uae8AQFESTqarhELEACSTAHcmu3x1sVZ/h3XLKSTn3zwotnU6mAIrBytw+5exNoW1nKwdj0VVIJJPTarsKcY9t7RBnayZElOn6lkct8m2rVmbsEtDAnpmFox7jMn612ExmGsBsuWFGeew9UHv7T1k1COcubnNzysN8NoZXaPzIw1H/L6Rr1zfKo5geFY28pCByDbkCfjQMpgd4LAwam/Bq13W9FX48x9MTsszH87WgxBeApIHY5fLP8A8h/5WqM3/EFCBCNPoEHsRDj6DQdyZrU4D4fXLysbrFNPSRtsCJBEnciNIKmpVwrkSymU3VGZUKPHwuCPi12P23rLnBPyaVZ68akcS4gW4Y1zy3YXVmFMEBgCSTv9p61T1Wb4l/8AZ8Lh8PaYhJIIncKNAepiqyqrpJ1LfuyXrK3aXshXpfkDitvFYG0ydFCsu+QrpGvTSR7H3rzRUk5J5uu8PuyozWmIzp9xK9A2v1it9Ridzx5Rxw2pfJbHPfCldHVhuDEwxGhggRAO/wB6oa9aZGKsCGBgg9CK9PYwJisOl23qroHHuGAYfXaql5q5MLu9xCFOXYD43ksdfcGPt2qTp8qxtqvBbnxPLCc+UVxXZ4XzRisOCLdw6x8XqiO07VpYnhd62SGtsCFDNpOUHbN2+tadXtTa55Pnp3D44Lf5K5ra+RndcwAJ9bFvnlCBQNPep1x7hqcTwptElb6eu1cJgq42IiCK87YfD3bZUksisoeQCRlJIUkDoSI171dPJWKKIkM+mxysvzkQB9coqK0sNbl8MulvNOqXKLJ5F48cZhFa5pftk2b6/wAt23o2nQNow9mFSGotwWylvFNet6JiVAuDYeYnwmCNCVLAmdcqVKaul7RBS0xSlK0ZFKUoBSlKA/CK5F9DqOu1ditfEYfNqN/3oCNRSt7F2hBOx/eonjOOlrj2cOAWtsBduNqiHQlQAQWeD7BZ1k+k5qlK2zUy6ekdu9dCgsxgD6/oNT9KpzxH4jj8c3l2sPdTCqZGZcpuH+ZgdQOynbc66Czlss0F2J+cT+mg+1fYw69qirrHv6UWT0k6+p/8FGcsceu4W4tq6Ws2t2QWyrOYgSQM07Gfarn4djkuoNdSNATr/j/WtTmPl21ibTplALCAYmCdAfvUJ8P7V/BX7uHvgiSMjbqxg/CT3A006N1EVxtrInS4f6lEJzqPK9/b4O/zRyJbxWZs2W4fzwWOhJAAmANTrUM4Hw+9w+5c/EA+WVE3BJVILRP36T8Q96tK/wAYW3OcgRrrpppt33rWx2JsX7bI43B67R2rmsr7e1+Dp+H9Xfrn+eSrPEHFI62wrAlHIaOkqpH0g71y+C4y81hsPhhDkO9wgasvpAAI+u/etbmngbYS8UzZ0OqP3A6H3Gn6VJ/DKzZVbt+4QMkgk9gFP76/SrfpjCtcke6yZ3vj3JLy/wAqJhrc3GEkEs53ObLIM6fl/wBa1vYHjGCsKDaINucqxsx09Nvq+vadZHtVc8xcwYjiV8WrIby5hLY/N7t/rSpJw3w29K+ffuZwIHltoo7CQffXTfap7x65yVyyiMu+Mc8InOC41busVtAEr8bDUKT0nq3tWnz7il/A382cDLEp8XqIXuJXXUTqJrc4PwlMNZW1aU5F69TOpJ9zWpzTg7l7CX7dqM7LADddRI+ZEge8VxnSte2zdrcv30RLgfDPxXDsMbsvDkyfUfS7QNdwV9MdvpXNv8i5L6uoz2SfVbaQQG09LDeJnodKsHwpw4fhlpXBBV7g7EettKlp4Zb6j/Uf6Ndau5uu1+rOU/h1E9y5WikeaeX0t4ZUDhDaLZfMj1SWYrmjQ66dDH1qv6vPxR4Hde05ta6ZisBs2XcbaHqCOsd6hf8AuThMLbtPxLFXLbXRIs2rcsugJBYzqJAOnUa1R02XU/U+dnDqsfdScrS0SHws59RbQwuJdU8sfw2JCgr2JJiR9Jn51OWv4LELKXUiSPSwImQdxMdNJqqsHwfD4m7ct8PwtprdsLmxGMu3BmkfyLlKknNsI9PSpdwnk3BBV/EYWyXj1+W9wr81Jafof86xmxz/AFaaNYbrwvJucV4CrB10KsCGWdwegI9vrUI4r4f5p8oZGJJ1GnqzEARoACVHyFWvguF4S0uS2zKvQF2YD5F5j5Vivqn5S31A/cGppuof0srfbkWrRwOHcKhVzE/DE/m9MjXT6/eupYw4UAQJHWP1riY/mC9g7n8awb9g6i5bHqUCPiSYJ9wQPati14ocOMZQ2Y/lCNM7xosTPvXixU+Uti8yXDO9ZvssgRB3EAz+ldfAc0vaWLiNdUdVIz/YkBvuD86j+H5nuuwFvAXl6TcNu3BHsWn610jhnueplRO8NmH7b1ubvG+Gc6UWtUiXcD49h8Yhaw+bKYdCCr2z2dDDKdDuNdxIrp1U3G+W0dkvLfuWr6H03LDZWjXRjrmXXYjqROplgOK8Sw8raxQxLAg+Xi1GoJ1y3EhlMHc5gCBpFWx1UPzwyKulvlzyi2aVErHiRwwqpfFWrbEAtbZhmQkaq0GJB0MdqVUTEtpSuVzBzBYwVlr19sttYBaCYLEAaAE6kgf4UB1GaNTXH4xxi1ZUtduJatj8zsEB2G5I6kD6ioZh+dBxFGNh2FsNl9IdDO4GbQnSNu+u9aL8v4dGDtbtG6dZcZ7naSzSdtNTUt9VMvWmVT0tUt7R98d5ou4hQnDwSX0/EspFq0p3ZcwHmt2ygjudIrZ4PgVtIFWYHVtSxOpZj1YnUnqTWzhbfUj5VsgTUeXNWTyVY8U4/B+V9uoUSxA9tz9q+cS4t+7du3z/AMKj/EeMWbTAXHm42yKC9xvkigsddNq5JNvSOnpt+DvjHovwqT7nSuXjLS3CcyjeR7HfQ/OuZhMRxDER5HD7iqZh8Q3ljpHpUM3X223rct8r8acAs+Htakxbt5zHQS7r+wruumyP0Of+oxT4ZCvErh7O2FW22XzrnlEdJaBMjUD1GR107VDMTj8dgbr2rxcMVAhjOw9LKdiNPkdQavDA+HF4Xlv4i62IuKPSHKhEb+ZbYEA9t47k611uJcuu1tlu20a2RDBisR7yRVuPCpjtoiyZqq+6Wzz9gcJi+KuiAALaWDcIOUaD4j1JImBrqegqbcJ8OLFtSLty7czfEoORGgyJUamPn1qTcD4Nawls2rIOXMWk7mT1PWBA+ldnCJ1qLJne+2OEWxhWu6+WcvhfLlixrZspbMRmA9UabsZY7da69nDxqdTWavoITsCflXB88s670tHzWtilkqOtZ7lt+pVPmf8ACa4PMHM+EwanzLua4eiiWPsq9JiJaBRJvhHm0uWaPCeY8PgsVjLV50toxt3VB0lnX1kdPygn3Ndr/rB4d/8AkJ9xXC4LyE3Ert69jcG9vMQbTvdgFAqgABDM/mmIM76VLbHhNgVM+Va029Bb7gtFXrpU0m3yQ11HL0is+d/Ee296yMMzMiXFe4VlQwRpyAkagxJO22+tb/F0PEPw3EsJFy5aMnDsQCddoMgMCD3npsKspfDPh8a2LM+1lB/Q1kueGPCm0bC2430UL+qgH9a6Lp1Ou18ox+O3vuXBC8Fj7t4zesvZCrq10pPTQZSSQN5MbaDs4jxzD4dZa4gk6AsJI+VTW34YcIH/ANnbPzLH/wCVdjh/LGCsf2OFsW/dbag7RvE7V7kw9602e48/Y96KhscztegWLF9gdnFpspG49TAKJHevzG8Sx3/d4S8x+aKD/wC4nf2q7vwNr+RftXw+AtxogPtWF0eP5NvrcnpooC/jeKsNcC2gME3FMfQb7bVq8sYu3g7FrH3rXnX8RehcigldSsL20VtBqZA71dnEOEXXaVtgAe41+lQxuW8bhG8rD4J79jMXDedZXyy2pVAzAkZixkxGcgTS8CmfoX3EdRVP639j85gwT4izdt2na2X/ADKJKiZ/YR0rkcDwmGsmbGLLAem7buXVuAnuDPoYH9J02j5ucI5hGKe6mC/hEZVtNfs6Rs0i58W/3joK7XJvhGrXDi+Kqr33Yv8Ah1INpZ/nj4zPQGPnXuPAlHa/U8yZ933L0OOOa7IMG9YMf/sUH9/6Vj4Lj7vEMS6YO07lQZvTltLA2NzU67aAk7xGtXT/AND4b/gWf/TX/Ct1VAAAEAaADpWJ6KF5ezpXXX/tWijR4Eu/ruYiHb1MFggMdSASASJ6xX5V6UqwhObjcWdY2H61VXjbjbrYFLSAkXLyghRvlDMB9wD9KuC5hVMnXWtDiHL9i+oW4pIDK4gwQymQZHv99tq8fwer5KW8MeasP+Gt4diqXrZ0XQZ9TqO5IOvWZMVz+XcYX43i/NeSc4WRMBWWACdQAOm1T7E+BnDmuF0u4m3rIVGSFPtKEj70u+CGDa4brYrGeYTmLBrYM99Lelc3jTbfutHRZWtL2Z0L2IRFLuyqgElmICge5OlOAXTjSrYVgbM+u/lMRqMtuYzOT11VYJM6Kd/C+GmAVw10XsQFMhMTea6gOonITlJgkag71MUUAAAAAaADpXGOklPbezrfUtrSRy05ew/5kzk7liT/AJVtYDhliwIs2rdsdkULOgGsDUwAJ9q26VTMzPhE9U68sVr4/HWrCG5euJbtiJe4wVRJAEsdBJIH1rYqqv8AaLe4OHWgpbIb4DgDQjK5En+8B9a0ZJOvPVm8pbCRdQEr5hBCyN4BAJG2tcviGPvXYNwnL0EQv071VfhXxCzhsPiMRfb0oYC77AbCfzMw+wqaf712haw2JvAxeuIDJHoDgkFukAj96gzTlqmvQvw1jmU/U6z2WGpEfP8AwrbskCFAMnYEb1C/D/i34g4lLjZrq3W9RJLZZ9Mk77FRGwA+s54dfhIiWmFUakz2G9T5MThr5O85e+dmHiXEbGGXNeKgDdmbKB2GuhPtWhZ4pjMZAwOGYp0v3SbNqCJBDEZrg2+FY9663CvD63cv/i8f/FugzasEzasjSPTszmMxO0mBOUEzoCq8fSrW6JMnUvepK5Phtib8/jOI3YI1t4VBaA7jOxZmG2/QHvXW4T4YcKw7Zlwy3H3zXibpmZmGJUGeoFTGlVTKnwiaqdeWY7FlUVURQqqAFVQAFA0AAGgAHSslKVoyKUpQClKUApSlAKUpQClKUApSlAKUpQClKUApSlAKUpQClKUArV4lw6ziLbWr9tbltt0cSDGo09jrSlAQu54P8HyvFhgWUgEXXJSeqySAR0kH61RnLLPj8TheHX7jfh/MK+nKHhQ0eoqdttutKUBZmD8MMNhsVFjEYtJYJIa2dGI72iD9RVr8L4Taw6gICTEF21Y/M/0EClK80j3b8G9SlK9PBSlKAUpSgFKUoBSlKAUpSgFKUoBSlKAUpSgFKU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6" descr="data:image/jpeg;base64,/9j/4AAQSkZJRgABAQAAAQABAAD/2wCEAAkGBxISEhQUEhQVFhQXGR4YGRUWGB4ZHBgeGR8XHSAhHBogHiggHB4lHBgbITMiJSkrLi4uGB8zODMtNygtLisBCgoKDg0OGxAQGzQmICQsMC8yNC8yLC4sMDQtLDQsLy0sNDQ0LCw1LDcsLCwsLCw0LCwsLywsLC8sLCw0LCwsLP/AABEIAMQBAgMBIgACEQEDEQH/xAAcAAEAAgMBAQEAAAAAAAAAAAAABgcDBAUIAgH/xABGEAACAQIEBAQEBAMFBAkFAAABAhEAAwQSITEFBkFRBxMiYTJxgZEUQqGxI1LBM3LR4fAIFlNiFRckQ4KSk6LCJURUY9L/xAAZAQEBAQEBAQAAAAAAAAAAAAAABAIDAQX/xAAuEQADAAIBAwMCBQMFAAAAAAAAAQIDESEEEjFBUWEicROhsdHwMoHhFEKRwfH/2gAMAwEAAhEDEQA/ALxpSlAKUpQClKUApSlAKUpQFb8981Wg+IRkuOmFySo+G7ddcwWJ9eVSGgiF+LoKrjljxaxFm8URB5LH0Ye4+ZRP5FuZQbYn4dCBMERBWb8nqrpirgbM5xd83D1zG4wHy9AX7/asPFfltcPfW/aTLau7wPSr9flmGsexqSbTytPz6FTlrGn6ep6V5d43axuHS/ZnK0gqwhkZSQysOhDAjt1Egg10qpnwA4yz+bbJnMMzDtcTKub/AMdsrPvb9zVzVTNbRPU6YpSlaMilKUApSlAKUpQClKUApSlAKUpQClKUApSlAKUpQClKUApSlAKUpQClKUArkc28cXA4O/iWE+WshSQMzGAok92IFdeoL422s/CMQBElrQEkDU3bY3Og33NAcDwv4ev4VrplruIXzbhIX1O2umVQIzEwDJGYjanOfAvxuFeyIz/EhYkAMPkD8ttidq++HcQsYBMNb1QPItg2yDJynKyovxeokmF2JMVIsVdV/VEN17H/ADr5FU+7uPpzK12lIeGHEn4dxBxc0VBN3XQKCAx26KxMe3evUdUFzlyylo4vGB2LXbTqUMQvoMkEeyjTprqel8Ya+txFddVZQwPsRI/Q19DDavbXx+hJmhykn8/qZaUpXcnFKxYrEpbRrlxgiKCzMxgKBqST0FVnzD4tWvLdsIMtvYYm6sBjE/wrRhnPu2USNiJrNUpW2amHT0izMRiUtibjqg7sQo09zXEvc7cNWJxljUwIcHN8omdxt3ry9xzm2/iLhuFnZ/8Ai3WzuP7ugW2PZAPnUg5G5HGLPnYpiU0MK5zHf4jlI10OjAj9sVk7Vt8L8zc403pcv8j0nw3i9jEFhZuK5WCyjQgMJUlTrBAMHYwe1b1Vz4fYl24nxBHCgWrdhUI3KnzGGYyZMsasatxXdKZi1qmhSlK0ZFKUoBSlKAUpSgFKUoBSlKAUpSgFKUoBSlKAUpSgFQXxgUXsCcGjL5+JdRbUnpbZbjseoVVXUxuVHUVOqiXOnD7nmWsQmyq1piEzNbDshDxsUDKAwjYzICk1i21LaNQk6SZBuMcqvxHA2UabWJtAMFY+YJAykMdcw031366z1/D/ABNx7N5b2UXLLNZdFACAoB8PdcrKZOutZuWOM3Ll+7ZxapbxFrKwa3OS8jZgGA3X4SCJrk4ri+HwGKui44Tzka4CPStzLuHU6C52YRmBg6qs/N5a7f7l/G9nE8UeLhLRtLq7goFGpJfQ6b6L+pFSbwe4xcw+BSzig4AJyE6lQSfSRuABEDpJEVVPAOY/Oxxu3QCXtqgnuIkD1TBadACdRsAasLj3GkwtjzYOXoIj2AH1P2mtd14WpXnz/g6dsZl3Px4/72WlY5lwjNlF5A3QMcs/LNE/Suldvoq5mZVX+YkAfc15RXjKYnHK5dltrooMlidZIARtdTvBg76RVl8QwV25himGdLbt+cj/AAGh94O3Wu9dRcaVLlnBdNF7cvhGHxC5k/HXXQuVwOHhmtgEG8w1Bf8A5BGiaE6EjVaqnmH8RfQYtkK4cv5dqTpoD8I6/AZI0kR002cJwzE3cSnDrkofMJuEalupckn1Qo0/xNXdwfB4e6gewoZLANpfTooUwcsjXVQcw3gRXlW4rufL/wCv8nilVPZPC/V/4KQ4DyVjrt62DYuW1kMblxMoUAjX1CCey9fvV+YTChECr8KACf2+tdKzgBlLXCQN9OoqF89eIVrDfwMOnmXdQqKykBtIzqDmmSPTGvcVxu6zNLRuFOJHf8PcMf8ApHid78h8i3P/ADLbzMJ20DLp71YVQvwiwlxeG2rt4k3sSWxDsRqc59J2GnlhI7DQaRU0r6MT2ykQ2902KUpWjIpSlAKUpQClKUApSlAKUpQClKUApSlAKUpQClKUArFicQttS7sFUbkmAPrWWtTittms3FUSSpHxZeh6xH30rx+D2eXyee+f8avEsciWFKLazZnXs0EAxOWcpjeC2oEGtDjrYMXrYxN13ZECrbjNEQBmgSSex7bd43xHiV7C3sTZXRixRmYlnESNGBiBJgjpGp0NSThmOexhsGuHUPi8Vczm6/qGjZSCxmDAAMagSdDFQ1FLTf7fL+xfOSOUlz/z44S+TL4acNUNcvXLcakq1wQQsAg6wIMnUf0rv+KOFK4YliVGkOBmVvY6aa7HoYri+IH4lMN/2keTcYmFtYhmW4ofK2a2dgZVlidDrG1STgqPjeGIl4li1ojuR2P2g1yvysr9/wBDpD4eNe36lNcExYtXkdrfmRskxJOg1g9+1ej+BXbd23lhZ3ET9NfYHpVScb5Is2j5rs1uygOcKJJOsQdehA26e81OfDvi9rEWGWzcYG0sZCArQBpoPTHyArWepyauf7nmKKxpxX3Rnw/C/wD6lduFdUwyIH7F3uzEjUwo6aad6y+FVm7h7PkX1yPbZg0rlDKZghtn0G+/Q7a/GL4taXNfeS1mA5IOZUdlze5WPV1EqO1dzAcUsOGuW7lq6izLK6sqwJ9RBgQNda5dz7f56GqhJ/P7mfmri4S07hiEVSScrMNJOykMNt+lVX4c8HPEsY+Ie9NwZlt5g7eXvD+pjsJITMdT00NS3inMXC8Wg86/auLmnyy5WSpIEpIkSNAwjY9jU35A4LbtWvOW0LRufBbCZMidPTAIZozEnf09q7YZb+nX3+xxyald2/Hj7knwuHW2i20AVEUKqjYBRAA+QFZaUr6JAKUpQClKUApSlAKUpQClKUApSlAKUpQClKUApSlAKUpQCtHjd1lsXGVgpVScxn0wJnQEn7Gt6uRzbfyYO+e6Fdifi02Hzms29S38G8a3aXyeT+YuH3A1285X+2NsgRuVzDYAH0+w2qxeR7WGTPgsSvrtkvbb8wD6q6MIIIGhI61GuI3ku8HRiBn8wsxAk5sxBYnSC3v3rd5ovucPh8fbIW75QUmJ0bTrOoOo/vGoabqVPzr+68F0zM06+E/7Pya3GuC4iy93z7ouYNiGN14a46IZCBviBJAEAgag9xVk8ji09rLbgJl9A1BymANDrED9qoTHcXv3lC3bhZQZAMb/ANatfw4u/wAEBe2pzBj76ge8V51EVMp1+Xg1guadTP5+f/DH4s4Frt2xZQlbYFy47zIhQhPpGrEAwPdgJ1NfWA4S/CbbX1W3esjy1F1VC3rgvHUoQzZgrFVytlnpoKlF/h1m46PcT1p8LiVdZkGGBBjU6TFb13D4bDrmCqWj4yB6Z6kxJOs61x/Ffap9PU1+F9TfqQDmjiyJiLWYstrEW2S4rLBiFK5lYSvxEVH/AAv5bONx7WAzHDrJu5SQroCQAxGmvSa1/EkPcvC/A8sgW1OYHNGYzA23/SrE/wBnTAhRfu+nM4CwCpJUajQXJXWd07a1XghKF8k+e27aa8ft+/JaPA+UMBg4OGw1pGGmfLL/APnMt+tdylKsIt7FKUoBSlKAUpSgFKUoBSlKAUpSgFKUoBSlKAUpSgFKUoBSlKAVGvELGrawV3MGIYFZBdQJG7Omqgbyf1qS1WPiFz5h8l2zYuq+QRcZSwCt/Kt1XWX0+EBh0JGx55XqGdcK3aKx5GwFq/ZxltgHLMTBbNqPhIbqTJ9Wm1QniGIxCL+GulgtsyEPTfY9tdOmtSfw74wq41gdFuzG+rCd5YxIJO51iuRz3dDYt46BQfnE/wBa4Y9rM5f3KMmnhVJ/BwbNouwVRJJgD/PpV9cs4AWbCQGBIBIZi0fcmKpLgFwribBE/wBoohdzJAj6ztVzpzPhRd/DszI+bywHUiTCxBGmswD7fKcdWqeklwe9I5lNt8nYwtzMobvP2kx+lRTmziTXbiYKyfXelX6wh+Jjp0Abr0qSYzHWsNbDXWCqBEn2qn+JcfZcbiLmHIY3FNpGE6BgolffQx7mpsGN2/sVZ8ihfc6/H8EMZcuraIFrB24B6FzGnyhdexFXT4Omx+ATyvLFz/vFturajYlVYhSR7DbbY1XvL3BRh8E1ttWufF3M7+/t9Jq3ORuELhsKirmGb1EEsYPyYAjaqenrddq8In6mdR3Py/5+RIaUpVx88UpSgFKUoBSlKAUpSgFKUoBSlKAUpSgFKUoBSlKAUpSgFKVr8QxYs2nusGIRSxCjMxgTCjqT2oCG+LuKxH4RcPhigfEMbbZhLeXHrhdogwSZjMIEkFYlw7lHLYCaKgEek5Z7mQQdfn9TXFXm3FYvil03k8tAgCWpD+Us7EgnKzSCwAkwuwUVZ2Bcsm8HYHf/AF/rvXzeqvurXofS6efw47vVlDc38FGEdMRYDAB5J9RE7yWYkmTp2++vI5ythrqYhJNu8gYHpI0I+YgVdHNPDlyObrAyDObXQ+xMe/0qqeUeLW7V1sLiALmHdoXzF0GuhykSM2h9j8zWsOSmt+XP5oZonwuFX5NfuRLDYhrbq6MVZTIYbgippy7zbxLFXbeGF2y7NohxCoIIk/2kBvYAk9BU4xHJ9plnCWcMCd/Ms+aD8vV6fsajXE8Jj1zC/wAPtXGABW7YAV0K+oEGCdD+UjX3G/eepVeCaunqfJI8FwzEYnDXrOPRbdwuUlIkqMpkGToTP0+9cn/cm2uPseShFm3bzuTqCwLBdf5uv/hrQ4ViuNXQFFkBR+a8Cm3cSP0WrNTDPaw/8ZgbmWGjSSNSQO0jT6VLlqpptPyVY0qSTXj3Ky4xzXdt4s2XCeWNu6z7vC7DtG2tTnF+IOKwOBV7Vi3dQCAzOP4c/CSLejpPQEH9xWuGwFy/xS4czLlYZmnKxEDqpE9OsxBI3FW1jeCB8OZAaRBDQJB07foadyxOXPtyaaeVUr9+CvL3jpxQmVTDKOwtsf3eax/9ePFe2H/9M/8A91DeauAthLuXXI2qk/qD7ifrXFr6M0qW0fMuHD7WWnh/HbiSzmt4V/mjiPs4rocP8fsSCfPwtlxpHlsyEbz8ReekbRB3nSnK7vLXA0xQuA3AtwRlWJ0nUn26aHrr0ldqFtnsQ7fbPkuzh3j1gXgXrF+0dZIyuo7ayDr8qlnB/EvhWJAyYu2hP5b38Ig6aeuAd40Jrzni+SL6n0MhUD4mOX56awKjZw7awCwBIJUSNPftXkZIv+lnt4rj+pHtxHBAIIIOoI1Br6rxTwzi2IwxLYe9dtE7m27JMTEwddz9zVv+H3jWVy2eJyy6xilEsOwuIo9Q6ZlE6CQdTWzmXvSsGCxlu8i3LTrctsJV0IZSPYis9AKUpQClKUApSlAKUpQClKUApSlAK+LwJUgbwY1jX56xX3SgPM/NOFfCcTQ+i0GJzXSCCdQzMS+xYCASSYJ71aHLmNF1QQ3oAldZBHcnt+9Vt/tCjJxG2i6KbK3CN5dnuAkzuYVR9Ky8jcyNdTKwlxuBqWgRJgQsk6DfQ9K+dnwuZT9j6eDLORuff+MsPjlhWkDVup9/nr+lUJzlwx7WJuEhoPqkg6Tp1YmPcxJmBVwWMc5bUEknYaf6A/rWnzzwBLlpgQRC5iF3Z40nT1Rtr/SuODL2Vs7Z8PdHb6kV5E5+NlVtXnaejsQFAG0ktqd9flvVk4bmq1cAaA4OzCDI9jPfr8685YnDtbYo4KsNwelfFu4VMqSCNiDB+9WX0qp7l6Io6rt4tb/U9QLxmyASoH7aj/Ko3zVzFbCZnKqsgT8zt+x+QNUoeYMVM+fc3n4j7f4bfPuayjD4vEmDnaWMA/zBC2g/urHbauP+la/qfB1nqZ/2S2ydeGyPdu3r5JAuvEL8JjrBBMeoDQ9T2qf4rGXLJysfQZX3Wf3HX/WrkzgIwli2GjRRrESSFk/U61m5hFu4FIaIEn5RP1/yqbI902inHxqWQzmzh4xFp0bKTEq6/wAy7HePY+xqm6vjiVhLSG4WAVd56d/1qjMSwLsRsWJH1NV9C3pom69T9LXky8KtK960riVZ1B1jQkDerWwXLi4VmZcwDbifTJLHt0GgHQD3mqfr05wrD+dg7WfVsgYGATJUSfnM171m+NMx0VTO9ognF+IJh7TXHBIGkDck6Af696rbi/Md+/InJb/4aaD6ndvr9hU+5+wsYa4NPTB1AMSY0Ldddxr0FVTXnR45c9z8nTr8tdylPjRKeUMLgXEYiWcmApkACCZEH23J/wA5fiPDHD3xOFushI0DEOmg76ET3k71W3A7SPiLSvGUsJDTB9tNf6d6vbheNQouVhB+HK2aZ7Ef0p1F1jvab5POnicmPTlcEJ4FxHiHLmIHnKbmEuGHUH0n3SfgcCd9G1GsSPQ/BuK2cXYt37DB7VwSrD7EEdCCCCOhBqKXFw+MstYxKKVYQQxH/tkyDMGR2qI8g4l+C8Rbht9icLiTnw1xogOdIJ7tAUjuE09VVY77kR5I7WXNSlK6nIUpSgFKUoBSlKAVju3gu/2r7Y1ynckyaA3BjR1BrIuJU9fvXHuYlR7n2rH+N9v1oDvecvcV9K4OxmuD+MHY1o8d5gt4TD3cQ21tCwB0lvyrPu0D60BRnjtjxd4tdAbMLSJb/ukDMR76ufrI6VHuUeYHwtwQYQnMwVQXuEA5UzEGAT27mp7y1yvbuh7uJPn4m9Ls7CQpbXroTrXM454a5f7JoUKoE7yPiZu5JOgEfpFSV1GOty/BZPTZZ1S8ktwfGPTaLFS5MsE2GUyUU9hEE/tMVIOIYi3dsZ3MFfS323+hBqh8Bib2Bvhbg6EKGMAByAWjtCe21Ty/xD8RhrqWDJKEgfMuimdoOViKjyYnL+GW48itezXp6nM5t5btZbtw6MPWzCD+Uae8AQFESTqarhELEACSTAHcmu3x1sVZ/h3XLKSTn3zwotnU6mAIrBytw+5exNoW1nKwdj0VVIJJPTarsKcY9t7RBnayZElOn6lkct8m2rVmbsEtDAnpmFox7jMn612ExmGsBsuWFGeew9UHv7T1k1COcubnNzysN8NoZXaPzIw1H/L6Rr1zfKo5geFY28pCByDbkCfjQMpgd4LAwam/Bq13W9FX48x9MTsszH87WgxBeApIHY5fLP8A8h/5WqM3/EFCBCNPoEHsRDj6DQdyZrU4D4fXLysbrFNPSRtsCJBEnciNIKmpVwrkSymU3VGZUKPHwuCPi12P23rLnBPyaVZ68akcS4gW4Y1zy3YXVmFMEBgCSTv9p61T1Wb4l/8AZ8Lh8PaYhJIIncKNAepiqyqrpJ1LfuyXrK3aXshXpfkDitvFYG0ydFCsu+QrpGvTSR7H3rzRUk5J5uu8PuyozWmIzp9xK9A2v1it9Ridzx5Rxw2pfJbHPfCldHVhuDEwxGhggRAO/wB6oa9aZGKsCGBgg9CK9PYwJisOl23qroHHuGAYfXaql5q5MLu9xCFOXYD43ksdfcGPt2qTp8qxtqvBbnxPLCc+UVxXZ4XzRisOCLdw6x8XqiO07VpYnhd62SGtsCFDNpOUHbN2+tadXtTa55Pnp3D44Lf5K5ra+RndcwAJ9bFvnlCBQNPep1x7hqcTwptElb6eu1cJgq42IiCK87YfD3bZUksisoeQCRlJIUkDoSI171dPJWKKIkM+mxysvzkQB9coqK0sNbl8MulvNOqXKLJ5F48cZhFa5pftk2b6/wAt23o2nQNow9mFSGotwWylvFNet6JiVAuDYeYnwmCNCVLAmdcqVKaul7RBS0xSlK0ZFKUoBSlKA/CK5F9DqOu1ditfEYfNqN/3oCNRSt7F2hBOx/eonjOOlrj2cOAWtsBduNqiHQlQAQWeD7BZ1k+k5qlK2zUy6ekdu9dCgsxgD6/oNT9KpzxH4jj8c3l2sPdTCqZGZcpuH+ZgdQOynbc66Czlss0F2J+cT+mg+1fYw69qirrHv6UWT0k6+p/8FGcsceu4W4tq6Ws2t2QWyrOYgSQM07Gfarn4djkuoNdSNATr/j/WtTmPl21ibTplALCAYmCdAfvUJ8P7V/BX7uHvgiSMjbqxg/CT3A006N1EVxtrInS4f6lEJzqPK9/b4O/zRyJbxWZs2W4fzwWOhJAAmANTrUM4Hw+9w+5c/EA+WVE3BJVILRP36T8Q96tK/wAYW3OcgRrrpppt33rWx2JsX7bI43B67R2rmsr7e1+Dp+H9Xfrn+eSrPEHFI62wrAlHIaOkqpH0g71y+C4y81hsPhhDkO9wgasvpAAI+u/etbmngbYS8UzZ0OqP3A6H3Gn6VJ/DKzZVbt+4QMkgk9gFP76/SrfpjCtcke6yZ3vj3JLy/wAqJhrc3GEkEs53ObLIM6fl/wBa1vYHjGCsKDaINucqxsx09Nvq+vadZHtVc8xcwYjiV8WrIby5hLY/N7t/rSpJw3w29K+ffuZwIHltoo7CQffXTfap7x65yVyyiMu+Mc8InOC41busVtAEr8bDUKT0nq3tWnz7il/A382cDLEp8XqIXuJXXUTqJrc4PwlMNZW1aU5F69TOpJ9zWpzTg7l7CX7dqM7LADddRI+ZEge8VxnSte2zdrcv30RLgfDPxXDsMbsvDkyfUfS7QNdwV9MdvpXNv8i5L6uoz2SfVbaQQG09LDeJnodKsHwpw4fhlpXBBV7g7EettKlp4Zb6j/Uf6Ndau5uu1+rOU/h1E9y5WikeaeX0t4ZUDhDaLZfMj1SWYrmjQ66dDH1qv6vPxR4Hde05ta6ZisBs2XcbaHqCOsd6hf8AuThMLbtPxLFXLbXRIs2rcsugJBYzqJAOnUa1R02XU/U+dnDqsfdScrS0SHws59RbQwuJdU8sfw2JCgr2JJiR9Jn51OWv4LELKXUiSPSwImQdxMdNJqqsHwfD4m7ct8PwtprdsLmxGMu3BmkfyLlKknNsI9PSpdwnk3BBV/EYWyXj1+W9wr81Jafof86xmxz/AFaaNYbrwvJucV4CrB10KsCGWdwegI9vrUI4r4f5p8oZGJJ1GnqzEARoACVHyFWvguF4S0uS2zKvQF2YD5F5j5Vivqn5S31A/cGppuof0srfbkWrRwOHcKhVzE/DE/m9MjXT6/eupYw4UAQJHWP1riY/mC9g7n8awb9g6i5bHqUCPiSYJ9wQPati14ocOMZQ2Y/lCNM7xosTPvXixU+Uti8yXDO9ZvssgRB3EAz+ldfAc0vaWLiNdUdVIz/YkBvuD86j+H5nuuwFvAXl6TcNu3BHsWn610jhnueplRO8NmH7b1ubvG+Gc6UWtUiXcD49h8Yhaw+bKYdCCr2z2dDDKdDuNdxIrp1U3G+W0dkvLfuWr6H03LDZWjXRjrmXXYjqROplgOK8Sw8raxQxLAg+Xi1GoJ1y3EhlMHc5gCBpFWx1UPzwyKulvlzyi2aVErHiRwwqpfFWrbEAtbZhmQkaq0GJB0MdqVUTEtpSuVzBzBYwVlr19sttYBaCYLEAaAE6kgf4UB1GaNTXH4xxi1ZUtduJatj8zsEB2G5I6kD6ioZh+dBxFGNh2FsNl9IdDO4GbQnSNu+u9aL8v4dGDtbtG6dZcZ7naSzSdtNTUt9VMvWmVT0tUt7R98d5ou4hQnDwSX0/EspFq0p3ZcwHmt2ygjudIrZ4PgVtIFWYHVtSxOpZj1YnUnqTWzhbfUj5VsgTUeXNWTyVY8U4/B+V9uoUSxA9tz9q+cS4t+7du3z/AMKj/EeMWbTAXHm42yKC9xvkigsddNq5JNvSOnpt+DvjHovwqT7nSuXjLS3CcyjeR7HfQ/OuZhMRxDER5HD7iqZh8Q3ljpHpUM3X223rct8r8acAs+Htakxbt5zHQS7r+wruumyP0Of+oxT4ZCvErh7O2FW22XzrnlEdJaBMjUD1GR107VDMTj8dgbr2rxcMVAhjOw9LKdiNPkdQavDA+HF4Xlv4i62IuKPSHKhEb+ZbYEA9t47k611uJcuu1tlu20a2RDBisR7yRVuPCpjtoiyZqq+6Wzz9gcJi+KuiAALaWDcIOUaD4j1JImBrqegqbcJ8OLFtSLty7czfEoORGgyJUamPn1qTcD4Nawls2rIOXMWk7mT1PWBA+ldnCJ1qLJne+2OEWxhWu6+WcvhfLlixrZspbMRmA9UabsZY7da69nDxqdTWavoITsCflXB88s670tHzWtilkqOtZ7lt+pVPmf8ACa4PMHM+EwanzLua4eiiWPsq9JiJaBRJvhHm0uWaPCeY8PgsVjLV50toxt3VB0lnX1kdPygn3Ndr/rB4d/8AkJ9xXC4LyE3Ert69jcG9vMQbTvdgFAqgABDM/mmIM76VLbHhNgVM+Va029Bb7gtFXrpU0m3yQ11HL0is+d/Ee296yMMzMiXFe4VlQwRpyAkagxJO22+tb/F0PEPw3EsJFy5aMnDsQCddoMgMCD3npsKspfDPh8a2LM+1lB/Q1kueGPCm0bC2430UL+qgH9a6Lp1Ou18ox+O3vuXBC8Fj7t4zesvZCrq10pPTQZSSQN5MbaDs4jxzD4dZa4gk6AsJI+VTW34YcIH/ANnbPzLH/wCVdjh/LGCsf2OFsW/dbag7RvE7V7kw9602e48/Y96KhscztegWLF9gdnFpspG49TAKJHevzG8Sx3/d4S8x+aKD/wC4nf2q7vwNr+RftXw+AtxogPtWF0eP5NvrcnpooC/jeKsNcC2gME3FMfQb7bVq8sYu3g7FrH3rXnX8RehcigldSsL20VtBqZA71dnEOEXXaVtgAe41+lQxuW8bhG8rD4J79jMXDedZXyy2pVAzAkZixkxGcgTS8CmfoX3EdRVP639j85gwT4izdt2na2X/ADKJKiZ/YR0rkcDwmGsmbGLLAem7buXVuAnuDPoYH9J02j5ucI5hGKe6mC/hEZVtNfs6Rs0i58W/3joK7XJvhGrXDi+Kqr33Yv8Ah1INpZ/nj4zPQGPnXuPAlHa/U8yZ933L0OOOa7IMG9YMf/sUH9/6Vj4Lj7vEMS6YO07lQZvTltLA2NzU67aAk7xGtXT/AND4b/gWf/TX/Ct1VAAAEAaADpWJ6KF5ezpXXX/tWijR4Eu/ruYiHb1MFggMdSASASJ6xX5V6UqwhObjcWdY2H61VXjbjbrYFLSAkXLyghRvlDMB9wD9KuC5hVMnXWtDiHL9i+oW4pIDK4gwQymQZHv99tq8fwer5KW8MeasP+Gt4diqXrZ0XQZ9TqO5IOvWZMVz+XcYX43i/NeSc4WRMBWWACdQAOm1T7E+BnDmuF0u4m3rIVGSFPtKEj70u+CGDa4brYrGeYTmLBrYM99Lelc3jTbfutHRZWtL2Z0L2IRFLuyqgElmICge5OlOAXTjSrYVgbM+u/lMRqMtuYzOT11VYJM6Kd/C+GmAVw10XsQFMhMTea6gOonITlJgkag71MUUAAAAAaADpXGOklPbezrfUtrSRy05ew/5kzk7liT/AJVtYDhliwIs2rdsdkULOgGsDUwAJ9q26VTMzPhE9U68sVr4/HWrCG5euJbtiJe4wVRJAEsdBJIH1rYqqv8AaLe4OHWgpbIb4DgDQjK5En+8B9a0ZJOvPVm8pbCRdQEr5hBCyN4BAJG2tcviGPvXYNwnL0EQv071VfhXxCzhsPiMRfb0oYC77AbCfzMw+wqaf712haw2JvAxeuIDJHoDgkFukAj96gzTlqmvQvw1jmU/U6z2WGpEfP8AwrbskCFAMnYEb1C/D/i34g4lLjZrq3W9RJLZZ9Mk77FRGwA+s54dfhIiWmFUakz2G9T5MThr5O85e+dmHiXEbGGXNeKgDdmbKB2GuhPtWhZ4pjMZAwOGYp0v3SbNqCJBDEZrg2+FY9663CvD63cv/i8f/FugzasEzasjSPTszmMxO0mBOUEzoCq8fSrW6JMnUvepK5Phtib8/jOI3YI1t4VBaA7jOxZmG2/QHvXW4T4YcKw7Zlwy3H3zXibpmZmGJUGeoFTGlVTKnwiaqdeWY7FlUVURQqqAFVQAFA0AAGgAHSslKVoyKUpQClKUApSlAKUpQClKUApSlAKUpQClKUApSlAKUpQClKUArV4lw6ziLbWr9tbltt0cSDGo09jrSlAQu54P8HyvFhgWUgEXXJSeqySAR0kH61RnLLPj8TheHX7jfh/MK+nKHhQ0eoqdttutKUBZmD8MMNhsVFjEYtJYJIa2dGI72iD9RVr8L4Taw6gICTEF21Y/M/0EClK80j3b8G9SlK9PBSlKAUpSgFKUoBSlKAUpSgFKUoBSlKAUpSgFKUo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8" descr="data:image/jpeg;base64,/9j/4AAQSkZJRgABAQAAAQABAAD/2wCEAAkGBxISEhQUEhQVFhQXGR4YGRUWGB4ZHBgeGR8XHSAhHBogHiggHB4lHBgbITMiJSkrLi4uGB8zODMtNygtLisBCgoKDg0OGxAQGzQmICQsMC8yNC8yLC4sMDQtLDQsLy0sNDQ0LCw1LDcsLCwsLCw0LCwsLywsLC8sLCw0LCwsLP/AABEIAMQBAgMBIgACEQEDEQH/xAAcAAEAAgMBAQEAAAAAAAAAAAAABgcDBAUIAgH/xABGEAACAQIEBAQEBAMFBAkFAAABAhEAAwQSITEFBkFRBxMiYTJxgZEUQqGxI1LBM3LR4fAIFlNiFRckQ4KSk6LCJURUY9L/xAAZAQEBAQEBAQAAAAAAAAAAAAAABAIDAQX/xAAuEQADAAIBAwMCBQMFAAAAAAAAAQIDESEEEjFBUWEicROhsdHwMoHhFEKRwfH/2gAMAwEAAhEDEQA/ALxpSlAKUpQClKUApSlAKUpQFb8981Wg+IRkuOmFySo+G7ddcwWJ9eVSGgiF+LoKrjljxaxFm8URB5LH0Ye4+ZRP5FuZQbYn4dCBMERBWb8nqrpirgbM5xd83D1zG4wHy9AX7/asPFfltcPfW/aTLau7wPSr9flmGsexqSbTytPz6FTlrGn6ep6V5d43axuHS/ZnK0gqwhkZSQysOhDAjt1Egg10qpnwA4yz+bbJnMMzDtcTKub/AMdsrPvb9zVzVTNbRPU6YpSlaMilKUApSlAKUpQClKUApSlAKUpQClKUApSlAKUpQClKUApSlAKUpQClKUArkc28cXA4O/iWE+WshSQMzGAok92IFdeoL422s/CMQBElrQEkDU3bY3Og33NAcDwv4ev4VrplruIXzbhIX1O2umVQIzEwDJGYjanOfAvxuFeyIz/EhYkAMPkD8ttidq++HcQsYBMNb1QPItg2yDJynKyovxeokmF2JMVIsVdV/VEN17H/ADr5FU+7uPpzK12lIeGHEn4dxBxc0VBN3XQKCAx26KxMe3evUdUFzlyylo4vGB2LXbTqUMQvoMkEeyjTprqel8Ya+txFddVZQwPsRI/Q19DDavbXx+hJmhykn8/qZaUpXcnFKxYrEpbRrlxgiKCzMxgKBqST0FVnzD4tWvLdsIMtvYYm6sBjE/wrRhnPu2USNiJrNUpW2amHT0izMRiUtibjqg7sQo09zXEvc7cNWJxljUwIcHN8omdxt3ry9xzm2/iLhuFnZ/8Ai3WzuP7ugW2PZAPnUg5G5HGLPnYpiU0MK5zHf4jlI10OjAj9sVk7Vt8L8zc403pcv8j0nw3i9jEFhZuK5WCyjQgMJUlTrBAMHYwe1b1Vz4fYl24nxBHCgWrdhUI3KnzGGYyZMsasatxXdKZi1qmhSlK0ZFKUoBSlKAUpSgFKUoBSlKAUpSgFKUoBSlKAUpSgFQXxgUXsCcGjL5+JdRbUnpbZbjseoVVXUxuVHUVOqiXOnD7nmWsQmyq1piEzNbDshDxsUDKAwjYzICk1i21LaNQk6SZBuMcqvxHA2UabWJtAMFY+YJAykMdcw031366z1/D/ABNx7N5b2UXLLNZdFACAoB8PdcrKZOutZuWOM3Ll+7ZxapbxFrKwa3OS8jZgGA3X4SCJrk4ri+HwGKui44Tzka4CPStzLuHU6C52YRmBg6qs/N5a7f7l/G9nE8UeLhLRtLq7goFGpJfQ6b6L+pFSbwe4xcw+BSzig4AJyE6lQSfSRuABEDpJEVVPAOY/Oxxu3QCXtqgnuIkD1TBadACdRsAasLj3GkwtjzYOXoIj2AH1P2mtd14WpXnz/g6dsZl3Px4/72WlY5lwjNlF5A3QMcs/LNE/Suldvoq5mZVX+YkAfc15RXjKYnHK5dltrooMlidZIARtdTvBg76RVl8QwV25himGdLbt+cj/AAGh94O3Wu9dRcaVLlnBdNF7cvhGHxC5k/HXXQuVwOHhmtgEG8w1Bf8A5BGiaE6EjVaqnmH8RfQYtkK4cv5dqTpoD8I6/AZI0kR002cJwzE3cSnDrkofMJuEalupckn1Qo0/xNXdwfB4e6gewoZLANpfTooUwcsjXVQcw3gRXlW4rufL/wCv8nilVPZPC/V/4KQ4DyVjrt62DYuW1kMblxMoUAjX1CCey9fvV+YTChECr8KACf2+tdKzgBlLXCQN9OoqF89eIVrDfwMOnmXdQqKykBtIzqDmmSPTGvcVxu6zNLRuFOJHf8PcMf8ApHid78h8i3P/ADLbzMJ20DLp71YVQvwiwlxeG2rt4k3sSWxDsRqc59J2GnlhI7DQaRU0r6MT2ykQ2902KUpWjIpSlAKUpQClKUApSlAKUpQClKUApSlAKUpQClKUArFicQttS7sFUbkmAPrWWtTittms3FUSSpHxZeh6xH30rx+D2eXyee+f8avEsciWFKLazZnXs0EAxOWcpjeC2oEGtDjrYMXrYxN13ZECrbjNEQBmgSSex7bd43xHiV7C3sTZXRixRmYlnESNGBiBJgjpGp0NSThmOexhsGuHUPi8Vczm6/qGjZSCxmDAAMagSdDFQ1FLTf7fL+xfOSOUlz/z44S+TL4acNUNcvXLcakq1wQQsAg6wIMnUf0rv+KOFK4YliVGkOBmVvY6aa7HoYri+IH4lMN/2keTcYmFtYhmW4ofK2a2dgZVlidDrG1STgqPjeGIl4li1ojuR2P2g1yvysr9/wBDpD4eNe36lNcExYtXkdrfmRskxJOg1g9+1ej+BXbd23lhZ3ET9NfYHpVScb5Is2j5rs1uygOcKJJOsQdehA26e81OfDvi9rEWGWzcYG0sZCArQBpoPTHyArWepyauf7nmKKxpxX3Rnw/C/wD6lduFdUwyIH7F3uzEjUwo6aad6y+FVm7h7PkX1yPbZg0rlDKZghtn0G+/Q7a/GL4taXNfeS1mA5IOZUdlze5WPV1EqO1dzAcUsOGuW7lq6izLK6sqwJ9RBgQNda5dz7f56GqhJ/P7mfmri4S07hiEVSScrMNJOykMNt+lVX4c8HPEsY+Ie9NwZlt5g7eXvD+pjsJITMdT00NS3inMXC8Wg86/auLmnyy5WSpIEpIkSNAwjY9jU35A4LbtWvOW0LRufBbCZMidPTAIZozEnf09q7YZb+nX3+xxyald2/Hj7knwuHW2i20AVEUKqjYBRAA+QFZaUr6JAKUpQClKUApSlAKUpQClKUApSlAKUpQClKUApSlAKUpQCtHjd1lsXGVgpVScxn0wJnQEn7Gt6uRzbfyYO+e6Fdifi02Hzms29S38G8a3aXyeT+YuH3A1285X+2NsgRuVzDYAH0+w2qxeR7WGTPgsSvrtkvbb8wD6q6MIIIGhI61GuI3ku8HRiBn8wsxAk5sxBYnSC3v3rd5ovucPh8fbIW75QUmJ0bTrOoOo/vGoabqVPzr+68F0zM06+E/7Pya3GuC4iy93z7ouYNiGN14a46IZCBviBJAEAgag9xVk8ji09rLbgJl9A1BymANDrED9qoTHcXv3lC3bhZQZAMb/ANatfw4u/wAEBe2pzBj76ge8V51EVMp1+Xg1guadTP5+f/DH4s4Frt2xZQlbYFy47zIhQhPpGrEAwPdgJ1NfWA4S/CbbX1W3esjy1F1VC3rgvHUoQzZgrFVytlnpoKlF/h1m46PcT1p8LiVdZkGGBBjU6TFb13D4bDrmCqWj4yB6Z6kxJOs61x/Ffap9PU1+F9TfqQDmjiyJiLWYstrEW2S4rLBiFK5lYSvxEVH/AAv5bONx7WAzHDrJu5SQroCQAxGmvSa1/EkPcvC/A8sgW1OYHNGYzA23/SrE/wBnTAhRfu+nM4CwCpJUajQXJXWd07a1XghKF8k+e27aa8ft+/JaPA+UMBg4OGw1pGGmfLL/APnMt+tdylKsIt7FKUoBSlKAUpSgFKUoBSlKAUpSgFKUoBSlKAUpSgFKUoBSlKAVGvELGrawV3MGIYFZBdQJG7Omqgbyf1qS1WPiFz5h8l2zYuq+QRcZSwCt/Kt1XWX0+EBh0JGx55XqGdcK3aKx5GwFq/ZxltgHLMTBbNqPhIbqTJ9Wm1QniGIxCL+GulgtsyEPTfY9tdOmtSfw74wq41gdFuzG+rCd5YxIJO51iuRz3dDYt46BQfnE/wBa4Y9rM5f3KMmnhVJ/BwbNouwVRJJgD/PpV9cs4AWbCQGBIBIZi0fcmKpLgFwribBE/wBoohdzJAj6ztVzpzPhRd/DszI+bywHUiTCxBGmswD7fKcdWqeklwe9I5lNt8nYwtzMobvP2kx+lRTmziTXbiYKyfXelX6wh+Jjp0Abr0qSYzHWsNbDXWCqBEn2qn+JcfZcbiLmHIY3FNpGE6BgolffQx7mpsGN2/sVZ8ihfc6/H8EMZcuraIFrB24B6FzGnyhdexFXT4Omx+ATyvLFz/vFturajYlVYhSR7DbbY1XvL3BRh8E1ttWufF3M7+/t9Jq3ORuELhsKirmGb1EEsYPyYAjaqenrddq8In6mdR3Py/5+RIaUpVx88UpSgFKUoBSlKAUpSgFKUoBSlKAUpSgFKUoBSlKAUpSgFKVr8QxYs2nusGIRSxCjMxgTCjqT2oCG+LuKxH4RcPhigfEMbbZhLeXHrhdogwSZjMIEkFYlw7lHLYCaKgEek5Z7mQQdfn9TXFXm3FYvil03k8tAgCWpD+Us7EgnKzSCwAkwuwUVZ2Bcsm8HYHf/AF/rvXzeqvurXofS6efw47vVlDc38FGEdMRYDAB5J9RE7yWYkmTp2++vI5ythrqYhJNu8gYHpI0I+YgVdHNPDlyObrAyDObXQ+xMe/0qqeUeLW7V1sLiALmHdoXzF0GuhykSM2h9j8zWsOSmt+XP5oZonwuFX5NfuRLDYhrbq6MVZTIYbgippy7zbxLFXbeGF2y7NohxCoIIk/2kBvYAk9BU4xHJ9plnCWcMCd/Ms+aD8vV6fsajXE8Jj1zC/wAPtXGABW7YAV0K+oEGCdD+UjX3G/eepVeCaunqfJI8FwzEYnDXrOPRbdwuUlIkqMpkGToTP0+9cn/cm2uPseShFm3bzuTqCwLBdf5uv/hrQ4ViuNXQFFkBR+a8Cm3cSP0WrNTDPaw/8ZgbmWGjSSNSQO0jT6VLlqpptPyVY0qSTXj3Ky4xzXdt4s2XCeWNu6z7vC7DtG2tTnF+IOKwOBV7Vi3dQCAzOP4c/CSLejpPQEH9xWuGwFy/xS4czLlYZmnKxEDqpE9OsxBI3FW1jeCB8OZAaRBDQJB07foadyxOXPtyaaeVUr9+CvL3jpxQmVTDKOwtsf3eax/9ePFe2H/9M/8A91DeauAthLuXXI2qk/qD7ifrXFr6M0qW0fMuHD7WWnh/HbiSzmt4V/mjiPs4rocP8fsSCfPwtlxpHlsyEbz8ReekbRB3nSnK7vLXA0xQuA3AtwRlWJ0nUn26aHrr0ldqFtnsQ7fbPkuzh3j1gXgXrF+0dZIyuo7ayDr8qlnB/EvhWJAyYu2hP5b38Ig6aeuAd40Jrzni+SL6n0MhUD4mOX56awKjZw7awCwBIJUSNPftXkZIv+lnt4rj+pHtxHBAIIIOoI1Br6rxTwzi2IwxLYe9dtE7m27JMTEwddz9zVv+H3jWVy2eJyy6xilEsOwuIo9Q6ZlE6CQdTWzmXvSsGCxlu8i3LTrctsJV0IZSPYis9AKUpQClKUApSlAKUpQClKUApSlAK+LwJUgbwY1jX56xX3SgPM/NOFfCcTQ+i0GJzXSCCdQzMS+xYCASSYJ71aHLmNF1QQ3oAldZBHcnt+9Vt/tCjJxG2i6KbK3CN5dnuAkzuYVR9Ky8jcyNdTKwlxuBqWgRJgQsk6DfQ9K+dnwuZT9j6eDLORuff+MsPjlhWkDVup9/nr+lUJzlwx7WJuEhoPqkg6Tp1YmPcxJmBVwWMc5bUEknYaf6A/rWnzzwBLlpgQRC5iF3Z40nT1Rtr/SuODL2Vs7Z8PdHb6kV5E5+NlVtXnaejsQFAG0ktqd9flvVk4bmq1cAaA4OzCDI9jPfr8685YnDtbYo4KsNwelfFu4VMqSCNiDB+9WX0qp7l6Io6rt4tb/U9QLxmyASoH7aj/Ko3zVzFbCZnKqsgT8zt+x+QNUoeYMVM+fc3n4j7f4bfPuayjD4vEmDnaWMA/zBC2g/urHbauP+la/qfB1nqZ/2S2ydeGyPdu3r5JAuvEL8JjrBBMeoDQ9T2qf4rGXLJysfQZX3Wf3HX/WrkzgIwli2GjRRrESSFk/U61m5hFu4FIaIEn5RP1/yqbI902inHxqWQzmzh4xFp0bKTEq6/wAy7HePY+xqm6vjiVhLSG4WAVd56d/1qjMSwLsRsWJH1NV9C3pom69T9LXky8KtK960riVZ1B1jQkDerWwXLi4VmZcwDbifTJLHt0GgHQD3mqfr05wrD+dg7WfVsgYGATJUSfnM171m+NMx0VTO9ognF+IJh7TXHBIGkDck6Af696rbi/Md+/InJb/4aaD6ndvr9hU+5+wsYa4NPTB1AMSY0Ldddxr0FVTXnR45c9z8nTr8tdylPjRKeUMLgXEYiWcmApkACCZEH23J/wA5fiPDHD3xOFushI0DEOmg76ET3k71W3A7SPiLSvGUsJDTB9tNf6d6vbheNQouVhB+HK2aZ7Ef0p1F1jvab5POnicmPTlcEJ4FxHiHLmIHnKbmEuGHUH0n3SfgcCd9G1GsSPQ/BuK2cXYt37DB7VwSrD7EEdCCCCOhBqKXFw+MstYxKKVYQQxH/tkyDMGR2qI8g4l+C8Rbht9icLiTnw1xogOdIJ7tAUjuE09VVY77kR5I7WXNSlK6nIUpSgFKUoBSlKAVju3gu/2r7Y1ynckyaA3BjR1BrIuJU9fvXHuYlR7n2rH+N9v1oDvecvcV9K4OxmuD+MHY1o8d5gt4TD3cQ21tCwB0lvyrPu0D60BRnjtjxd4tdAbMLSJb/ukDMR76ufrI6VHuUeYHwtwQYQnMwVQXuEA5UzEGAT27mp7y1yvbuh7uJPn4m9Ls7CQpbXroTrXM454a5f7JoUKoE7yPiZu5JOgEfpFSV1GOty/BZPTZZ1S8ktwfGPTaLFS5MsE2GUyUU9hEE/tMVIOIYi3dsZ3MFfS323+hBqh8Bib2Bvhbg6EKGMAByAWjtCe21Ty/xD8RhrqWDJKEgfMuimdoOViKjyYnL+GW48itezXp6nM5t5btZbtw6MPWzCD+Uae8AQFESTqarhELEACSTAHcmu3x1sVZ/h3XLKSTn3zwotnU6mAIrBytw+5exNoW1nKwdj0VVIJJPTarsKcY9t7RBnayZElOn6lkct8m2rVmbsEtDAnpmFox7jMn612ExmGsBsuWFGeew9UHv7T1k1COcubnNzysN8NoZXaPzIw1H/L6Rr1zfKo5geFY28pCByDbkCfjQMpgd4LAwam/Bq13W9FX48x9MTsszH87WgxBeApIHY5fLP8A8h/5WqM3/EFCBCNPoEHsRDj6DQdyZrU4D4fXLysbrFNPSRtsCJBEnciNIKmpVwrkSymU3VGZUKPHwuCPi12P23rLnBPyaVZ68akcS4gW4Y1zy3YXVmFMEBgCSTv9p61T1Wb4l/8AZ8Lh8PaYhJIIncKNAepiqyqrpJ1LfuyXrK3aXshXpfkDitvFYG0ydFCsu+QrpGvTSR7H3rzRUk5J5uu8PuyozWmIzp9xK9A2v1it9Ridzx5Rxw2pfJbHPfCldHVhuDEwxGhggRAO/wB6oa9aZGKsCGBgg9CK9PYwJisOl23qroHHuGAYfXaql5q5MLu9xCFOXYD43ksdfcGPt2qTp8qxtqvBbnxPLCc+UVxXZ4XzRisOCLdw6x8XqiO07VpYnhd62SGtsCFDNpOUHbN2+tadXtTa55Pnp3D44Lf5K5ra+RndcwAJ9bFvnlCBQNPep1x7hqcTwptElb6eu1cJgq42IiCK87YfD3bZUksisoeQCRlJIUkDoSI171dPJWKKIkM+mxysvzkQB9coqK0sNbl8MulvNOqXKLJ5F48cZhFa5pftk2b6/wAt23o2nQNow9mFSGotwWylvFNet6JiVAuDYeYnwmCNCVLAmdcqVKaul7RBS0xSlK0ZFKUoBSlKA/CK5F9DqOu1ditfEYfNqN/3oCNRSt7F2hBOx/eonjOOlrj2cOAWtsBduNqiHQlQAQWeD7BZ1k+k5qlK2zUy6ekdu9dCgsxgD6/oNT9KpzxH4jj8c3l2sPdTCqZGZcpuH+ZgdQOynbc66Czlss0F2J+cT+mg+1fYw69qirrHv6UWT0k6+p/8FGcsceu4W4tq6Ws2t2QWyrOYgSQM07Gfarn4djkuoNdSNATr/j/WtTmPl21ibTplALCAYmCdAfvUJ8P7V/BX7uHvgiSMjbqxg/CT3A006N1EVxtrInS4f6lEJzqPK9/b4O/zRyJbxWZs2W4fzwWOhJAAmANTrUM4Hw+9w+5c/EA+WVE3BJVILRP36T8Q96tK/wAYW3OcgRrrpppt33rWx2JsX7bI43B67R2rmsr7e1+Dp+H9Xfrn+eSrPEHFI62wrAlHIaOkqpH0g71y+C4y81hsPhhDkO9wgasvpAAI+u/etbmngbYS8UzZ0OqP3A6H3Gn6VJ/DKzZVbt+4QMkgk9gFP76/SrfpjCtcke6yZ3vj3JLy/wAqJhrc3GEkEs53ObLIM6fl/wBa1vYHjGCsKDaINucqxsx09Nvq+vadZHtVc8xcwYjiV8WrIby5hLY/N7t/rSpJw3w29K+ffuZwIHltoo7CQffXTfap7x65yVyyiMu+Mc8InOC41busVtAEr8bDUKT0nq3tWnz7il/A382cDLEp8XqIXuJXXUTqJrc4PwlMNZW1aU5F69TOpJ9zWpzTg7l7CX7dqM7LADddRI+ZEge8VxnSte2zdrcv30RLgfDPxXDsMbsvDkyfUfS7QNdwV9MdvpXNv8i5L6uoz2SfVbaQQG09LDeJnodKsHwpw4fhlpXBBV7g7EettKlp4Zb6j/Uf6Ndau5uu1+rOU/h1E9y5WikeaeX0t4ZUDhDaLZfMj1SWYrmjQ66dDH1qv6vPxR4Hde05ta6ZisBs2XcbaHqCOsd6hf8AuThMLbtPxLFXLbXRIs2rcsugJBYzqJAOnUa1R02XU/U+dnDqsfdScrS0SHws59RbQwuJdU8sfw2JCgr2JJiR9Jn51OWv4LELKXUiSPSwImQdxMdNJqqsHwfD4m7ct8PwtprdsLmxGMu3BmkfyLlKknNsI9PSpdwnk3BBV/EYWyXj1+W9wr81Jafof86xmxz/AFaaNYbrwvJucV4CrB10KsCGWdwegI9vrUI4r4f5p8oZGJJ1GnqzEARoACVHyFWvguF4S0uS2zKvQF2YD5F5j5Vivqn5S31A/cGppuof0srfbkWrRwOHcKhVzE/DE/m9MjXT6/eupYw4UAQJHWP1riY/mC9g7n8awb9g6i5bHqUCPiSYJ9wQPati14ocOMZQ2Y/lCNM7xosTPvXixU+Uti8yXDO9ZvssgRB3EAz+ldfAc0vaWLiNdUdVIz/YkBvuD86j+H5nuuwFvAXl6TcNu3BHsWn610jhnueplRO8NmH7b1ubvG+Gc6UWtUiXcD49h8Yhaw+bKYdCCr2z2dDDKdDuNdxIrp1U3G+W0dkvLfuWr6H03LDZWjXRjrmXXYjqROplgOK8Sw8raxQxLAg+Xi1GoJ1y3EhlMHc5gCBpFWx1UPzwyKulvlzyi2aVErHiRwwqpfFWrbEAtbZhmQkaq0GJB0MdqVUTEtpSuVzBzBYwVlr19sttYBaCYLEAaAE6kgf4UB1GaNTXH4xxi1ZUtduJatj8zsEB2G5I6kD6ioZh+dBxFGNh2FsNl9IdDO4GbQnSNu+u9aL8v4dGDtbtG6dZcZ7naSzSdtNTUt9VMvWmVT0tUt7R98d5ou4hQnDwSX0/EspFq0p3ZcwHmt2ygjudIrZ4PgVtIFWYHVtSxOpZj1YnUnqTWzhbfUj5VsgTUeXNWTyVY8U4/B+V9uoUSxA9tz9q+cS4t+7du3z/AMKj/EeMWbTAXHm42yKC9xvkigsddNq5JNvSOnpt+DvjHovwqT7nSuXjLS3CcyjeR7HfQ/OuZhMRxDER5HD7iqZh8Q3ljpHpUM3X223rct8r8acAs+Htakxbt5zHQS7r+wruumyP0Of+oxT4ZCvErh7O2FW22XzrnlEdJaBMjUD1GR107VDMTj8dgbr2rxcMVAhjOw9LKdiNPkdQavDA+HF4Xlv4i62IuKPSHKhEb+ZbYEA9t47k611uJcuu1tlu20a2RDBisR7yRVuPCpjtoiyZqq+6Wzz9gcJi+KuiAALaWDcIOUaD4j1JImBrqegqbcJ8OLFtSLty7czfEoORGgyJUamPn1qTcD4Nawls2rIOXMWk7mT1PWBA+ldnCJ1qLJne+2OEWxhWu6+WcvhfLlixrZspbMRmA9UabsZY7da69nDxqdTWavoITsCflXB88s670tHzWtilkqOtZ7lt+pVPmf8ACa4PMHM+EwanzLua4eiiWPsq9JiJaBRJvhHm0uWaPCeY8PgsVjLV50toxt3VB0lnX1kdPygn3Ndr/rB4d/8AkJ9xXC4LyE3Ert69jcG9vMQbTvdgFAqgABDM/mmIM76VLbHhNgVM+Va029Bb7gtFXrpU0m3yQ11HL0is+d/Ee296yMMzMiXFe4VlQwRpyAkagxJO22+tb/F0PEPw3EsJFy5aMnDsQCddoMgMCD3npsKspfDPh8a2LM+1lB/Q1kueGPCm0bC2430UL+qgH9a6Lp1Ou18ox+O3vuXBC8Fj7t4zesvZCrq10pPTQZSSQN5MbaDs4jxzD4dZa4gk6AsJI+VTW34YcIH/ANnbPzLH/wCVdjh/LGCsf2OFsW/dbag7RvE7V7kw9602e48/Y96KhscztegWLF9gdnFpspG49TAKJHevzG8Sx3/d4S8x+aKD/wC4nf2q7vwNr+RftXw+AtxogPtWF0eP5NvrcnpooC/jeKsNcC2gME3FMfQb7bVq8sYu3g7FrH3rXnX8RehcigldSsL20VtBqZA71dnEOEXXaVtgAe41+lQxuW8bhG8rD4J79jMXDedZXyy2pVAzAkZixkxGcgTS8CmfoX3EdRVP639j85gwT4izdt2na2X/ADKJKiZ/YR0rkcDwmGsmbGLLAem7buXVuAnuDPoYH9J02j5ucI5hGKe6mC/hEZVtNfs6Rs0i58W/3joK7XJvhGrXDi+Kqr33Yv8Ah1INpZ/nj4zPQGPnXuPAlHa/U8yZ933L0OOOa7IMG9YMf/sUH9/6Vj4Lj7vEMS6YO07lQZvTltLA2NzU67aAk7xGtXT/AND4b/gWf/TX/Ct1VAAAEAaADpWJ6KF5ezpXXX/tWijR4Eu/ruYiHb1MFggMdSASASJ6xX5V6UqwhObjcWdY2H61VXjbjbrYFLSAkXLyghRvlDMB9wD9KuC5hVMnXWtDiHL9i+oW4pIDK4gwQymQZHv99tq8fwer5KW8MeasP+Gt4diqXrZ0XQZ9TqO5IOvWZMVz+XcYX43i/NeSc4WRMBWWACdQAOm1T7E+BnDmuF0u4m3rIVGSFPtKEj70u+CGDa4brYrGeYTmLBrYM99Lelc3jTbfutHRZWtL2Z0L2IRFLuyqgElmICge5OlOAXTjSrYVgbM+u/lMRqMtuYzOT11VYJM6Kd/C+GmAVw10XsQFMhMTea6gOonITlJgkag71MUUAAAAAaADpXGOklPbezrfUtrSRy05ew/5kzk7liT/AJVtYDhliwIs2rdsdkULOgGsDUwAJ9q26VTMzPhE9U68sVr4/HWrCG5euJbtiJe4wVRJAEsdBJIH1rYqqv8AaLe4OHWgpbIb4DgDQjK5En+8B9a0ZJOvPVm8pbCRdQEr5hBCyN4BAJG2tcviGPvXYNwnL0EQv071VfhXxCzhsPiMRfb0oYC77AbCfzMw+wqaf712haw2JvAxeuIDJHoDgkFukAj96gzTlqmvQvw1jmU/U6z2WGpEfP8AwrbskCFAMnYEb1C/D/i34g4lLjZrq3W9RJLZZ9Mk77FRGwA+s54dfhIiWmFUakz2G9T5MThr5O85e+dmHiXEbGGXNeKgDdmbKB2GuhPtWhZ4pjMZAwOGYp0v3SbNqCJBDEZrg2+FY9663CvD63cv/i8f/FugzasEzasjSPTszmMxO0mBOUEzoCq8fSrW6JMnUvepK5Phtib8/jOI3YI1t4VBaA7jOxZmG2/QHvXW4T4YcKw7Zlwy3H3zXibpmZmGJUGeoFTGlVTKnwiaqdeWY7FlUVURQqqAFVQAFA0AAGgAHSslKVoyKUpQClKUApSlAKUpQClKUApSlAKUpQClKUApSlAKUpQClKUArV4lw6ziLbWr9tbltt0cSDGo09jrSlAQu54P8HyvFhgWUgEXXJSeqySAR0kH61RnLLPj8TheHX7jfh/MK+nKHhQ0eoqdttutKUBZmD8MMNhsVFjEYtJYJIa2dGI72iD9RVr8L4Taw6gICTEF21Y/M/0EClK80j3b8G9SlK9PBSlKAUpSgFKUoBSlKAUpSgFKUoBSlKAUpSgFKUo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Группа 22"/>
          <p:cNvGrpSpPr/>
          <p:nvPr/>
        </p:nvGrpSpPr>
        <p:grpSpPr>
          <a:xfrm>
            <a:off x="3203848" y="2587887"/>
            <a:ext cx="2808312" cy="2296134"/>
            <a:chOff x="3203848" y="2587887"/>
            <a:chExt cx="2808312" cy="2296134"/>
          </a:xfrm>
        </p:grpSpPr>
        <p:sp>
          <p:nvSpPr>
            <p:cNvPr id="8" name="TextBox 7"/>
            <p:cNvSpPr txBox="1"/>
            <p:nvPr/>
          </p:nvSpPr>
          <p:spPr>
            <a:xfrm>
              <a:off x="3203848" y="2587887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Художественная и рекламная графика</a:t>
              </a:r>
              <a:endParaRPr lang="ru-RU" dirty="0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8717" y="3234218"/>
              <a:ext cx="2171680" cy="1649803"/>
            </a:xfrm>
            <a:prstGeom prst="rect">
              <a:avLst/>
            </a:prstGeom>
          </p:spPr>
        </p:pic>
      </p:grpSp>
      <p:grpSp>
        <p:nvGrpSpPr>
          <p:cNvPr id="23" name="Группа 23"/>
          <p:cNvGrpSpPr/>
          <p:nvPr/>
        </p:nvGrpSpPr>
        <p:grpSpPr>
          <a:xfrm>
            <a:off x="5977480" y="2668343"/>
            <a:ext cx="3008746" cy="2033107"/>
            <a:chOff x="5977480" y="2668343"/>
            <a:chExt cx="3008746" cy="2033107"/>
          </a:xfrm>
        </p:grpSpPr>
        <p:sp>
          <p:nvSpPr>
            <p:cNvPr id="9" name="TextBox 8"/>
            <p:cNvSpPr txBox="1"/>
            <p:nvPr/>
          </p:nvSpPr>
          <p:spPr>
            <a:xfrm>
              <a:off x="5977480" y="2668343"/>
              <a:ext cx="3008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Компьютерная анимация</a:t>
              </a:r>
              <a:endParaRPr lang="ru-RU" dirty="0"/>
            </a:p>
          </p:txBody>
        </p:sp>
        <p:pic>
          <p:nvPicPr>
            <p:cNvPr id="2058" name="Picture 10" descr="http://nvworld.ru/files/news/new-575/star_wars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2942" y="3037675"/>
              <a:ext cx="2957821" cy="1663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6656404" y="4790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Мультимедиа</a:t>
            </a:r>
            <a:endParaRPr lang="ru-RU" dirty="0"/>
          </a:p>
        </p:txBody>
      </p:sp>
      <p:pic>
        <p:nvPicPr>
          <p:cNvPr id="2060" name="Picture 12" descr="http://hq-wallpapers.ru/wallpapers/1/hq-wallpapers_ru_music_3405_1920x10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4" y="5176760"/>
            <a:ext cx="8953041" cy="168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bitw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end="65171.1916"/>
                  <p14:fade in="250" out="500"/>
                  <p14:bmkLst>
                    <p14:bmk name="Закладка 1" time="1210.3728"/>
                  </p14:bmkLst>
                </p14:media>
              </p:ext>
            </p:extLst>
          </p:nvPr>
        </p:nvPicPr>
        <p:blipFill>
          <a:blip r:embed="rId11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8732" y="54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1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6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Предмет и область применения компьютерной </a:t>
            </a:r>
            <a:r>
              <a:rPr lang="ru-RU" b="1" dirty="0" smtClean="0">
                <a:solidFill>
                  <a:schemeClr val="accent6"/>
                </a:solidFill>
              </a:rPr>
              <a:t>графики в науке 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520940" cy="3579849"/>
          </a:xfrm>
        </p:spPr>
        <p:txBody>
          <a:bodyPr>
            <a:normAutofit/>
          </a:bodyPr>
          <a:lstStyle/>
          <a:p>
            <a:r>
              <a:rPr lang="ru-RU" sz="2000" b="0" i="1" dirty="0"/>
              <a:t>практически во всех научных и инженерных дисциплинах </a:t>
            </a:r>
            <a:endParaRPr lang="ru-RU" sz="2000" b="0" i="1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для </a:t>
            </a:r>
            <a:r>
              <a:rPr lang="ru-RU" sz="2000" dirty="0"/>
              <a:t>наглядности восприятия и передачи </a:t>
            </a:r>
            <a:r>
              <a:rPr lang="ru-RU" sz="2000" dirty="0" smtClean="0"/>
              <a:t>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/>
              <a:t>для подготовки демонстрационных </a:t>
            </a:r>
            <a:r>
              <a:rPr lang="ru-RU" sz="2000" dirty="0" smtClean="0"/>
              <a:t>материалов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трехмерные </a:t>
            </a:r>
            <a:r>
              <a:rPr lang="ru-RU" sz="2000" dirty="0"/>
              <a:t>изображения используются в медицине (компьютерная томография), картографии, полиграфии, геофизике, ядерной физике и других областях. 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/>
              <a:t>использование компьютерного моделирования при обучении пилотов и представителей других профессий (</a:t>
            </a:r>
            <a:r>
              <a:rPr lang="ru-RU" sz="2000" dirty="0" smtClean="0"/>
              <a:t>тренажеры и пр.)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Направления применения </a:t>
            </a:r>
            <a:br>
              <a:rPr lang="ru-RU" dirty="0" smtClean="0"/>
            </a:br>
            <a:r>
              <a:rPr lang="ru-RU" dirty="0" smtClean="0"/>
              <a:t>компьютерной </a:t>
            </a:r>
            <a:r>
              <a:rPr lang="ru-RU" dirty="0" smtClean="0"/>
              <a:t>графики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7520940" cy="3579849"/>
          </a:xfrm>
        </p:spPr>
        <p:txBody>
          <a:bodyPr/>
          <a:lstStyle/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10715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4" y="0"/>
            <a:ext cx="5791200" cy="831622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95248344"/>
              </p:ext>
            </p:extLst>
          </p:nvPr>
        </p:nvGraphicFramePr>
        <p:xfrm>
          <a:off x="428596" y="928670"/>
          <a:ext cx="8089286" cy="537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15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 способам задания изображений графику можно разделить на категории: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9850578"/>
              </p:ext>
            </p:extLst>
          </p:nvPr>
        </p:nvGraphicFramePr>
        <p:xfrm>
          <a:off x="251521" y="1052736"/>
          <a:ext cx="8640960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3"/>
                <a:gridCol w="3288629"/>
                <a:gridCol w="2616028"/>
              </a:tblGrid>
              <a:tr h="8787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1.Двухмерная</a:t>
                      </a:r>
                      <a:r>
                        <a:rPr lang="ru-RU" sz="2400" baseline="0" dirty="0" smtClean="0"/>
                        <a:t> графика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91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Векторная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Растровая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Фрактальная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642"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Представляет изображение как набор геометрических примитивов. Изображение может без потерь масштабироваться, поворачиваться,  деформироваться. 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Всегда оперирует двумерным массивом (матрицей) пикселей.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особых потерь растровые изображения можно только лишь уменьшать, хотя некоторые детали изображения тогда исчезнут навсегда. В растровом виде представимо любое изображение, однако этот способ хранения имеет свои недостатки: больший объём памяти, необходимый для работы с изображениями, потери при редактировании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Фрактал — объект, отдельные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элементы которого наследуют свойства родительских структур. Поскольку более детальное описание элементов меньшего масштаба происходит по простому алгоритму, описать такой объект можно всего лишь несколькими математическими уравнениями.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044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184"/>
            <a:ext cx="6851104" cy="687606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Растровая графика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613137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Растровая графика</a:t>
            </a:r>
            <a:r>
              <a:rPr lang="ru-RU" sz="2000" dirty="0"/>
              <a:t> всегда оперирует двумерным массивом (матрицей) пикселей. Каждому пикселю сопоставляется значение яркости, цвета, прозрачности — или комбинация этих значений.</a:t>
            </a:r>
          </a:p>
        </p:txBody>
      </p:sp>
      <p:pic>
        <p:nvPicPr>
          <p:cNvPr id="4098" name="Picture 2" descr="http://solyan-ka.narod.ru/olderfiles/1/01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308522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chool.xvatit.com/images/thumb/0/03/10.08-10.jpg/464px-10.08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44" y="4508774"/>
            <a:ext cx="44196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ompress.ru/archive/cp/2004/3/32/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5056" y="5489850"/>
            <a:ext cx="4549432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nnre.ru/kompyutery_i_internet/adobe_photoshop_cs3/i_0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522" y="3384824"/>
            <a:ext cx="4655966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atlab.exponenta.ru/simulink/book2/image47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522" y="2060848"/>
            <a:ext cx="4658238" cy="13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b.ru/misc/i/gallery/18960/3924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44" y="1708359"/>
            <a:ext cx="8969032" cy="497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63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&amp;Kcy;&amp;ocy;&amp;mcy;&amp;pcy;&amp;softcy;&amp;yucy;&amp;tcy;&amp;iecy;&amp;rcy;&amp;ncy;&amp;acy;&amp;yacy; &amp;gcy;&amp;rcy;&amp;acy;&amp;fcy;&amp;icy;&amp;k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0979" y="4407804"/>
            <a:ext cx="2513021" cy="24501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/>
                </a:solidFill>
              </a:rPr>
              <a:t>Растровая графика</a:t>
            </a:r>
            <a:endParaRPr lang="ru-RU" i="1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Изображение создается совокупностью </a:t>
            </a:r>
            <a:r>
              <a:rPr lang="ru-RU" sz="2400" b="1" dirty="0" smtClean="0"/>
              <a:t>пикселей</a:t>
            </a:r>
            <a:r>
              <a:rPr lang="ru-RU" sz="2400" dirty="0" smtClean="0"/>
              <a:t>.</a:t>
            </a:r>
          </a:p>
          <a:p>
            <a:r>
              <a:rPr lang="ru-RU" sz="2400" b="1" u="sng" dirty="0" smtClean="0"/>
              <a:t>разрешение</a:t>
            </a:r>
            <a:r>
              <a:rPr lang="ru-RU" sz="2400" dirty="0" smtClean="0"/>
              <a:t> измеряется </a:t>
            </a:r>
            <a:r>
              <a:rPr lang="ru-RU" sz="2400" dirty="0"/>
              <a:t>в точках на дюйм (</a:t>
            </a:r>
            <a:r>
              <a:rPr lang="ru-RU" sz="2400" dirty="0" err="1"/>
              <a:t>dpi</a:t>
            </a:r>
            <a:r>
              <a:rPr lang="ru-RU" sz="2400" dirty="0"/>
              <a:t>) или на сантиметр (</a:t>
            </a:r>
            <a:r>
              <a:rPr lang="ru-RU" sz="2400" dirty="0" err="1"/>
              <a:t>dpc</a:t>
            </a:r>
            <a:r>
              <a:rPr lang="ru-RU" sz="2400" dirty="0"/>
              <a:t>).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b="1" u="sng" dirty="0" smtClean="0"/>
              <a:t>глубина цвета </a:t>
            </a:r>
            <a:r>
              <a:rPr lang="ru-RU" sz="2400" u="sng" dirty="0" smtClean="0"/>
              <a:t>-</a:t>
            </a:r>
            <a:r>
              <a:rPr lang="ru-RU" sz="2400" dirty="0" smtClean="0"/>
              <a:t> </a:t>
            </a:r>
            <a:r>
              <a:rPr lang="ru-RU" sz="2400" dirty="0"/>
              <a:t>число разрядов, отводимых для хранения информации о трех составляющих (если </a:t>
            </a:r>
            <a:r>
              <a:rPr lang="ru-RU" sz="2400" dirty="0" smtClean="0"/>
              <a:t>изображение цветное) </a:t>
            </a:r>
            <a:r>
              <a:rPr lang="ru-RU" sz="2400" dirty="0"/>
              <a:t>или одной составляющей (для полутонового не цветного изображения). </a:t>
            </a:r>
            <a:endParaRPr lang="ru-RU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/>
              <a:t>, при использовании модели RGB глубина 24 разряда на точку означает, что на каждый цвет (красный, синий, зеленый) отводится по 8 разрядов и поэтому в таком файле может храниться информация о 2^24 = 16,777,216 цветах </a:t>
            </a:r>
            <a:r>
              <a:rPr lang="ru-RU" sz="2400" dirty="0" smtClean="0"/>
              <a:t>(16 </a:t>
            </a:r>
            <a:r>
              <a:rPr lang="ru-RU" sz="2400" dirty="0"/>
              <a:t>млн. цветов).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accent6"/>
                </a:solidFill>
              </a:rPr>
              <a:t>Векторная графика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5603" name="Picture 3" descr="&amp;Pcy;&amp;rcy;&amp;icy;&amp;mcy;&amp;iecy;&amp;rcy;&amp;ycy; &amp;vcy;&amp;iecy;&amp;kcy;&amp;tcy;&amp;ocy;&amp;rcy;&amp;ncy;&amp;ocy;&amp;jcy; &amp;gcy;&amp;rcy;&amp;acy;&amp;fcy;&amp;icy;&amp;kcy;&amp;icy;: - &amp;Kcy;&amp;acy;&amp;rcy;&amp;tcy;&amp;icy;&amp;ncy;&amp;kcy;&amp;acy; 17079/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629025"/>
            <a:ext cx="4762500" cy="3228975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28662" y="857232"/>
            <a:ext cx="721520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Векторные изображения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формируются из математических линий, называемых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векторами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В этом случае внешний вид изображения определяется 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геометрическими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характеристиками векторов.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5" name="Picture 5" descr="http://andrew-averjanov.narod.ru/site/flash/images/ch02/vectorle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190500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42" y="3458"/>
            <a:ext cx="5791200" cy="1182960"/>
          </a:xfrm>
        </p:spPr>
        <p:txBody>
          <a:bodyPr>
            <a:normAutofit/>
          </a:bodyPr>
          <a:lstStyle/>
          <a:p>
            <a:r>
              <a:rPr lang="ru-RU" dirty="0" smtClean="0"/>
              <a:t>Двухмерная графика. Векторная графика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3074" name="Picture 2" descr="http://x-4.narod.ru/psl/2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1050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234862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Векторная графика</a:t>
            </a:r>
            <a:r>
              <a:rPr lang="ru-RU" sz="2000" dirty="0"/>
              <a:t> представляет изображение как набор геометрических </a:t>
            </a:r>
            <a:r>
              <a:rPr lang="ru-RU" sz="2000" dirty="0" smtClean="0"/>
              <a:t>примитивов.</a:t>
            </a:r>
            <a:endParaRPr lang="ru-RU" sz="2000" dirty="0"/>
          </a:p>
        </p:txBody>
      </p:sp>
      <p:pic>
        <p:nvPicPr>
          <p:cNvPr id="3076" name="Picture 4" descr="https://encrypted-tbn3.gstatic.com/images?q=tbn:ANd9GcRNxzIK32oHZZ3JSHpbwq_JspLnvX5lafQCXvtk7eHaFnQUyq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3506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kobmer.ru/www/15/maykl_dzhekson_vektornaya_grafika_lico_mikrofon_pevec_legendarnyy_3503x2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45124"/>
            <a:ext cx="335125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kill.ru/images/2006/06/07/139798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129" y="2708920"/>
            <a:ext cx="288324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58.beon.ru/9/82/1658209/37/78060837/1246287100555_f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8856" y="2708921"/>
            <a:ext cx="31355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companion.ua/data/filestorage/news/2014/10/strashnii_helloui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127724"/>
            <a:ext cx="9014384" cy="47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01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Компьютерная графика: что это?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640960" cy="2112348"/>
          </a:xfrm>
        </p:spPr>
        <p:txBody>
          <a:bodyPr/>
          <a:lstStyle/>
          <a:p>
            <a:r>
              <a:rPr lang="ru-RU" b="0" dirty="0" smtClean="0"/>
              <a:t>	</a:t>
            </a:r>
            <a:r>
              <a:rPr lang="ru-RU" sz="2000" dirty="0" smtClean="0">
                <a:solidFill>
                  <a:srgbClr val="FF0066"/>
                </a:solidFill>
                <a:latin typeface="Century Gothic" panose="020B0502020202020204" pitchFamily="34" charset="0"/>
              </a:rPr>
              <a:t>Компьютерная графика </a:t>
            </a:r>
            <a:r>
              <a:rPr lang="ru-RU" sz="2000" b="0" dirty="0">
                <a:latin typeface="Century Gothic" panose="020B0502020202020204" pitchFamily="34" charset="0"/>
              </a:rPr>
              <a:t>(также </a:t>
            </a:r>
            <a:r>
              <a:rPr lang="ru-RU" sz="2000" b="0" dirty="0" smtClean="0">
                <a:latin typeface="Century Gothic" panose="020B0502020202020204" pitchFamily="34" charset="0"/>
              </a:rPr>
              <a:t>машинная </a:t>
            </a:r>
            <a:r>
              <a:rPr lang="ru-RU" sz="2000" b="0" dirty="0">
                <a:latin typeface="Century Gothic" panose="020B0502020202020204" pitchFamily="34" charset="0"/>
              </a:rPr>
              <a:t>графика) — область деятельности, в которой компьютеры используются в качестве инструмента как для синтеза (создания) изображений, так и для обработки визуальной информации, полученной из реального мира</a:t>
            </a:r>
            <a:r>
              <a:rPr lang="ru-RU" sz="2000" b="0" dirty="0"/>
              <a:t>.</a:t>
            </a:r>
            <a:endParaRPr lang="ru-RU" sz="2000" dirty="0"/>
          </a:p>
        </p:txBody>
      </p:sp>
      <p:pic>
        <p:nvPicPr>
          <p:cNvPr id="1026" name="Picture 2" descr="Обои картинки фото небо, облака, город, дома, нью-йор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3815"/>
            <a:ext cx="496931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381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20940" cy="548640"/>
          </a:xfrm>
        </p:spPr>
        <p:txBody>
          <a:bodyPr>
            <a:normAutofit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ФРАКТАЛЬНАЯ ГРАФИКА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714356"/>
            <a:ext cx="79296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основана на математических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вычислениях;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базовым элементом фрактальной графики является сама математическая формула.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способом строят как простейшие регулярные структуры, так и сложные иллюстрации, имитирующие природные ландшафты и трехмерные объекты.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&amp;Fcy;&amp;rcy;&amp;acy;&amp;kcy;&amp;tcy;&amp;acy;&amp;lcy;&amp;softcy;&amp;ncy;&amp;acy;&amp;yacy; &amp;gcy;&amp;rcy;&amp;acy;&amp;fcy;&amp;icy;&amp;kcy;&amp;acy; (64 &amp;fcy;&amp;ocy;&amp;tcy;&amp;ocy;)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2" y="0"/>
            <a:ext cx="6707088" cy="687606"/>
          </a:xfrm>
        </p:spPr>
        <p:txBody>
          <a:bodyPr/>
          <a:lstStyle/>
          <a:p>
            <a:r>
              <a:rPr lang="ru-RU" dirty="0" smtClean="0"/>
              <a:t>Фрактальная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7"/>
            <a:ext cx="8928992" cy="1080120"/>
          </a:xfrm>
        </p:spPr>
        <p:txBody>
          <a:bodyPr/>
          <a:lstStyle/>
          <a:p>
            <a:r>
              <a:rPr lang="ru-RU" dirty="0" smtClean="0"/>
              <a:t>Фрактальная графика </a:t>
            </a:r>
            <a:r>
              <a:rPr lang="ru-RU" b="0" dirty="0" smtClean="0"/>
              <a:t>может быть описана </a:t>
            </a:r>
            <a:r>
              <a:rPr lang="ru-RU" b="0" dirty="0"/>
              <a:t>по простому алгоритму, </a:t>
            </a:r>
            <a:r>
              <a:rPr lang="ru-RU" b="0" dirty="0" smtClean="0"/>
              <a:t>всего </a:t>
            </a:r>
            <a:r>
              <a:rPr lang="ru-RU" b="0" dirty="0"/>
              <a:t>лишь несколькими математическими уравнениями.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122" name="Picture 2" descr="http://best-prezent.ru/wp-content/uploads/2012/05/8895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244" y="1484784"/>
            <a:ext cx="75608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3dfractal.ru/images/stories/free/original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4500"/>
            <a:ext cx="7806540" cy="519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3dfractal.ru/images/stories/free/original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27" y="1465347"/>
            <a:ext cx="8145573" cy="521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fototelegraf.ru/wp-content/uploads/2012/11/fraktalnaya-grafika-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027" y="1474499"/>
            <a:ext cx="8450544" cy="53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3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3D Модели текстуры, 3ds, Obj &quot; Страница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03" t="3949" r="3442" b="6578"/>
          <a:stretch>
            <a:fillRect/>
          </a:stretch>
        </p:blipFill>
        <p:spPr bwMode="auto">
          <a:xfrm>
            <a:off x="3143240" y="1071546"/>
            <a:ext cx="5643602" cy="371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Примеры: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10250" name="Picture 10" descr="35 фото - Фрактальная геометр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2" y="2696615"/>
            <a:ext cx="1907684" cy="1907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2772" y="2255856"/>
            <a:ext cx="2095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latin typeface="Century Gothic" panose="020B0502020202020204" pitchFamily="34" charset="0"/>
              </a:rPr>
              <a:t>Фрактал</a:t>
            </a:r>
            <a:endParaRPr lang="ru-RU" sz="3200" dirty="0">
              <a:solidFill>
                <a:srgbClr val="A5002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6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115579"/>
              </p:ext>
            </p:extLst>
          </p:nvPr>
        </p:nvGraphicFramePr>
        <p:xfrm>
          <a:off x="539552" y="404664"/>
          <a:ext cx="8280921" cy="578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232248"/>
                <a:gridCol w="3168353"/>
              </a:tblGrid>
              <a:tr h="157523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2.Трехмерная графика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(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оперирует с объектами в трёхмерном пространстве.)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CGI </a:t>
                      </a:r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графика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7800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Полигональная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Воксельная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CGI— изображения, получаемые компьютером на основе расчета и использующиеся в изобразительном искусстве, печати, кинематографических спецэффектах, на телевидении и в симуляторах. 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Созданием движущихся изображений занимается компьютерная анимация, представляющая  собой более узкую область графики CGI.</a:t>
                      </a:r>
                      <a:endParaRPr lang="ru-RU" dirty="0"/>
                    </a:p>
                  </a:txBody>
                  <a:tcPr/>
                </a:tc>
              </a:tr>
              <a:tr h="3189353"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полигональной компьютерной графике все объекты обычно представляются как набор поверхностей, минимальную поверхность называют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полигоном.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качестве полигона обычно выбирают треугольники.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Воксельная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графика, аналогична растровой. Объект состоит из набора трехмерных фигур, чаще всего кубов. 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Полигональная сетка QuickiWi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27179"/>
            <a:ext cx="2520280" cy="1475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2-tub-ru.yandex.net/i?id=22b0cb015c185985579d3b93e87a6718-92-144&amp;n=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5341935"/>
            <a:ext cx="2178827" cy="144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4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706" y="0"/>
            <a:ext cx="8219256" cy="1242422"/>
          </a:xfrm>
        </p:spPr>
        <p:txBody>
          <a:bodyPr/>
          <a:lstStyle/>
          <a:p>
            <a:r>
              <a:rPr lang="ru-RU" dirty="0" smtClean="0"/>
              <a:t>Трехмерная графика. </a:t>
            </a:r>
            <a:r>
              <a:rPr lang="ru-RU" dirty="0" err="1" smtClean="0"/>
              <a:t>Воксельная</a:t>
            </a:r>
            <a:r>
              <a:rPr lang="ru-RU" dirty="0" smtClean="0"/>
              <a:t> графика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216" y="1289299"/>
            <a:ext cx="7620000" cy="812304"/>
          </a:xfrm>
        </p:spPr>
        <p:txBody>
          <a:bodyPr/>
          <a:lstStyle/>
          <a:p>
            <a:r>
              <a:rPr lang="ru-RU" dirty="0" err="1"/>
              <a:t>Воксельная</a:t>
            </a:r>
            <a:r>
              <a:rPr lang="ru-RU" dirty="0"/>
              <a:t> графика</a:t>
            </a:r>
            <a:r>
              <a:rPr lang="ru-RU" b="0" dirty="0"/>
              <a:t>, аналогична растровой. Объект состоит из набора трехмерных фигур, чаще всего </a:t>
            </a:r>
            <a:r>
              <a:rPr lang="ru-RU" b="0" dirty="0" smtClean="0"/>
              <a:t>кубов.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146" name="Picture 2" descr="http://thietkekhainguyen.com/wp-content/uploads/2014/05/mau-logo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167136" cy="133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6/65/Voxel-polygon-alleycats-v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" y="2204864"/>
            <a:ext cx="6624776" cy="44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drububu.com/tutorial/images/voxel_pixel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882" y="2204864"/>
            <a:ext cx="88100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gm.guru/files/666/94433/voxbattles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74" y="2204864"/>
            <a:ext cx="89828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06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4" y="25172"/>
            <a:ext cx="7931224" cy="759614"/>
          </a:xfrm>
        </p:spPr>
        <p:txBody>
          <a:bodyPr/>
          <a:lstStyle/>
          <a:p>
            <a:r>
              <a:rPr lang="ru-RU" dirty="0" smtClean="0"/>
              <a:t>Полигональная графика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856984" cy="1440160"/>
          </a:xfrm>
        </p:spPr>
        <p:txBody>
          <a:bodyPr/>
          <a:lstStyle/>
          <a:p>
            <a:r>
              <a:rPr lang="ru-RU" dirty="0" smtClean="0"/>
              <a:t>Полигональная графика </a:t>
            </a:r>
            <a:r>
              <a:rPr lang="ru-RU" b="0" dirty="0" smtClean="0"/>
              <a:t>представляет все объекты </a:t>
            </a:r>
            <a:r>
              <a:rPr lang="ru-RU" b="0" dirty="0"/>
              <a:t>как набор поверхностей, минимальную поверхность называют полигоном. В качестве полигона обычно выбирают треугольники.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170" name="Picture 2" descr="http://upload.wikimedia.org/wikipedia/commons/f/fb/Dolphin_triangle_mes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33975"/>
            <a:ext cx="7416824" cy="457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1762676"/>
            <a:ext cx="8280920" cy="4992554"/>
            <a:chOff x="323528" y="1762676"/>
            <a:chExt cx="8280920" cy="4992554"/>
          </a:xfrm>
        </p:grpSpPr>
        <p:pic>
          <p:nvPicPr>
            <p:cNvPr id="7172" name="Picture 4" descr="http://fc00.deviantart.net/fs71/f/2013/092/c/4/polygonal_skull_by_romanowsky-d606pwu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762676"/>
              <a:ext cx="3744416" cy="49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http://www.pressfoto.ru/blog/wp-content/uploads/2014/02/What-is-the-polygon-graphics-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1770061"/>
              <a:ext cx="4536504" cy="498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7"/>
          <p:cNvGrpSpPr/>
          <p:nvPr/>
        </p:nvGrpSpPr>
        <p:grpSpPr>
          <a:xfrm>
            <a:off x="0" y="1711291"/>
            <a:ext cx="9023940" cy="5043940"/>
            <a:chOff x="0" y="1711291"/>
            <a:chExt cx="9023940" cy="5043940"/>
          </a:xfrm>
        </p:grpSpPr>
        <p:pic>
          <p:nvPicPr>
            <p:cNvPr id="2050" name="Picture 2" descr="http://cs425925.vk.me/v425925631/8ec0/S6tWyA3NrR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18676"/>
              <a:ext cx="5524500" cy="503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www.polygonheroes.com/images/polygon%20heroes%20-%20the%20king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465" y="1711291"/>
              <a:ext cx="3800475" cy="5043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2118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0" y="0"/>
            <a:ext cx="5791200" cy="759614"/>
          </a:xfrm>
        </p:spPr>
        <p:txBody>
          <a:bodyPr/>
          <a:lstStyle/>
          <a:p>
            <a:r>
              <a:rPr lang="en-US" dirty="0" smtClean="0"/>
              <a:t>CGI</a:t>
            </a:r>
            <a:r>
              <a:rPr lang="ru-RU" smtClean="0"/>
              <a:t> графика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32" y="692697"/>
            <a:ext cx="9028464" cy="1296143"/>
          </a:xfrm>
        </p:spPr>
        <p:txBody>
          <a:bodyPr>
            <a:normAutofit/>
          </a:bodyPr>
          <a:lstStyle/>
          <a:p>
            <a:r>
              <a:rPr lang="en-US" dirty="0" smtClean="0"/>
              <a:t>CGI</a:t>
            </a:r>
            <a:r>
              <a:rPr lang="ru-RU" dirty="0" smtClean="0"/>
              <a:t> </a:t>
            </a:r>
            <a:r>
              <a:rPr lang="ru-RU" b="0" i="1" dirty="0"/>
              <a:t>(</a:t>
            </a:r>
            <a:r>
              <a:rPr lang="en-US" b="0" i="1" dirty="0"/>
              <a:t>computer-generated </a:t>
            </a:r>
            <a:r>
              <a:rPr lang="en-US" b="0" i="1" dirty="0" smtClean="0"/>
              <a:t>imagery</a:t>
            </a:r>
            <a:r>
              <a:rPr lang="ru-RU" b="0" i="1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ru-RU" b="0" dirty="0"/>
              <a:t> изображения, получаемые компьютером на основе расчета и использующиеся </a:t>
            </a:r>
            <a:r>
              <a:rPr lang="ru-RU" b="0" dirty="0" smtClean="0"/>
              <a:t>в</a:t>
            </a:r>
            <a:r>
              <a:rPr lang="ru-RU" b="0" dirty="0"/>
              <a:t> </a:t>
            </a:r>
            <a:r>
              <a:rPr lang="ru-RU" b="0" dirty="0" smtClean="0"/>
              <a:t>изобразительном искусстве, печати</a:t>
            </a:r>
            <a:r>
              <a:rPr lang="ru-RU" b="0" dirty="0"/>
              <a:t>, кинематографических спецэффектах, на телевидении и в </a:t>
            </a:r>
            <a:r>
              <a:rPr lang="ru-RU" b="0" dirty="0" smtClean="0"/>
              <a:t>симуляторах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AFF1E-6B3F-47E6-9626-F8212F714CB2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8194" name="Picture 2" descr="http://monemo.ru/uploads/2909/images/358a56b35a35db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3708"/>
            <a:ext cx="6912768" cy="388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ugaga.ru/uploads/posts/2012-12/1355991102_foto-iz-za-kulis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3708"/>
            <a:ext cx="6912768" cy="39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irojok.net/uploads/posts/2013-02/1362072947_why_visual_effects_artist_are_the_magicians_of_the_film_world_640_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3708"/>
            <a:ext cx="7012994" cy="390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483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Графические форматы 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00105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348" y="928670"/>
            <a:ext cx="1818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/>
              <a:t>различаются по: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Характеристики изображения 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2960" y="1100628"/>
          <a:ext cx="7963882" cy="3900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/>
                </a:solidFill>
              </a:rPr>
              <a:t>Разрешение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Разрешение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– это совокупность размера изображения в пикселях и глубины цвета.</a:t>
            </a:r>
            <a:endParaRPr lang="ru-RU" sz="4000" b="0" dirty="0" smtClean="0">
              <a:latin typeface="Arial" pitchFamily="34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Пространственное 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(или просто разрешение) характеризует количество мельчайших элементов информации, из которых состоит изображение.</a:t>
            </a:r>
          </a:p>
          <a:p>
            <a:pPr marL="0" lvl="0" indent="450850" algn="just" fontAlgn="base">
              <a:spcBef>
                <a:spcPct val="0"/>
              </a:spcBef>
              <a:spcAft>
                <a:spcPct val="0"/>
              </a:spcAft>
              <a:buNone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Яркостное разрешение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количество уровней яркости, которые может принимать отдельный пиксель. Чем выше яркостное разрешение, тем  большее число уровней яркости будет содержать файл изображения. </a:t>
            </a:r>
          </a:p>
          <a:p>
            <a:pPr marL="0"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3096344"/>
          </a:xfrm>
        </p:spPr>
        <p:txBody>
          <a:bodyPr/>
          <a:lstStyle/>
          <a:p>
            <a:pPr algn="ctr"/>
            <a:r>
              <a:rPr lang="ru-RU" sz="4400" b="1" cap="none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Основные области </a:t>
            </a: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применения компьютерной графики</a:t>
            </a:r>
            <a:endParaRPr lang="ru-RU" sz="4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80" name="Picture 8" descr="Обои картинки фото абстракция, квадраты, графи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547511" cy="2899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Обои картинки фото планеты, космос, минимализм, граф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3936"/>
            <a:ext cx="4464496" cy="2846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74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Системы смешения основных цветов:</a:t>
            </a:r>
            <a:endParaRPr lang="ru-RU" b="1" dirty="0">
              <a:solidFill>
                <a:schemeClr val="accent6"/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357158" y="857232"/>
          <a:ext cx="850112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CMYK2"/>
          <p:cNvPicPr>
            <a:picLocks noChangeAspect="1" noChangeArrowheads="1"/>
          </p:cNvPicPr>
          <p:nvPr/>
        </p:nvPicPr>
        <p:blipFill>
          <a:blip r:embed="rId6"/>
          <a:srcRect t="2883" b="4873"/>
          <a:stretch>
            <a:fillRect/>
          </a:stretch>
        </p:blipFill>
        <p:spPr bwMode="auto">
          <a:xfrm>
            <a:off x="857224" y="1285860"/>
            <a:ext cx="3357586" cy="2286016"/>
          </a:xfrm>
          <a:prstGeom prst="rect">
            <a:avLst/>
          </a:prstGeom>
          <a:noFill/>
        </p:spPr>
      </p:pic>
      <p:pic>
        <p:nvPicPr>
          <p:cNvPr id="6" name="Рисунок 5" descr="RGB2"/>
          <p:cNvPicPr/>
          <p:nvPr/>
        </p:nvPicPr>
        <p:blipFill>
          <a:blip r:embed="rId7"/>
          <a:srcRect t="12820" b="7692"/>
          <a:stretch>
            <a:fillRect/>
          </a:stretch>
        </p:blipFill>
        <p:spPr bwMode="auto">
          <a:xfrm>
            <a:off x="4929190" y="128586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RGB"/>
          <p:cNvPicPr>
            <a:picLocks noChangeAspect="1" noChangeArrowheads="1"/>
          </p:cNvPicPr>
          <p:nvPr/>
        </p:nvPicPr>
        <p:blipFill>
          <a:blip r:embed="rId2">
            <a:lum contrast="-20000"/>
            <a:grayscl/>
          </a:blip>
          <a:srcRect/>
          <a:stretch>
            <a:fillRect/>
          </a:stretch>
        </p:blipFill>
        <p:spPr bwMode="auto">
          <a:xfrm>
            <a:off x="5214942" y="857232"/>
            <a:ext cx="2857500" cy="2381250"/>
          </a:xfrm>
          <a:prstGeom prst="rect">
            <a:avLst/>
          </a:prstGeom>
          <a:noFill/>
        </p:spPr>
      </p:pic>
      <p:pic>
        <p:nvPicPr>
          <p:cNvPr id="17409" name="Рисунок 2" descr="RG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00042"/>
            <a:ext cx="3292952" cy="3050823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723" y="0"/>
            <a:ext cx="88812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1485900" algn="l"/>
              </a:tabLst>
            </a:pPr>
            <a:r>
              <a:rPr lang="ru-RU" sz="36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Аддитивная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цветовая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RGB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85900" algn="l"/>
              </a:tabLst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28596" y="3357562"/>
            <a:ext cx="8215370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 представляет собой сочетание в различной пропорции трех основных цветов — красного, зеленого, синего.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наложении одного компонента основного цвета на другой яркость суммарного излучения увеличивается. Совмещение трех компонентов дает ахроматический серый цвет, который при увеличении яркости приближается к белому цвету.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RGB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служит основой при создании и обработке компьютерной графики, предназначенной для электронного воспроизведения (на мониторе, телевизоре).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85720" y="3571876"/>
            <a:ext cx="8643966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Цветовыми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компонентами CMY служат цвета, полученные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вычитанием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основных из белого: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голубой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cyan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белый - красный = зеленый + синий;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пурпурный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magenta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белый - зеленый = красный + синий;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желтый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yellow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= белый - синий = красный + зеленый.</a:t>
            </a: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CMYK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используют при подготовке публикаций к печати.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10" descr="CMY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3000396" cy="2500330"/>
          </a:xfrm>
          <a:prstGeom prst="rect">
            <a:avLst/>
          </a:prstGeom>
          <a:noFill/>
        </p:spPr>
      </p:pic>
      <p:pic>
        <p:nvPicPr>
          <p:cNvPr id="11273" name="Picture 9" descr="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5"/>
            <a:ext cx="3071834" cy="2501351"/>
          </a:xfrm>
          <a:prstGeom prst="rect">
            <a:avLst/>
          </a:prstGeom>
          <a:noFill/>
        </p:spPr>
      </p:pic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00034" y="428604"/>
            <a:ext cx="7656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Цветовая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CMYK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цветоделение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29075" algn="l"/>
              </a:tabLs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Форматы хранения графических изображений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Растровые редакторы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8286808" cy="372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К </a:t>
            </a:r>
            <a:r>
              <a:rPr lang="ru-RU" sz="2800" b="1" dirty="0"/>
              <a:t>редакторам обработки растровой графики относятся </a:t>
            </a:r>
            <a:r>
              <a:rPr lang="en-US" sz="2800" b="1" dirty="0"/>
              <a:t>Adobe Photoshop</a:t>
            </a:r>
            <a:r>
              <a:rPr lang="ru-RU" sz="2800" b="1" dirty="0"/>
              <a:t>, </a:t>
            </a:r>
            <a:r>
              <a:rPr lang="en-US" sz="2800" b="1" dirty="0"/>
              <a:t>Corel Photo Paint</a:t>
            </a:r>
            <a:endParaRPr lang="ru-RU" sz="2800" b="1" dirty="0"/>
          </a:p>
          <a:p>
            <a:endParaRPr lang="ru-RU" sz="2400" dirty="0" smtClean="0"/>
          </a:p>
          <a:p>
            <a:r>
              <a:rPr lang="ru-RU" sz="3600" dirty="0" smtClean="0"/>
              <a:t>Основное </a:t>
            </a:r>
            <a:r>
              <a:rPr lang="ru-RU" sz="3600" dirty="0"/>
              <a:t>назначение растрового </a:t>
            </a:r>
            <a:r>
              <a:rPr lang="ru-RU" sz="3600" dirty="0" smtClean="0"/>
              <a:t>редактора:</a:t>
            </a:r>
            <a:endParaRPr lang="ru-RU" sz="3600" dirty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i="1" u="sng" dirty="0" smtClean="0"/>
              <a:t>ретушь</a:t>
            </a:r>
            <a:r>
              <a:rPr lang="ru-RU" sz="2800" i="1" dirty="0" smtClean="0"/>
              <a:t> </a:t>
            </a:r>
            <a:r>
              <a:rPr lang="ru-RU" sz="2800" dirty="0"/>
              <a:t>готовых изображений</a:t>
            </a:r>
          </a:p>
          <a:p>
            <a:pPr lvl="0">
              <a:buFont typeface="Arial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u="sng" dirty="0" smtClean="0"/>
              <a:t>монтаж</a:t>
            </a:r>
            <a:r>
              <a:rPr lang="ru-RU" sz="2800" dirty="0" smtClean="0"/>
              <a:t> </a:t>
            </a:r>
            <a:r>
              <a:rPr lang="ru-RU" sz="2800" dirty="0"/>
              <a:t>композиций из отдельных фрагментов</a:t>
            </a:r>
            <a:r>
              <a:rPr lang="ru-RU" sz="2800" dirty="0" smtClean="0"/>
              <a:t>,</a:t>
            </a:r>
            <a:endParaRPr lang="ru-RU" sz="2800" dirty="0"/>
          </a:p>
          <a:p>
            <a:pPr lvl="0">
              <a:buFont typeface="Arial" pitchFamily="34" charset="0"/>
              <a:buChar char="•"/>
            </a:pPr>
            <a:r>
              <a:rPr lang="ru-RU" sz="2800" dirty="0" smtClean="0"/>
              <a:t> применение специальных эффектов -</a:t>
            </a:r>
            <a:r>
              <a:rPr lang="ru-RU" sz="2800" i="1" u="sng" dirty="0" smtClean="0"/>
              <a:t>фильтров</a:t>
            </a:r>
            <a:endParaRPr lang="ru-RU" sz="2800" u="sng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6"/>
                </a:solidFill>
              </a:rPr>
              <a:t>Основные технические операции при работе с изображениями: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285816" y="714356"/>
          <a:ext cx="9429816" cy="5026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Векторные редакторы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714356"/>
            <a:ext cx="77153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Графические изображения высокой четкости и точности: создание чертежей, схем, диаграмм, фигурных заголовков, фирменных логотипов и стилей. </a:t>
            </a:r>
            <a:endParaRPr lang="ru-RU" sz="2400" dirty="0" smtClean="0"/>
          </a:p>
          <a:p>
            <a:pPr lvl="0"/>
            <a:endParaRPr lang="ru-RU" sz="2400" dirty="0" smtClean="0"/>
          </a:p>
          <a:p>
            <a:pPr lvl="0"/>
            <a:r>
              <a:rPr lang="ru-RU" sz="2400" dirty="0" smtClean="0"/>
              <a:t>Основные редакторы векторной графики</a:t>
            </a:r>
            <a:r>
              <a:rPr lang="en-US" sz="2400" dirty="0" smtClean="0"/>
              <a:t>: </a:t>
            </a:r>
            <a:r>
              <a:rPr lang="en-US" sz="2400" i="1" dirty="0" smtClean="0"/>
              <a:t>Adobe Illustrator, Macromedia Freehand, CorelDraw. </a:t>
            </a:r>
            <a:endParaRPr lang="ru-RU" sz="2400" i="1" dirty="0" smtClean="0"/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Векторное </a:t>
            </a:r>
            <a:r>
              <a:rPr lang="ru-RU" sz="2000" dirty="0" smtClean="0"/>
              <a:t>изображение можно строить путем создания и объединения простейших контуров, либо получать путем </a:t>
            </a:r>
            <a:r>
              <a:rPr lang="ru-RU" sz="2000" i="1" dirty="0" smtClean="0"/>
              <a:t>трассировки </a:t>
            </a:r>
            <a:r>
              <a:rPr lang="ru-RU" sz="2000" dirty="0" smtClean="0"/>
              <a:t>(векторизации) растровых изображений.</a:t>
            </a:r>
          </a:p>
          <a:p>
            <a:pPr lvl="0"/>
            <a:r>
              <a:rPr lang="ru-RU" sz="2000" dirty="0" smtClean="0"/>
              <a:t>Перед использованием </a:t>
            </a:r>
            <a:r>
              <a:rPr lang="ru-RU" sz="2000" dirty="0"/>
              <a:t>векторного  изображения </a:t>
            </a:r>
            <a:r>
              <a:rPr lang="ru-RU" sz="2000" dirty="0" smtClean="0"/>
              <a:t>выполняется </a:t>
            </a:r>
            <a:r>
              <a:rPr lang="ru-RU" sz="2000" i="1" dirty="0" smtClean="0"/>
              <a:t>растрирование </a:t>
            </a:r>
            <a:r>
              <a:rPr lang="ru-RU" sz="2000" dirty="0"/>
              <a:t>изображения.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Программы САПР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86439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Программы </a:t>
            </a:r>
            <a:r>
              <a:rPr lang="ru-RU" sz="2800" b="1" dirty="0"/>
              <a:t>САПР </a:t>
            </a:r>
            <a:r>
              <a:rPr lang="ru-RU" sz="2400" dirty="0"/>
              <a:t>(системы автоматизированного проектирования) предназначены для высокоточного проектирования.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Программы </a:t>
            </a:r>
            <a:r>
              <a:rPr lang="ru-RU" sz="2400" dirty="0"/>
              <a:t>САПР используются для детальной разработки предметов реального мира: зданий, автомобилей, частей механизмов и т.п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 smtClean="0"/>
              <a:t>Самая известная из программ </a:t>
            </a:r>
            <a:r>
              <a:rPr lang="ru-RU" sz="2400" dirty="0"/>
              <a:t>САПР высокого уровня </a:t>
            </a:r>
            <a:r>
              <a:rPr lang="ru-RU" sz="2400" b="1" dirty="0" err="1"/>
              <a:t>AutoCAD</a:t>
            </a:r>
            <a:r>
              <a:rPr lang="ru-RU" sz="2400" b="1" dirty="0"/>
              <a:t> </a:t>
            </a:r>
            <a:r>
              <a:rPr lang="ru-RU" sz="2400" dirty="0"/>
              <a:t>фирмы </a:t>
            </a:r>
            <a:r>
              <a:rPr lang="ru-RU" sz="2400" dirty="0" err="1"/>
              <a:t>Autodesk</a:t>
            </a:r>
            <a:r>
              <a:rPr lang="ru-RU" sz="2400" dirty="0"/>
              <a:t>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9140000">
            <a:off x="602623" y="1534197"/>
            <a:ext cx="5650992" cy="1207509"/>
          </a:xfrm>
        </p:spPr>
        <p:txBody>
          <a:bodyPr/>
          <a:lstStyle/>
          <a:p>
            <a:r>
              <a:rPr lang="ru-RU" sz="8800" dirty="0" smtClean="0"/>
              <a:t>КОНЕЦ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20746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3200400" cy="3712464"/>
          </a:xfrm>
        </p:spPr>
        <p:txBody>
          <a:bodyPr>
            <a:normAutofit/>
          </a:bodyPr>
          <a:lstStyle/>
          <a:p>
            <a:pPr algn="r"/>
            <a:r>
              <a:rPr lang="ru-RU" sz="1900" b="0" dirty="0" smtClean="0"/>
              <a:t>	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 rot="342229">
            <a:off x="4889798" y="441991"/>
            <a:ext cx="3832976" cy="3688062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rgbClr val="FF0066"/>
                </a:solidFill>
              </a:rPr>
              <a:t>Научная графика</a:t>
            </a:r>
            <a:r>
              <a:rPr lang="ru-RU" sz="3200" b="0" dirty="0"/>
              <a:t> </a:t>
            </a:r>
            <a:endParaRPr lang="ru-RU" sz="3200" b="0" dirty="0" smtClean="0"/>
          </a:p>
          <a:p>
            <a:pPr algn="r"/>
            <a:r>
              <a:rPr lang="ru-RU" sz="1800" b="0" dirty="0" smtClean="0"/>
              <a:t>Чтобы </a:t>
            </a:r>
            <a:r>
              <a:rPr lang="ru-RU" sz="1800" b="0" dirty="0"/>
              <a:t>лучше понять полученные результаты исследований, ученые производят их графическую обработку, строят графики, диаграммы, чертежи  рассчитанных конструкций</a:t>
            </a:r>
            <a:endParaRPr lang="ru-RU" sz="1800" dirty="0">
              <a:solidFill>
                <a:srgbClr val="FF006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2" name="Picture 4" descr="https://upload.wikimedia.org/wikipedia/commons/9/94/Hurr_cross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5172368" cy="2823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1239633">
            <a:off x="545540" y="2590482"/>
            <a:ext cx="48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Century Gothic" panose="020B0502020202020204" pitchFamily="34" charset="0"/>
              </a:rPr>
              <a:t>Структура тропического циклона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211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 rot="20569493">
            <a:off x="158991" y="2372202"/>
            <a:ext cx="4619735" cy="370918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 	Предназначена для наглядного представления различных показателей работы учреждений. Плановые </a:t>
            </a:r>
            <a:br>
              <a:rPr lang="ru-RU" dirty="0"/>
            </a:br>
            <a:r>
              <a:rPr lang="ru-RU" dirty="0"/>
              <a:t>показатели, отчётная </a:t>
            </a:r>
            <a:br>
              <a:rPr lang="ru-RU" dirty="0"/>
            </a:br>
            <a:r>
              <a:rPr lang="ru-RU" dirty="0"/>
              <a:t>документация, </a:t>
            </a:r>
            <a:br>
              <a:rPr lang="ru-RU" dirty="0"/>
            </a:br>
            <a:r>
              <a:rPr lang="ru-RU" dirty="0"/>
              <a:t>статистические сводки </a:t>
            </a:r>
            <a:br>
              <a:rPr lang="ru-RU" dirty="0"/>
            </a:br>
            <a:r>
              <a:rPr lang="ru-RU" dirty="0"/>
              <a:t>— вот объекты, для </a:t>
            </a:r>
            <a:br>
              <a:rPr lang="ru-RU" dirty="0"/>
            </a:br>
            <a:r>
              <a:rPr lang="ru-RU" dirty="0"/>
              <a:t>которых с помощью </a:t>
            </a:r>
            <a:br>
              <a:rPr lang="ru-RU" dirty="0"/>
            </a:br>
            <a:r>
              <a:rPr lang="ru-RU" dirty="0"/>
              <a:t>деловой графики </a:t>
            </a:r>
            <a:br>
              <a:rPr lang="ru-RU" dirty="0"/>
            </a:br>
            <a:r>
              <a:rPr lang="ru-RU" dirty="0"/>
              <a:t>создаются </a:t>
            </a:r>
            <a:br>
              <a:rPr lang="ru-RU" dirty="0"/>
            </a:br>
            <a:r>
              <a:rPr lang="ru-RU" dirty="0"/>
              <a:t>иллюстративные </a:t>
            </a:r>
            <a:br>
              <a:rPr lang="ru-RU" dirty="0"/>
            </a:br>
            <a:r>
              <a:rPr lang="ru-RU" dirty="0"/>
              <a:t>материалы. 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 rot="20555990">
            <a:off x="-1318780" y="1331818"/>
            <a:ext cx="7520940" cy="830992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Деловая графика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00" name="Picture 4" descr="Business finance chart, diagram, bar, graphic - Стоковое фото Алексей Рожановский #52735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8269">
            <a:off x="5029014" y="3560659"/>
            <a:ext cx="3794580" cy="2500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ести Экономика - Индекс деловой активности в сфере услуг. Август 2012 г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837" y="548680"/>
            <a:ext cx="3608937" cy="288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raphic for marketing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302">
            <a:off x="3934851" y="2471713"/>
            <a:ext cx="2577040" cy="192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242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бои картинки фото чертеж, план, кварти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820" y="-459432"/>
            <a:ext cx="5676900" cy="3619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4392488" cy="13286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Конструкторская графика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468560" y="1771423"/>
            <a:ext cx="5116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Используется </a:t>
            </a:r>
            <a:r>
              <a:rPr lang="ru-RU" sz="2400" dirty="0"/>
              <a:t>в работе </a:t>
            </a:r>
            <a:r>
              <a:rPr lang="ru-RU" sz="2400" dirty="0" smtClean="0"/>
              <a:t>инженеров-конструкторов, </a:t>
            </a:r>
          </a:p>
          <a:p>
            <a:pPr algn="r"/>
            <a:r>
              <a:rPr lang="ru-RU" sz="2400" dirty="0" smtClean="0"/>
              <a:t>архитекторов</a:t>
            </a:r>
            <a:r>
              <a:rPr lang="ru-RU" sz="2400" dirty="0"/>
              <a:t>, изобретателей новой техники.</a:t>
            </a:r>
          </a:p>
        </p:txBody>
      </p:sp>
      <p:pic>
        <p:nvPicPr>
          <p:cNvPr id="5124" name="Picture 4" descr="Обои картинки фото movie, wallpapers, iron man, suit, stark, industries, marv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066">
            <a:off x="4572284" y="3424252"/>
            <a:ext cx="4252365" cy="2711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Обои картинки фото star trek, u.s.s. enterprise, nc-1701-b, звездоле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996">
            <a:off x="1001123" y="3860066"/>
            <a:ext cx="4204220" cy="268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190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683" y="116632"/>
            <a:ext cx="7520940" cy="54864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Иллюстративная графика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8194" name="Picture 2" descr="Обои картинки фото new york, нью-йорк, город, дома, масшта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676900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768890"/>
            <a:ext cx="5820915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это произвольное рисование </a:t>
            </a:r>
            <a:r>
              <a:rPr lang="ru-RU" sz="2400" b="1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черчение на </a:t>
            </a:r>
            <a:r>
              <a:rPr lang="ru-RU" sz="2400" b="1" dirty="0">
                <a:solidFill>
                  <a:schemeClr val="bg1"/>
                </a:solidFill>
              </a:rPr>
              <a:t>экране компьютера</a:t>
            </a:r>
            <a:r>
              <a:rPr lang="ru-RU" sz="2000" dirty="0"/>
              <a:t>.</a:t>
            </a:r>
          </a:p>
        </p:txBody>
      </p:sp>
      <p:pic>
        <p:nvPicPr>
          <p:cNvPr id="8196" name="Picture 4" descr="Обои android, logo, google, aндроид, логоти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38" y="4653136"/>
            <a:ext cx="27622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Обои картинки фото angelina jolie, maleficent, рисунок, арт, рог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51" y="1988840"/>
            <a:ext cx="3614044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Обои рисунки, бессмыслица, абстракц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5" y="4005064"/>
            <a:ext cx="3050282" cy="1903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Обои новый год, дед мороз, new year, merry christmas, 20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2762250" cy="1724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175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28092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66"/>
                </a:solidFill>
              </a:rPr>
              <a:t>Художественная и рекламная графика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36774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 помощью компьютера создаются </a:t>
            </a:r>
            <a:r>
              <a:rPr lang="ru-RU" b="1" dirty="0">
                <a:solidFill>
                  <a:srgbClr val="FF0066"/>
                </a:solidFill>
              </a:rPr>
              <a:t>рекламные ролики</a:t>
            </a:r>
            <a:r>
              <a:rPr lang="ru-RU" b="1" dirty="0"/>
              <a:t>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мультфильмы</a:t>
            </a:r>
            <a:r>
              <a:rPr lang="ru-RU" b="1" dirty="0" smtClean="0"/>
              <a:t>,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компьютерные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игры</a:t>
            </a:r>
            <a:r>
              <a:rPr lang="ru-RU" b="1" dirty="0"/>
              <a:t>, </a:t>
            </a:r>
            <a:r>
              <a:rPr lang="ru-RU" b="1" dirty="0" err="1">
                <a:solidFill>
                  <a:schemeClr val="bg2">
                    <a:lumMod val="50000"/>
                  </a:schemeClr>
                </a:solidFill>
              </a:rPr>
              <a:t>видеоуроки</a:t>
            </a:r>
            <a:r>
              <a:rPr lang="ru-RU" b="1" dirty="0"/>
              <a:t>,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видеопрезентации</a:t>
            </a:r>
            <a:r>
              <a:rPr lang="ru-RU" b="1" dirty="0" smtClean="0"/>
              <a:t>. Графические </a:t>
            </a:r>
            <a:r>
              <a:rPr lang="ru-RU" b="1" dirty="0"/>
              <a:t>пакеты  </a:t>
            </a:r>
            <a:r>
              <a:rPr lang="ru-RU" b="1" dirty="0" smtClean="0"/>
              <a:t>для </a:t>
            </a:r>
            <a:r>
              <a:rPr lang="ru-RU" b="1" dirty="0"/>
              <a:t>этих целей требуют </a:t>
            </a:r>
            <a:r>
              <a:rPr lang="ru-RU" b="1" dirty="0" smtClean="0"/>
              <a:t>больших </a:t>
            </a:r>
            <a:r>
              <a:rPr lang="ru-RU" b="1" dirty="0"/>
              <a:t>ресурсов компьютера по </a:t>
            </a:r>
            <a:r>
              <a:rPr lang="ru-RU" b="1" dirty="0" smtClean="0"/>
              <a:t>быстродействию и </a:t>
            </a:r>
            <a:r>
              <a:rPr lang="ru-RU" b="1" dirty="0"/>
              <a:t>памяти. </a:t>
            </a:r>
            <a:r>
              <a:rPr lang="ru-RU" b="1" dirty="0" smtClean="0"/>
              <a:t>Отличительной </a:t>
            </a:r>
            <a:r>
              <a:rPr lang="ru-RU" b="1" dirty="0"/>
              <a:t>особенностью этих графических </a:t>
            </a:r>
            <a:r>
              <a:rPr lang="ru-RU" b="1" dirty="0" smtClean="0"/>
              <a:t>пакетов </a:t>
            </a:r>
            <a:r>
              <a:rPr lang="ru-RU" b="1" dirty="0"/>
              <a:t>является </a:t>
            </a:r>
            <a:r>
              <a:rPr lang="ru-RU" b="1" dirty="0" smtClean="0"/>
              <a:t>возможность </a:t>
            </a:r>
            <a:r>
              <a:rPr lang="ru-RU" b="1" dirty="0"/>
              <a:t>создания реалистических изображений и «движущихся картинок</a:t>
            </a:r>
            <a:r>
              <a:rPr lang="ru-RU" dirty="0"/>
              <a:t>». </a:t>
            </a:r>
          </a:p>
        </p:txBody>
      </p:sp>
      <p:pic>
        <p:nvPicPr>
          <p:cNvPr id="7170" name="Picture 2" descr="Обои картинки фото coca-cola, логотип, напиток, брэнд, рекла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104456" cy="2616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бои картинки фото coca cola, реклама, бутыл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95541"/>
            <a:ext cx="4104456" cy="2616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96246" y="616530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Реклама «Кока-Кола»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94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Обои картинки фото mirror's edge, зеркальная грань, девуш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14440"/>
            <a:ext cx="4824536" cy="307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260648"/>
            <a:ext cx="8784976" cy="720080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3399"/>
                </a:solidFill>
              </a:rPr>
              <a:t>Художественная и рекламная графика</a:t>
            </a:r>
            <a:endParaRPr lang="ru-RU" sz="3600" cap="none" dirty="0">
              <a:ln w="18415" cmpd="sng">
                <a:noFill/>
                <a:prstDash val="solid"/>
              </a:ln>
              <a:solidFill>
                <a:srgbClr val="FF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8" name="Picture 4" descr="Обои картинки фото mirror's edge, солдата, мощный уда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5676900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Обои картинки фото mirror's edge, фэйт, бегущая, азиатка, тату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31891"/>
            <a:ext cx="3376650" cy="2152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Обои mirrors edge 2, mirrors edge, faith, game, dice, wall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276225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3712" y="1381418"/>
            <a:ext cx="66506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Компьютерная игра «</a:t>
            </a:r>
            <a:r>
              <a:rPr lang="en-US" sz="2400" dirty="0" smtClean="0"/>
              <a:t>Mirror Edge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9230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263</TotalTime>
  <Words>1214</Words>
  <Application>Microsoft Office PowerPoint</Application>
  <PresentationFormat>Экран (4:3)</PresentationFormat>
  <Paragraphs>171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Углы</vt:lpstr>
      <vt:lpstr>Компьютерная графика</vt:lpstr>
      <vt:lpstr>Компьютерная графика: что это?</vt:lpstr>
      <vt:lpstr>Основные области применения компьютерной графики</vt:lpstr>
      <vt:lpstr>Слайд 4</vt:lpstr>
      <vt:lpstr>Деловая графика</vt:lpstr>
      <vt:lpstr>Конструкторская графика</vt:lpstr>
      <vt:lpstr>Иллюстративная графика  </vt:lpstr>
      <vt:lpstr>Художественная и рекламная графика</vt:lpstr>
      <vt:lpstr>Художественная и рекламная графика</vt:lpstr>
      <vt:lpstr>Компьютерная анимация</vt:lpstr>
      <vt:lpstr>Области применения</vt:lpstr>
      <vt:lpstr>Предмет и область применения компьютерной графики в науке  </vt:lpstr>
      <vt:lpstr>Направления применения  компьютерной графики </vt:lpstr>
      <vt:lpstr>Классификация</vt:lpstr>
      <vt:lpstr>По способам задания изображений графику можно разделить на категории:</vt:lpstr>
      <vt:lpstr>Растровая графика</vt:lpstr>
      <vt:lpstr>Растровая графика</vt:lpstr>
      <vt:lpstr>Векторная графика </vt:lpstr>
      <vt:lpstr>Двухмерная графика. Векторная графика</vt:lpstr>
      <vt:lpstr>ФРАКТАЛЬНАЯ ГРАФИКА</vt:lpstr>
      <vt:lpstr>Фрактальная графика</vt:lpstr>
      <vt:lpstr>Примеры:</vt:lpstr>
      <vt:lpstr>Слайд 23</vt:lpstr>
      <vt:lpstr>Трехмерная графика. Воксельная графика </vt:lpstr>
      <vt:lpstr>Полигональная графика</vt:lpstr>
      <vt:lpstr>CGI графика</vt:lpstr>
      <vt:lpstr>Графические форматы </vt:lpstr>
      <vt:lpstr>Характеристики изображения </vt:lpstr>
      <vt:lpstr>Разрешение </vt:lpstr>
      <vt:lpstr>Системы смешения основных цветов:</vt:lpstr>
      <vt:lpstr>Слайд 31</vt:lpstr>
      <vt:lpstr>Слайд 32</vt:lpstr>
      <vt:lpstr>Форматы хранения графических изображений</vt:lpstr>
      <vt:lpstr>Растровые редакторы </vt:lpstr>
      <vt:lpstr>Основные технические операции при работе с изображениями: </vt:lpstr>
      <vt:lpstr>Векторные редакторы </vt:lpstr>
      <vt:lpstr>Программы САПР 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Компьютерная графика</dc:title>
  <dc:creator>иван</dc:creator>
  <cp:lastModifiedBy>irina</cp:lastModifiedBy>
  <cp:revision>32</cp:revision>
  <dcterms:created xsi:type="dcterms:W3CDTF">2014-12-14T09:15:54Z</dcterms:created>
  <dcterms:modified xsi:type="dcterms:W3CDTF">2014-12-15T04:49:48Z</dcterms:modified>
</cp:coreProperties>
</file>