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3" r:id="rId4"/>
    <p:sldId id="266" r:id="rId5"/>
    <p:sldId id="265" r:id="rId6"/>
    <p:sldId id="268" r:id="rId7"/>
    <p:sldId id="267" r:id="rId8"/>
    <p:sldId id="269" r:id="rId9"/>
    <p:sldId id="264" r:id="rId10"/>
    <p:sldId id="260" r:id="rId11"/>
    <p:sldId id="261" r:id="rId12"/>
    <p:sldId id="270" r:id="rId13"/>
    <p:sldId id="262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4296" autoAdjust="0"/>
  </p:normalViewPr>
  <p:slideViewPr>
    <p:cSldViewPr>
      <p:cViewPr varScale="1"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openbudget.karelia.ru/budnord/russian/central-blacksoil/belgorod-region/belgorod/town_years.htm" TargetMode="External"/><Relationship Id="rId3" Type="http://schemas.openxmlformats.org/officeDocument/2006/relationships/hyperlink" Target="http://openbudget.karelia.ru/budnord/russian/central-blacksoil/tambov-region/tambov_obl.htm" TargetMode="External"/><Relationship Id="rId7" Type="http://schemas.openxmlformats.org/officeDocument/2006/relationships/hyperlink" Target="http://openbudget.karelia.ru/budnord/russian/central-blacksoil/belgorod-region/belgorod_obl.htm" TargetMode="External"/><Relationship Id="rId12" Type="http://schemas.openxmlformats.org/officeDocument/2006/relationships/hyperlink" Target="http://openbudget.karelia.ru/budnord/russian/central-blacksoil/kursk-region/kursk/town_years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openbudget.karelia.ru/budnord/russian/central-blacksoil/voronezh-region/voronezh_obl.htm" TargetMode="External"/><Relationship Id="rId11" Type="http://schemas.openxmlformats.org/officeDocument/2006/relationships/hyperlink" Target="http://openbudget.karelia.ru/budnord/russian/central-blacksoil/lipetsk-region/lipetsk/town_years.htm" TargetMode="External"/><Relationship Id="rId5" Type="http://schemas.openxmlformats.org/officeDocument/2006/relationships/hyperlink" Target="http://openbudget.karelia.ru/budnord/russian/central-blacksoil/kursk-region/kursk_obl.htm" TargetMode="External"/><Relationship Id="rId10" Type="http://schemas.openxmlformats.org/officeDocument/2006/relationships/hyperlink" Target="http://openbudget.karelia.ru/budnord/russian/central-blacksoil/tambov-region/tambov/town_years.htm" TargetMode="External"/><Relationship Id="rId4" Type="http://schemas.openxmlformats.org/officeDocument/2006/relationships/hyperlink" Target="http://openbudget.karelia.ru/budnord/russian/central-blacksoil/lipetsk-region/lipetsk_obl.htm" TargetMode="External"/><Relationship Id="rId9" Type="http://schemas.openxmlformats.org/officeDocument/2006/relationships/hyperlink" Target="http://openbudget.karelia.ru/budnord/russian/central-blacksoil/voronezh-region/voronezh/town_years.ht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ru/0/01/%D0%A6%D0%A7%D0%A0_%D0%90%D0%B4%D0%BC%D0%B8%D0%BD%D0%B8%D1%81%D1%82%D1%80%D0%B0%D1%82%D0%B8%D0%B2%D0%BD%D0%B0%D1%8F_%D0%BA%D0%B0%D1%80%D1%82%D0%B0.gif" TargetMode="External"/><Relationship Id="rId2" Type="http://schemas.openxmlformats.org/officeDocument/2006/relationships/hyperlink" Target="http://ru.wikipedia.org/wiki/2008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madrimasd.org/blogs/universo/wp-content/blogs.dir/42/files/145/o_BlackChernozemP.gif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Центрально-Чернозёмный район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1000100" y="2357430"/>
            <a:ext cx="6715172" cy="5357826"/>
            <a:chOff x="60" y="-1277"/>
            <a:chExt cx="3130" cy="3761"/>
          </a:xfrm>
        </p:grpSpPr>
        <p:pic>
          <p:nvPicPr>
            <p:cNvPr id="1037" name="Picture 13" descr="Центрально-Черноземный экономический район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8" y="-1277"/>
              <a:ext cx="3012" cy="2664"/>
            </a:xfrm>
            <a:prstGeom prst="rect">
              <a:avLst/>
            </a:prstGeom>
            <a:noFill/>
          </p:spPr>
        </p:pic>
        <p:sp>
          <p:nvSpPr>
            <p:cNvPr id="1036" name="Freeform 12">
              <a:hlinkClick r:id="rId3"/>
            </p:cNvPr>
            <p:cNvSpPr>
              <a:spLocks/>
            </p:cNvSpPr>
            <p:nvPr/>
          </p:nvSpPr>
          <p:spPr bwMode="auto">
            <a:xfrm>
              <a:off x="1776" y="1014"/>
              <a:ext cx="1080" cy="1146"/>
            </a:xfrm>
            <a:custGeom>
              <a:avLst/>
              <a:gdLst/>
              <a:ahLst/>
              <a:cxnLst>
                <a:cxn ang="0">
                  <a:pos x="510" y="24"/>
                </a:cxn>
                <a:cxn ang="0">
                  <a:pos x="648" y="36"/>
                </a:cxn>
                <a:cxn ang="0">
                  <a:pos x="678" y="54"/>
                </a:cxn>
                <a:cxn ang="0">
                  <a:pos x="684" y="96"/>
                </a:cxn>
                <a:cxn ang="0">
                  <a:pos x="720" y="174"/>
                </a:cxn>
                <a:cxn ang="0">
                  <a:pos x="744" y="216"/>
                </a:cxn>
                <a:cxn ang="0">
                  <a:pos x="822" y="198"/>
                </a:cxn>
                <a:cxn ang="0">
                  <a:pos x="882" y="144"/>
                </a:cxn>
                <a:cxn ang="0">
                  <a:pos x="960" y="168"/>
                </a:cxn>
                <a:cxn ang="0">
                  <a:pos x="978" y="198"/>
                </a:cxn>
                <a:cxn ang="0">
                  <a:pos x="1002" y="222"/>
                </a:cxn>
                <a:cxn ang="0">
                  <a:pos x="1032" y="246"/>
                </a:cxn>
                <a:cxn ang="0">
                  <a:pos x="1062" y="270"/>
                </a:cxn>
                <a:cxn ang="0">
                  <a:pos x="1008" y="336"/>
                </a:cxn>
                <a:cxn ang="0">
                  <a:pos x="912" y="492"/>
                </a:cxn>
                <a:cxn ang="0">
                  <a:pos x="930" y="618"/>
                </a:cxn>
                <a:cxn ang="0">
                  <a:pos x="894" y="660"/>
                </a:cxn>
                <a:cxn ang="0">
                  <a:pos x="858" y="990"/>
                </a:cxn>
                <a:cxn ang="0">
                  <a:pos x="756" y="1014"/>
                </a:cxn>
                <a:cxn ang="0">
                  <a:pos x="516" y="1104"/>
                </a:cxn>
                <a:cxn ang="0">
                  <a:pos x="294" y="1134"/>
                </a:cxn>
                <a:cxn ang="0">
                  <a:pos x="270" y="1080"/>
                </a:cxn>
                <a:cxn ang="0">
                  <a:pos x="228" y="1080"/>
                </a:cxn>
                <a:cxn ang="0">
                  <a:pos x="210" y="1044"/>
                </a:cxn>
                <a:cxn ang="0">
                  <a:pos x="180" y="978"/>
                </a:cxn>
                <a:cxn ang="0">
                  <a:pos x="168" y="942"/>
                </a:cxn>
                <a:cxn ang="0">
                  <a:pos x="150" y="906"/>
                </a:cxn>
                <a:cxn ang="0">
                  <a:pos x="126" y="858"/>
                </a:cxn>
                <a:cxn ang="0">
                  <a:pos x="66" y="834"/>
                </a:cxn>
                <a:cxn ang="0">
                  <a:pos x="30" y="804"/>
                </a:cxn>
                <a:cxn ang="0">
                  <a:pos x="18" y="744"/>
                </a:cxn>
                <a:cxn ang="0">
                  <a:pos x="54" y="702"/>
                </a:cxn>
                <a:cxn ang="0">
                  <a:pos x="30" y="666"/>
                </a:cxn>
                <a:cxn ang="0">
                  <a:pos x="18" y="636"/>
                </a:cxn>
                <a:cxn ang="0">
                  <a:pos x="6" y="606"/>
                </a:cxn>
                <a:cxn ang="0">
                  <a:pos x="12" y="582"/>
                </a:cxn>
                <a:cxn ang="0">
                  <a:pos x="48" y="552"/>
                </a:cxn>
                <a:cxn ang="0">
                  <a:pos x="120" y="546"/>
                </a:cxn>
                <a:cxn ang="0">
                  <a:pos x="156" y="498"/>
                </a:cxn>
                <a:cxn ang="0">
                  <a:pos x="144" y="210"/>
                </a:cxn>
                <a:cxn ang="0">
                  <a:pos x="192" y="162"/>
                </a:cxn>
                <a:cxn ang="0">
                  <a:pos x="234" y="150"/>
                </a:cxn>
                <a:cxn ang="0">
                  <a:pos x="258" y="156"/>
                </a:cxn>
                <a:cxn ang="0">
                  <a:pos x="312" y="120"/>
                </a:cxn>
                <a:cxn ang="0">
                  <a:pos x="330" y="102"/>
                </a:cxn>
                <a:cxn ang="0">
                  <a:pos x="390" y="66"/>
                </a:cxn>
                <a:cxn ang="0">
                  <a:pos x="426" y="18"/>
                </a:cxn>
                <a:cxn ang="0">
                  <a:pos x="462" y="0"/>
                </a:cxn>
              </a:cxnLst>
              <a:rect l="0" t="0" r="r" b="b"/>
              <a:pathLst>
                <a:path w="1080" h="1146">
                  <a:moveTo>
                    <a:pt x="462" y="0"/>
                  </a:moveTo>
                  <a:lnTo>
                    <a:pt x="492" y="0"/>
                  </a:lnTo>
                  <a:lnTo>
                    <a:pt x="486" y="6"/>
                  </a:lnTo>
                  <a:lnTo>
                    <a:pt x="510" y="24"/>
                  </a:lnTo>
                  <a:lnTo>
                    <a:pt x="558" y="42"/>
                  </a:lnTo>
                  <a:lnTo>
                    <a:pt x="624" y="30"/>
                  </a:lnTo>
                  <a:lnTo>
                    <a:pt x="642" y="42"/>
                  </a:lnTo>
                  <a:lnTo>
                    <a:pt x="648" y="36"/>
                  </a:lnTo>
                  <a:lnTo>
                    <a:pt x="642" y="42"/>
                  </a:lnTo>
                  <a:lnTo>
                    <a:pt x="654" y="54"/>
                  </a:lnTo>
                  <a:lnTo>
                    <a:pt x="684" y="48"/>
                  </a:lnTo>
                  <a:lnTo>
                    <a:pt x="678" y="54"/>
                  </a:lnTo>
                  <a:lnTo>
                    <a:pt x="690" y="60"/>
                  </a:lnTo>
                  <a:lnTo>
                    <a:pt x="696" y="90"/>
                  </a:lnTo>
                  <a:lnTo>
                    <a:pt x="690" y="84"/>
                  </a:lnTo>
                  <a:lnTo>
                    <a:pt x="684" y="96"/>
                  </a:lnTo>
                  <a:lnTo>
                    <a:pt x="702" y="114"/>
                  </a:lnTo>
                  <a:lnTo>
                    <a:pt x="708" y="108"/>
                  </a:lnTo>
                  <a:lnTo>
                    <a:pt x="708" y="174"/>
                  </a:lnTo>
                  <a:lnTo>
                    <a:pt x="720" y="174"/>
                  </a:lnTo>
                  <a:lnTo>
                    <a:pt x="720" y="198"/>
                  </a:lnTo>
                  <a:lnTo>
                    <a:pt x="738" y="210"/>
                  </a:lnTo>
                  <a:lnTo>
                    <a:pt x="744" y="204"/>
                  </a:lnTo>
                  <a:lnTo>
                    <a:pt x="744" y="216"/>
                  </a:lnTo>
                  <a:lnTo>
                    <a:pt x="798" y="210"/>
                  </a:lnTo>
                  <a:lnTo>
                    <a:pt x="816" y="198"/>
                  </a:lnTo>
                  <a:lnTo>
                    <a:pt x="810" y="192"/>
                  </a:lnTo>
                  <a:lnTo>
                    <a:pt x="822" y="198"/>
                  </a:lnTo>
                  <a:lnTo>
                    <a:pt x="852" y="168"/>
                  </a:lnTo>
                  <a:lnTo>
                    <a:pt x="852" y="156"/>
                  </a:lnTo>
                  <a:lnTo>
                    <a:pt x="858" y="162"/>
                  </a:lnTo>
                  <a:lnTo>
                    <a:pt x="882" y="144"/>
                  </a:lnTo>
                  <a:lnTo>
                    <a:pt x="930" y="144"/>
                  </a:lnTo>
                  <a:lnTo>
                    <a:pt x="924" y="150"/>
                  </a:lnTo>
                  <a:lnTo>
                    <a:pt x="942" y="168"/>
                  </a:lnTo>
                  <a:lnTo>
                    <a:pt x="960" y="168"/>
                  </a:lnTo>
                  <a:lnTo>
                    <a:pt x="960" y="186"/>
                  </a:lnTo>
                  <a:lnTo>
                    <a:pt x="978" y="198"/>
                  </a:lnTo>
                  <a:lnTo>
                    <a:pt x="984" y="192"/>
                  </a:lnTo>
                  <a:lnTo>
                    <a:pt x="978" y="198"/>
                  </a:lnTo>
                  <a:lnTo>
                    <a:pt x="990" y="210"/>
                  </a:lnTo>
                  <a:lnTo>
                    <a:pt x="996" y="204"/>
                  </a:lnTo>
                  <a:lnTo>
                    <a:pt x="990" y="210"/>
                  </a:lnTo>
                  <a:lnTo>
                    <a:pt x="1002" y="222"/>
                  </a:lnTo>
                  <a:lnTo>
                    <a:pt x="1008" y="216"/>
                  </a:lnTo>
                  <a:lnTo>
                    <a:pt x="1002" y="222"/>
                  </a:lnTo>
                  <a:lnTo>
                    <a:pt x="1014" y="234"/>
                  </a:lnTo>
                  <a:lnTo>
                    <a:pt x="1032" y="246"/>
                  </a:lnTo>
                  <a:lnTo>
                    <a:pt x="1038" y="240"/>
                  </a:lnTo>
                  <a:lnTo>
                    <a:pt x="1050" y="264"/>
                  </a:lnTo>
                  <a:lnTo>
                    <a:pt x="1068" y="264"/>
                  </a:lnTo>
                  <a:lnTo>
                    <a:pt x="1062" y="270"/>
                  </a:lnTo>
                  <a:lnTo>
                    <a:pt x="1080" y="300"/>
                  </a:lnTo>
                  <a:lnTo>
                    <a:pt x="1032" y="306"/>
                  </a:lnTo>
                  <a:lnTo>
                    <a:pt x="1008" y="324"/>
                  </a:lnTo>
                  <a:lnTo>
                    <a:pt x="1008" y="336"/>
                  </a:lnTo>
                  <a:lnTo>
                    <a:pt x="972" y="354"/>
                  </a:lnTo>
                  <a:lnTo>
                    <a:pt x="954" y="384"/>
                  </a:lnTo>
                  <a:lnTo>
                    <a:pt x="954" y="450"/>
                  </a:lnTo>
                  <a:lnTo>
                    <a:pt x="912" y="492"/>
                  </a:lnTo>
                  <a:lnTo>
                    <a:pt x="924" y="498"/>
                  </a:lnTo>
                  <a:lnTo>
                    <a:pt x="936" y="534"/>
                  </a:lnTo>
                  <a:lnTo>
                    <a:pt x="936" y="582"/>
                  </a:lnTo>
                  <a:lnTo>
                    <a:pt x="930" y="618"/>
                  </a:lnTo>
                  <a:lnTo>
                    <a:pt x="912" y="624"/>
                  </a:lnTo>
                  <a:lnTo>
                    <a:pt x="912" y="636"/>
                  </a:lnTo>
                  <a:lnTo>
                    <a:pt x="900" y="636"/>
                  </a:lnTo>
                  <a:lnTo>
                    <a:pt x="894" y="660"/>
                  </a:lnTo>
                  <a:lnTo>
                    <a:pt x="912" y="696"/>
                  </a:lnTo>
                  <a:lnTo>
                    <a:pt x="912" y="804"/>
                  </a:lnTo>
                  <a:lnTo>
                    <a:pt x="876" y="984"/>
                  </a:lnTo>
                  <a:lnTo>
                    <a:pt x="858" y="990"/>
                  </a:lnTo>
                  <a:lnTo>
                    <a:pt x="840" y="978"/>
                  </a:lnTo>
                  <a:lnTo>
                    <a:pt x="774" y="978"/>
                  </a:lnTo>
                  <a:lnTo>
                    <a:pt x="756" y="996"/>
                  </a:lnTo>
                  <a:lnTo>
                    <a:pt x="756" y="1014"/>
                  </a:lnTo>
                  <a:lnTo>
                    <a:pt x="702" y="1008"/>
                  </a:lnTo>
                  <a:lnTo>
                    <a:pt x="654" y="1038"/>
                  </a:lnTo>
                  <a:lnTo>
                    <a:pt x="588" y="1032"/>
                  </a:lnTo>
                  <a:lnTo>
                    <a:pt x="516" y="1104"/>
                  </a:lnTo>
                  <a:lnTo>
                    <a:pt x="432" y="1128"/>
                  </a:lnTo>
                  <a:lnTo>
                    <a:pt x="354" y="1128"/>
                  </a:lnTo>
                  <a:lnTo>
                    <a:pt x="324" y="1146"/>
                  </a:lnTo>
                  <a:lnTo>
                    <a:pt x="294" y="1134"/>
                  </a:lnTo>
                  <a:lnTo>
                    <a:pt x="288" y="1092"/>
                  </a:lnTo>
                  <a:lnTo>
                    <a:pt x="276" y="1092"/>
                  </a:lnTo>
                  <a:lnTo>
                    <a:pt x="282" y="1080"/>
                  </a:lnTo>
                  <a:lnTo>
                    <a:pt x="270" y="1080"/>
                  </a:lnTo>
                  <a:lnTo>
                    <a:pt x="264" y="1062"/>
                  </a:lnTo>
                  <a:lnTo>
                    <a:pt x="252" y="1062"/>
                  </a:lnTo>
                  <a:lnTo>
                    <a:pt x="246" y="1080"/>
                  </a:lnTo>
                  <a:lnTo>
                    <a:pt x="228" y="1080"/>
                  </a:lnTo>
                  <a:lnTo>
                    <a:pt x="222" y="1068"/>
                  </a:lnTo>
                  <a:lnTo>
                    <a:pt x="216" y="1074"/>
                  </a:lnTo>
                  <a:lnTo>
                    <a:pt x="222" y="1044"/>
                  </a:lnTo>
                  <a:lnTo>
                    <a:pt x="210" y="1044"/>
                  </a:lnTo>
                  <a:lnTo>
                    <a:pt x="192" y="1014"/>
                  </a:lnTo>
                  <a:lnTo>
                    <a:pt x="186" y="1020"/>
                  </a:lnTo>
                  <a:lnTo>
                    <a:pt x="192" y="1008"/>
                  </a:lnTo>
                  <a:lnTo>
                    <a:pt x="180" y="978"/>
                  </a:lnTo>
                  <a:lnTo>
                    <a:pt x="168" y="978"/>
                  </a:lnTo>
                  <a:lnTo>
                    <a:pt x="174" y="960"/>
                  </a:lnTo>
                  <a:lnTo>
                    <a:pt x="162" y="960"/>
                  </a:lnTo>
                  <a:lnTo>
                    <a:pt x="168" y="942"/>
                  </a:lnTo>
                  <a:lnTo>
                    <a:pt x="156" y="942"/>
                  </a:lnTo>
                  <a:lnTo>
                    <a:pt x="162" y="930"/>
                  </a:lnTo>
                  <a:lnTo>
                    <a:pt x="150" y="930"/>
                  </a:lnTo>
                  <a:lnTo>
                    <a:pt x="150" y="906"/>
                  </a:lnTo>
                  <a:lnTo>
                    <a:pt x="138" y="906"/>
                  </a:lnTo>
                  <a:lnTo>
                    <a:pt x="144" y="894"/>
                  </a:lnTo>
                  <a:lnTo>
                    <a:pt x="120" y="882"/>
                  </a:lnTo>
                  <a:lnTo>
                    <a:pt x="126" y="858"/>
                  </a:lnTo>
                  <a:lnTo>
                    <a:pt x="114" y="858"/>
                  </a:lnTo>
                  <a:lnTo>
                    <a:pt x="120" y="852"/>
                  </a:lnTo>
                  <a:lnTo>
                    <a:pt x="96" y="834"/>
                  </a:lnTo>
                  <a:lnTo>
                    <a:pt x="66" y="834"/>
                  </a:lnTo>
                  <a:lnTo>
                    <a:pt x="66" y="822"/>
                  </a:lnTo>
                  <a:lnTo>
                    <a:pt x="54" y="828"/>
                  </a:lnTo>
                  <a:lnTo>
                    <a:pt x="54" y="816"/>
                  </a:lnTo>
                  <a:lnTo>
                    <a:pt x="30" y="804"/>
                  </a:lnTo>
                  <a:lnTo>
                    <a:pt x="24" y="810"/>
                  </a:lnTo>
                  <a:lnTo>
                    <a:pt x="30" y="798"/>
                  </a:lnTo>
                  <a:lnTo>
                    <a:pt x="18" y="798"/>
                  </a:lnTo>
                  <a:lnTo>
                    <a:pt x="18" y="744"/>
                  </a:lnTo>
                  <a:lnTo>
                    <a:pt x="42" y="732"/>
                  </a:lnTo>
                  <a:lnTo>
                    <a:pt x="36" y="720"/>
                  </a:lnTo>
                  <a:lnTo>
                    <a:pt x="48" y="720"/>
                  </a:lnTo>
                  <a:lnTo>
                    <a:pt x="54" y="702"/>
                  </a:lnTo>
                  <a:lnTo>
                    <a:pt x="48" y="678"/>
                  </a:lnTo>
                  <a:lnTo>
                    <a:pt x="36" y="678"/>
                  </a:lnTo>
                  <a:lnTo>
                    <a:pt x="42" y="666"/>
                  </a:lnTo>
                  <a:lnTo>
                    <a:pt x="30" y="666"/>
                  </a:lnTo>
                  <a:lnTo>
                    <a:pt x="36" y="654"/>
                  </a:lnTo>
                  <a:lnTo>
                    <a:pt x="24" y="654"/>
                  </a:lnTo>
                  <a:lnTo>
                    <a:pt x="30" y="636"/>
                  </a:lnTo>
                  <a:lnTo>
                    <a:pt x="18" y="636"/>
                  </a:lnTo>
                  <a:lnTo>
                    <a:pt x="24" y="618"/>
                  </a:lnTo>
                  <a:lnTo>
                    <a:pt x="12" y="618"/>
                  </a:lnTo>
                  <a:lnTo>
                    <a:pt x="12" y="600"/>
                  </a:lnTo>
                  <a:lnTo>
                    <a:pt x="6" y="606"/>
                  </a:lnTo>
                  <a:lnTo>
                    <a:pt x="12" y="594"/>
                  </a:lnTo>
                  <a:lnTo>
                    <a:pt x="0" y="594"/>
                  </a:lnTo>
                  <a:lnTo>
                    <a:pt x="0" y="576"/>
                  </a:lnTo>
                  <a:lnTo>
                    <a:pt x="12" y="582"/>
                  </a:lnTo>
                  <a:lnTo>
                    <a:pt x="30" y="570"/>
                  </a:lnTo>
                  <a:lnTo>
                    <a:pt x="24" y="564"/>
                  </a:lnTo>
                  <a:lnTo>
                    <a:pt x="48" y="564"/>
                  </a:lnTo>
                  <a:lnTo>
                    <a:pt x="48" y="552"/>
                  </a:lnTo>
                  <a:lnTo>
                    <a:pt x="60" y="558"/>
                  </a:lnTo>
                  <a:lnTo>
                    <a:pt x="72" y="546"/>
                  </a:lnTo>
                  <a:lnTo>
                    <a:pt x="66" y="540"/>
                  </a:lnTo>
                  <a:lnTo>
                    <a:pt x="120" y="546"/>
                  </a:lnTo>
                  <a:lnTo>
                    <a:pt x="120" y="534"/>
                  </a:lnTo>
                  <a:lnTo>
                    <a:pt x="132" y="522"/>
                  </a:lnTo>
                  <a:lnTo>
                    <a:pt x="138" y="528"/>
                  </a:lnTo>
                  <a:lnTo>
                    <a:pt x="156" y="498"/>
                  </a:lnTo>
                  <a:lnTo>
                    <a:pt x="156" y="426"/>
                  </a:lnTo>
                  <a:lnTo>
                    <a:pt x="138" y="360"/>
                  </a:lnTo>
                  <a:lnTo>
                    <a:pt x="150" y="360"/>
                  </a:lnTo>
                  <a:lnTo>
                    <a:pt x="144" y="210"/>
                  </a:lnTo>
                  <a:lnTo>
                    <a:pt x="150" y="216"/>
                  </a:lnTo>
                  <a:lnTo>
                    <a:pt x="180" y="180"/>
                  </a:lnTo>
                  <a:lnTo>
                    <a:pt x="180" y="156"/>
                  </a:lnTo>
                  <a:lnTo>
                    <a:pt x="192" y="162"/>
                  </a:lnTo>
                  <a:lnTo>
                    <a:pt x="198" y="144"/>
                  </a:lnTo>
                  <a:lnTo>
                    <a:pt x="222" y="144"/>
                  </a:lnTo>
                  <a:lnTo>
                    <a:pt x="222" y="156"/>
                  </a:lnTo>
                  <a:lnTo>
                    <a:pt x="234" y="150"/>
                  </a:lnTo>
                  <a:lnTo>
                    <a:pt x="234" y="162"/>
                  </a:lnTo>
                  <a:lnTo>
                    <a:pt x="246" y="162"/>
                  </a:lnTo>
                  <a:lnTo>
                    <a:pt x="246" y="150"/>
                  </a:lnTo>
                  <a:lnTo>
                    <a:pt x="258" y="156"/>
                  </a:lnTo>
                  <a:lnTo>
                    <a:pt x="270" y="132"/>
                  </a:lnTo>
                  <a:lnTo>
                    <a:pt x="300" y="132"/>
                  </a:lnTo>
                  <a:lnTo>
                    <a:pt x="300" y="120"/>
                  </a:lnTo>
                  <a:lnTo>
                    <a:pt x="312" y="120"/>
                  </a:lnTo>
                  <a:lnTo>
                    <a:pt x="306" y="108"/>
                  </a:lnTo>
                  <a:lnTo>
                    <a:pt x="318" y="114"/>
                  </a:lnTo>
                  <a:lnTo>
                    <a:pt x="318" y="102"/>
                  </a:lnTo>
                  <a:lnTo>
                    <a:pt x="330" y="102"/>
                  </a:lnTo>
                  <a:lnTo>
                    <a:pt x="348" y="72"/>
                  </a:lnTo>
                  <a:lnTo>
                    <a:pt x="360" y="78"/>
                  </a:lnTo>
                  <a:lnTo>
                    <a:pt x="360" y="66"/>
                  </a:lnTo>
                  <a:lnTo>
                    <a:pt x="390" y="66"/>
                  </a:lnTo>
                  <a:lnTo>
                    <a:pt x="396" y="48"/>
                  </a:lnTo>
                  <a:lnTo>
                    <a:pt x="420" y="48"/>
                  </a:lnTo>
                  <a:lnTo>
                    <a:pt x="432" y="30"/>
                  </a:lnTo>
                  <a:lnTo>
                    <a:pt x="426" y="18"/>
                  </a:lnTo>
                  <a:lnTo>
                    <a:pt x="444" y="18"/>
                  </a:lnTo>
                  <a:lnTo>
                    <a:pt x="444" y="6"/>
                  </a:lnTo>
                  <a:lnTo>
                    <a:pt x="462" y="12"/>
                  </a:lnTo>
                  <a:lnTo>
                    <a:pt x="462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5" name="Freeform 11">
              <a:hlinkClick r:id="rId4"/>
            </p:cNvPr>
            <p:cNvSpPr>
              <a:spLocks/>
            </p:cNvSpPr>
            <p:nvPr/>
          </p:nvSpPr>
          <p:spPr bwMode="auto">
            <a:xfrm>
              <a:off x="1206" y="546"/>
              <a:ext cx="1068" cy="1050"/>
            </a:xfrm>
            <a:custGeom>
              <a:avLst/>
              <a:gdLst/>
              <a:ahLst/>
              <a:cxnLst>
                <a:cxn ang="0">
                  <a:pos x="498" y="36"/>
                </a:cxn>
                <a:cxn ang="0">
                  <a:pos x="504" y="54"/>
                </a:cxn>
                <a:cxn ang="0">
                  <a:pos x="510" y="132"/>
                </a:cxn>
                <a:cxn ang="0">
                  <a:pos x="540" y="156"/>
                </a:cxn>
                <a:cxn ang="0">
                  <a:pos x="588" y="192"/>
                </a:cxn>
                <a:cxn ang="0">
                  <a:pos x="636" y="192"/>
                </a:cxn>
                <a:cxn ang="0">
                  <a:pos x="690" y="114"/>
                </a:cxn>
                <a:cxn ang="0">
                  <a:pos x="762" y="102"/>
                </a:cxn>
                <a:cxn ang="0">
                  <a:pos x="786" y="78"/>
                </a:cxn>
                <a:cxn ang="0">
                  <a:pos x="828" y="66"/>
                </a:cxn>
                <a:cxn ang="0">
                  <a:pos x="864" y="90"/>
                </a:cxn>
                <a:cxn ang="0">
                  <a:pos x="882" y="234"/>
                </a:cxn>
                <a:cxn ang="0">
                  <a:pos x="942" y="258"/>
                </a:cxn>
                <a:cxn ang="0">
                  <a:pos x="1062" y="264"/>
                </a:cxn>
                <a:cxn ang="0">
                  <a:pos x="1038" y="396"/>
                </a:cxn>
                <a:cxn ang="0">
                  <a:pos x="1002" y="480"/>
                </a:cxn>
                <a:cxn ang="0">
                  <a:pos x="972" y="522"/>
                </a:cxn>
                <a:cxn ang="0">
                  <a:pos x="924" y="534"/>
                </a:cxn>
                <a:cxn ang="0">
                  <a:pos x="882" y="570"/>
                </a:cxn>
                <a:cxn ang="0">
                  <a:pos x="846" y="594"/>
                </a:cxn>
                <a:cxn ang="0">
                  <a:pos x="798" y="624"/>
                </a:cxn>
                <a:cxn ang="0">
                  <a:pos x="756" y="618"/>
                </a:cxn>
                <a:cxn ang="0">
                  <a:pos x="732" y="654"/>
                </a:cxn>
                <a:cxn ang="0">
                  <a:pos x="720" y="684"/>
                </a:cxn>
                <a:cxn ang="0">
                  <a:pos x="714" y="894"/>
                </a:cxn>
                <a:cxn ang="0">
                  <a:pos x="696" y="1008"/>
                </a:cxn>
                <a:cxn ang="0">
                  <a:pos x="666" y="1002"/>
                </a:cxn>
                <a:cxn ang="0">
                  <a:pos x="600" y="1026"/>
                </a:cxn>
                <a:cxn ang="0">
                  <a:pos x="564" y="1050"/>
                </a:cxn>
                <a:cxn ang="0">
                  <a:pos x="552" y="1014"/>
                </a:cxn>
                <a:cxn ang="0">
                  <a:pos x="528" y="984"/>
                </a:cxn>
                <a:cxn ang="0">
                  <a:pos x="480" y="924"/>
                </a:cxn>
                <a:cxn ang="0">
                  <a:pos x="426" y="888"/>
                </a:cxn>
                <a:cxn ang="0">
                  <a:pos x="402" y="858"/>
                </a:cxn>
                <a:cxn ang="0">
                  <a:pos x="366" y="834"/>
                </a:cxn>
                <a:cxn ang="0">
                  <a:pos x="348" y="768"/>
                </a:cxn>
                <a:cxn ang="0">
                  <a:pos x="348" y="738"/>
                </a:cxn>
                <a:cxn ang="0">
                  <a:pos x="396" y="714"/>
                </a:cxn>
                <a:cxn ang="0">
                  <a:pos x="348" y="678"/>
                </a:cxn>
                <a:cxn ang="0">
                  <a:pos x="312" y="648"/>
                </a:cxn>
                <a:cxn ang="0">
                  <a:pos x="282" y="600"/>
                </a:cxn>
                <a:cxn ang="0">
                  <a:pos x="252" y="570"/>
                </a:cxn>
                <a:cxn ang="0">
                  <a:pos x="234" y="540"/>
                </a:cxn>
                <a:cxn ang="0">
                  <a:pos x="192" y="510"/>
                </a:cxn>
                <a:cxn ang="0">
                  <a:pos x="168" y="492"/>
                </a:cxn>
                <a:cxn ang="0">
                  <a:pos x="84" y="474"/>
                </a:cxn>
                <a:cxn ang="0">
                  <a:pos x="42" y="462"/>
                </a:cxn>
                <a:cxn ang="0">
                  <a:pos x="18" y="414"/>
                </a:cxn>
                <a:cxn ang="0">
                  <a:pos x="42" y="336"/>
                </a:cxn>
                <a:cxn ang="0">
                  <a:pos x="90" y="300"/>
                </a:cxn>
                <a:cxn ang="0">
                  <a:pos x="162" y="324"/>
                </a:cxn>
                <a:cxn ang="0">
                  <a:pos x="210" y="288"/>
                </a:cxn>
                <a:cxn ang="0">
                  <a:pos x="240" y="228"/>
                </a:cxn>
                <a:cxn ang="0">
                  <a:pos x="240" y="126"/>
                </a:cxn>
                <a:cxn ang="0">
                  <a:pos x="348" y="96"/>
                </a:cxn>
                <a:cxn ang="0">
                  <a:pos x="366" y="66"/>
                </a:cxn>
                <a:cxn ang="0">
                  <a:pos x="402" y="30"/>
                </a:cxn>
                <a:cxn ang="0">
                  <a:pos x="420" y="0"/>
                </a:cxn>
              </a:cxnLst>
              <a:rect l="0" t="0" r="r" b="b"/>
              <a:pathLst>
                <a:path w="1068" h="1050">
                  <a:moveTo>
                    <a:pt x="420" y="0"/>
                  </a:moveTo>
                  <a:lnTo>
                    <a:pt x="456" y="0"/>
                  </a:lnTo>
                  <a:lnTo>
                    <a:pt x="492" y="42"/>
                  </a:lnTo>
                  <a:lnTo>
                    <a:pt x="498" y="36"/>
                  </a:lnTo>
                  <a:lnTo>
                    <a:pt x="492" y="42"/>
                  </a:lnTo>
                  <a:lnTo>
                    <a:pt x="504" y="54"/>
                  </a:lnTo>
                  <a:lnTo>
                    <a:pt x="510" y="48"/>
                  </a:lnTo>
                  <a:lnTo>
                    <a:pt x="504" y="54"/>
                  </a:lnTo>
                  <a:lnTo>
                    <a:pt x="516" y="66"/>
                  </a:lnTo>
                  <a:lnTo>
                    <a:pt x="522" y="60"/>
                  </a:lnTo>
                  <a:lnTo>
                    <a:pt x="522" y="132"/>
                  </a:lnTo>
                  <a:lnTo>
                    <a:pt x="510" y="132"/>
                  </a:lnTo>
                  <a:lnTo>
                    <a:pt x="510" y="150"/>
                  </a:lnTo>
                  <a:lnTo>
                    <a:pt x="522" y="150"/>
                  </a:lnTo>
                  <a:lnTo>
                    <a:pt x="522" y="162"/>
                  </a:lnTo>
                  <a:lnTo>
                    <a:pt x="540" y="156"/>
                  </a:lnTo>
                  <a:lnTo>
                    <a:pt x="540" y="168"/>
                  </a:lnTo>
                  <a:lnTo>
                    <a:pt x="582" y="168"/>
                  </a:lnTo>
                  <a:lnTo>
                    <a:pt x="576" y="192"/>
                  </a:lnTo>
                  <a:lnTo>
                    <a:pt x="588" y="192"/>
                  </a:lnTo>
                  <a:lnTo>
                    <a:pt x="582" y="198"/>
                  </a:lnTo>
                  <a:lnTo>
                    <a:pt x="606" y="210"/>
                  </a:lnTo>
                  <a:lnTo>
                    <a:pt x="636" y="204"/>
                  </a:lnTo>
                  <a:lnTo>
                    <a:pt x="636" y="192"/>
                  </a:lnTo>
                  <a:lnTo>
                    <a:pt x="648" y="192"/>
                  </a:lnTo>
                  <a:lnTo>
                    <a:pt x="648" y="144"/>
                  </a:lnTo>
                  <a:lnTo>
                    <a:pt x="654" y="150"/>
                  </a:lnTo>
                  <a:lnTo>
                    <a:pt x="690" y="114"/>
                  </a:lnTo>
                  <a:lnTo>
                    <a:pt x="684" y="108"/>
                  </a:lnTo>
                  <a:lnTo>
                    <a:pt x="750" y="108"/>
                  </a:lnTo>
                  <a:lnTo>
                    <a:pt x="750" y="96"/>
                  </a:lnTo>
                  <a:lnTo>
                    <a:pt x="762" y="102"/>
                  </a:lnTo>
                  <a:lnTo>
                    <a:pt x="774" y="90"/>
                  </a:lnTo>
                  <a:lnTo>
                    <a:pt x="768" y="84"/>
                  </a:lnTo>
                  <a:lnTo>
                    <a:pt x="774" y="90"/>
                  </a:lnTo>
                  <a:lnTo>
                    <a:pt x="786" y="78"/>
                  </a:lnTo>
                  <a:lnTo>
                    <a:pt x="780" y="72"/>
                  </a:lnTo>
                  <a:lnTo>
                    <a:pt x="786" y="78"/>
                  </a:lnTo>
                  <a:lnTo>
                    <a:pt x="834" y="60"/>
                  </a:lnTo>
                  <a:lnTo>
                    <a:pt x="828" y="66"/>
                  </a:lnTo>
                  <a:lnTo>
                    <a:pt x="846" y="78"/>
                  </a:lnTo>
                  <a:lnTo>
                    <a:pt x="858" y="72"/>
                  </a:lnTo>
                  <a:lnTo>
                    <a:pt x="852" y="78"/>
                  </a:lnTo>
                  <a:lnTo>
                    <a:pt x="864" y="90"/>
                  </a:lnTo>
                  <a:lnTo>
                    <a:pt x="906" y="90"/>
                  </a:lnTo>
                  <a:lnTo>
                    <a:pt x="906" y="150"/>
                  </a:lnTo>
                  <a:lnTo>
                    <a:pt x="882" y="192"/>
                  </a:lnTo>
                  <a:lnTo>
                    <a:pt x="882" y="234"/>
                  </a:lnTo>
                  <a:lnTo>
                    <a:pt x="918" y="258"/>
                  </a:lnTo>
                  <a:lnTo>
                    <a:pt x="930" y="252"/>
                  </a:lnTo>
                  <a:lnTo>
                    <a:pt x="930" y="264"/>
                  </a:lnTo>
                  <a:lnTo>
                    <a:pt x="942" y="258"/>
                  </a:lnTo>
                  <a:lnTo>
                    <a:pt x="942" y="270"/>
                  </a:lnTo>
                  <a:lnTo>
                    <a:pt x="966" y="264"/>
                  </a:lnTo>
                  <a:lnTo>
                    <a:pt x="966" y="276"/>
                  </a:lnTo>
                  <a:lnTo>
                    <a:pt x="1062" y="264"/>
                  </a:lnTo>
                  <a:lnTo>
                    <a:pt x="1056" y="270"/>
                  </a:lnTo>
                  <a:lnTo>
                    <a:pt x="1068" y="294"/>
                  </a:lnTo>
                  <a:lnTo>
                    <a:pt x="1068" y="342"/>
                  </a:lnTo>
                  <a:lnTo>
                    <a:pt x="1038" y="396"/>
                  </a:lnTo>
                  <a:lnTo>
                    <a:pt x="1038" y="474"/>
                  </a:lnTo>
                  <a:lnTo>
                    <a:pt x="1008" y="474"/>
                  </a:lnTo>
                  <a:lnTo>
                    <a:pt x="1008" y="486"/>
                  </a:lnTo>
                  <a:lnTo>
                    <a:pt x="1002" y="480"/>
                  </a:lnTo>
                  <a:lnTo>
                    <a:pt x="990" y="492"/>
                  </a:lnTo>
                  <a:lnTo>
                    <a:pt x="990" y="510"/>
                  </a:lnTo>
                  <a:lnTo>
                    <a:pt x="972" y="510"/>
                  </a:lnTo>
                  <a:lnTo>
                    <a:pt x="972" y="522"/>
                  </a:lnTo>
                  <a:lnTo>
                    <a:pt x="966" y="516"/>
                  </a:lnTo>
                  <a:lnTo>
                    <a:pt x="948" y="528"/>
                  </a:lnTo>
                  <a:lnTo>
                    <a:pt x="954" y="534"/>
                  </a:lnTo>
                  <a:lnTo>
                    <a:pt x="924" y="534"/>
                  </a:lnTo>
                  <a:lnTo>
                    <a:pt x="924" y="546"/>
                  </a:lnTo>
                  <a:lnTo>
                    <a:pt x="918" y="540"/>
                  </a:lnTo>
                  <a:lnTo>
                    <a:pt x="894" y="576"/>
                  </a:lnTo>
                  <a:lnTo>
                    <a:pt x="882" y="570"/>
                  </a:lnTo>
                  <a:lnTo>
                    <a:pt x="882" y="582"/>
                  </a:lnTo>
                  <a:lnTo>
                    <a:pt x="870" y="582"/>
                  </a:lnTo>
                  <a:lnTo>
                    <a:pt x="876" y="594"/>
                  </a:lnTo>
                  <a:lnTo>
                    <a:pt x="846" y="594"/>
                  </a:lnTo>
                  <a:lnTo>
                    <a:pt x="834" y="618"/>
                  </a:lnTo>
                  <a:lnTo>
                    <a:pt x="816" y="618"/>
                  </a:lnTo>
                  <a:lnTo>
                    <a:pt x="822" y="624"/>
                  </a:lnTo>
                  <a:lnTo>
                    <a:pt x="798" y="624"/>
                  </a:lnTo>
                  <a:lnTo>
                    <a:pt x="804" y="618"/>
                  </a:lnTo>
                  <a:lnTo>
                    <a:pt x="780" y="600"/>
                  </a:lnTo>
                  <a:lnTo>
                    <a:pt x="768" y="624"/>
                  </a:lnTo>
                  <a:lnTo>
                    <a:pt x="756" y="618"/>
                  </a:lnTo>
                  <a:lnTo>
                    <a:pt x="756" y="630"/>
                  </a:lnTo>
                  <a:lnTo>
                    <a:pt x="744" y="630"/>
                  </a:lnTo>
                  <a:lnTo>
                    <a:pt x="744" y="654"/>
                  </a:lnTo>
                  <a:lnTo>
                    <a:pt x="732" y="654"/>
                  </a:lnTo>
                  <a:lnTo>
                    <a:pt x="720" y="666"/>
                  </a:lnTo>
                  <a:lnTo>
                    <a:pt x="726" y="672"/>
                  </a:lnTo>
                  <a:lnTo>
                    <a:pt x="714" y="672"/>
                  </a:lnTo>
                  <a:lnTo>
                    <a:pt x="720" y="684"/>
                  </a:lnTo>
                  <a:lnTo>
                    <a:pt x="708" y="684"/>
                  </a:lnTo>
                  <a:lnTo>
                    <a:pt x="702" y="828"/>
                  </a:lnTo>
                  <a:lnTo>
                    <a:pt x="702" y="870"/>
                  </a:lnTo>
                  <a:lnTo>
                    <a:pt x="714" y="894"/>
                  </a:lnTo>
                  <a:lnTo>
                    <a:pt x="714" y="966"/>
                  </a:lnTo>
                  <a:lnTo>
                    <a:pt x="702" y="984"/>
                  </a:lnTo>
                  <a:lnTo>
                    <a:pt x="708" y="996"/>
                  </a:lnTo>
                  <a:lnTo>
                    <a:pt x="696" y="1008"/>
                  </a:lnTo>
                  <a:lnTo>
                    <a:pt x="684" y="1002"/>
                  </a:lnTo>
                  <a:lnTo>
                    <a:pt x="684" y="1014"/>
                  </a:lnTo>
                  <a:lnTo>
                    <a:pt x="666" y="1014"/>
                  </a:lnTo>
                  <a:lnTo>
                    <a:pt x="666" y="1002"/>
                  </a:lnTo>
                  <a:lnTo>
                    <a:pt x="642" y="1002"/>
                  </a:lnTo>
                  <a:lnTo>
                    <a:pt x="642" y="1014"/>
                  </a:lnTo>
                  <a:lnTo>
                    <a:pt x="636" y="1008"/>
                  </a:lnTo>
                  <a:lnTo>
                    <a:pt x="600" y="1026"/>
                  </a:lnTo>
                  <a:lnTo>
                    <a:pt x="600" y="1038"/>
                  </a:lnTo>
                  <a:lnTo>
                    <a:pt x="576" y="1038"/>
                  </a:lnTo>
                  <a:lnTo>
                    <a:pt x="576" y="1050"/>
                  </a:lnTo>
                  <a:lnTo>
                    <a:pt x="564" y="1050"/>
                  </a:lnTo>
                  <a:lnTo>
                    <a:pt x="570" y="1038"/>
                  </a:lnTo>
                  <a:lnTo>
                    <a:pt x="558" y="1038"/>
                  </a:lnTo>
                  <a:lnTo>
                    <a:pt x="546" y="1026"/>
                  </a:lnTo>
                  <a:lnTo>
                    <a:pt x="552" y="1014"/>
                  </a:lnTo>
                  <a:lnTo>
                    <a:pt x="528" y="1002"/>
                  </a:lnTo>
                  <a:lnTo>
                    <a:pt x="534" y="990"/>
                  </a:lnTo>
                  <a:lnTo>
                    <a:pt x="522" y="990"/>
                  </a:lnTo>
                  <a:lnTo>
                    <a:pt x="528" y="984"/>
                  </a:lnTo>
                  <a:lnTo>
                    <a:pt x="510" y="948"/>
                  </a:lnTo>
                  <a:lnTo>
                    <a:pt x="498" y="948"/>
                  </a:lnTo>
                  <a:lnTo>
                    <a:pt x="504" y="942"/>
                  </a:lnTo>
                  <a:lnTo>
                    <a:pt x="480" y="924"/>
                  </a:lnTo>
                  <a:lnTo>
                    <a:pt x="474" y="930"/>
                  </a:lnTo>
                  <a:lnTo>
                    <a:pt x="456" y="912"/>
                  </a:lnTo>
                  <a:lnTo>
                    <a:pt x="456" y="900"/>
                  </a:lnTo>
                  <a:lnTo>
                    <a:pt x="426" y="888"/>
                  </a:lnTo>
                  <a:lnTo>
                    <a:pt x="414" y="894"/>
                  </a:lnTo>
                  <a:lnTo>
                    <a:pt x="414" y="876"/>
                  </a:lnTo>
                  <a:lnTo>
                    <a:pt x="396" y="870"/>
                  </a:lnTo>
                  <a:lnTo>
                    <a:pt x="402" y="858"/>
                  </a:lnTo>
                  <a:lnTo>
                    <a:pt x="390" y="858"/>
                  </a:lnTo>
                  <a:lnTo>
                    <a:pt x="390" y="846"/>
                  </a:lnTo>
                  <a:lnTo>
                    <a:pt x="372" y="828"/>
                  </a:lnTo>
                  <a:lnTo>
                    <a:pt x="366" y="834"/>
                  </a:lnTo>
                  <a:lnTo>
                    <a:pt x="366" y="816"/>
                  </a:lnTo>
                  <a:lnTo>
                    <a:pt x="354" y="816"/>
                  </a:lnTo>
                  <a:lnTo>
                    <a:pt x="360" y="804"/>
                  </a:lnTo>
                  <a:lnTo>
                    <a:pt x="348" y="768"/>
                  </a:lnTo>
                  <a:lnTo>
                    <a:pt x="336" y="768"/>
                  </a:lnTo>
                  <a:lnTo>
                    <a:pt x="336" y="744"/>
                  </a:lnTo>
                  <a:lnTo>
                    <a:pt x="348" y="750"/>
                  </a:lnTo>
                  <a:lnTo>
                    <a:pt x="348" y="738"/>
                  </a:lnTo>
                  <a:lnTo>
                    <a:pt x="372" y="726"/>
                  </a:lnTo>
                  <a:lnTo>
                    <a:pt x="366" y="720"/>
                  </a:lnTo>
                  <a:lnTo>
                    <a:pt x="378" y="726"/>
                  </a:lnTo>
                  <a:lnTo>
                    <a:pt x="396" y="714"/>
                  </a:lnTo>
                  <a:lnTo>
                    <a:pt x="372" y="684"/>
                  </a:lnTo>
                  <a:lnTo>
                    <a:pt x="360" y="684"/>
                  </a:lnTo>
                  <a:lnTo>
                    <a:pt x="360" y="672"/>
                  </a:lnTo>
                  <a:lnTo>
                    <a:pt x="348" y="678"/>
                  </a:lnTo>
                  <a:lnTo>
                    <a:pt x="342" y="660"/>
                  </a:lnTo>
                  <a:lnTo>
                    <a:pt x="330" y="666"/>
                  </a:lnTo>
                  <a:lnTo>
                    <a:pt x="336" y="660"/>
                  </a:lnTo>
                  <a:lnTo>
                    <a:pt x="312" y="648"/>
                  </a:lnTo>
                  <a:lnTo>
                    <a:pt x="294" y="654"/>
                  </a:lnTo>
                  <a:lnTo>
                    <a:pt x="300" y="648"/>
                  </a:lnTo>
                  <a:lnTo>
                    <a:pt x="282" y="636"/>
                  </a:lnTo>
                  <a:lnTo>
                    <a:pt x="282" y="600"/>
                  </a:lnTo>
                  <a:lnTo>
                    <a:pt x="294" y="600"/>
                  </a:lnTo>
                  <a:lnTo>
                    <a:pt x="294" y="582"/>
                  </a:lnTo>
                  <a:lnTo>
                    <a:pt x="282" y="570"/>
                  </a:lnTo>
                  <a:lnTo>
                    <a:pt x="252" y="570"/>
                  </a:lnTo>
                  <a:lnTo>
                    <a:pt x="252" y="540"/>
                  </a:lnTo>
                  <a:lnTo>
                    <a:pt x="240" y="528"/>
                  </a:lnTo>
                  <a:lnTo>
                    <a:pt x="228" y="534"/>
                  </a:lnTo>
                  <a:lnTo>
                    <a:pt x="234" y="540"/>
                  </a:lnTo>
                  <a:lnTo>
                    <a:pt x="210" y="534"/>
                  </a:lnTo>
                  <a:lnTo>
                    <a:pt x="192" y="516"/>
                  </a:lnTo>
                  <a:lnTo>
                    <a:pt x="186" y="522"/>
                  </a:lnTo>
                  <a:lnTo>
                    <a:pt x="192" y="510"/>
                  </a:lnTo>
                  <a:lnTo>
                    <a:pt x="180" y="510"/>
                  </a:lnTo>
                  <a:lnTo>
                    <a:pt x="180" y="498"/>
                  </a:lnTo>
                  <a:lnTo>
                    <a:pt x="168" y="504"/>
                  </a:lnTo>
                  <a:lnTo>
                    <a:pt x="168" y="492"/>
                  </a:lnTo>
                  <a:lnTo>
                    <a:pt x="144" y="498"/>
                  </a:lnTo>
                  <a:lnTo>
                    <a:pt x="144" y="486"/>
                  </a:lnTo>
                  <a:lnTo>
                    <a:pt x="84" y="486"/>
                  </a:lnTo>
                  <a:lnTo>
                    <a:pt x="84" y="474"/>
                  </a:lnTo>
                  <a:lnTo>
                    <a:pt x="54" y="474"/>
                  </a:lnTo>
                  <a:lnTo>
                    <a:pt x="54" y="462"/>
                  </a:lnTo>
                  <a:lnTo>
                    <a:pt x="36" y="468"/>
                  </a:lnTo>
                  <a:lnTo>
                    <a:pt x="42" y="462"/>
                  </a:lnTo>
                  <a:lnTo>
                    <a:pt x="24" y="462"/>
                  </a:lnTo>
                  <a:lnTo>
                    <a:pt x="24" y="450"/>
                  </a:lnTo>
                  <a:lnTo>
                    <a:pt x="12" y="456"/>
                  </a:lnTo>
                  <a:lnTo>
                    <a:pt x="18" y="414"/>
                  </a:lnTo>
                  <a:lnTo>
                    <a:pt x="0" y="408"/>
                  </a:lnTo>
                  <a:lnTo>
                    <a:pt x="6" y="360"/>
                  </a:lnTo>
                  <a:lnTo>
                    <a:pt x="18" y="342"/>
                  </a:lnTo>
                  <a:lnTo>
                    <a:pt x="42" y="336"/>
                  </a:lnTo>
                  <a:lnTo>
                    <a:pt x="36" y="312"/>
                  </a:lnTo>
                  <a:lnTo>
                    <a:pt x="42" y="318"/>
                  </a:lnTo>
                  <a:lnTo>
                    <a:pt x="54" y="300"/>
                  </a:lnTo>
                  <a:lnTo>
                    <a:pt x="90" y="300"/>
                  </a:lnTo>
                  <a:lnTo>
                    <a:pt x="126" y="318"/>
                  </a:lnTo>
                  <a:lnTo>
                    <a:pt x="138" y="312"/>
                  </a:lnTo>
                  <a:lnTo>
                    <a:pt x="138" y="324"/>
                  </a:lnTo>
                  <a:lnTo>
                    <a:pt x="162" y="324"/>
                  </a:lnTo>
                  <a:lnTo>
                    <a:pt x="162" y="312"/>
                  </a:lnTo>
                  <a:lnTo>
                    <a:pt x="174" y="318"/>
                  </a:lnTo>
                  <a:lnTo>
                    <a:pt x="210" y="300"/>
                  </a:lnTo>
                  <a:lnTo>
                    <a:pt x="210" y="288"/>
                  </a:lnTo>
                  <a:lnTo>
                    <a:pt x="216" y="294"/>
                  </a:lnTo>
                  <a:lnTo>
                    <a:pt x="234" y="276"/>
                  </a:lnTo>
                  <a:lnTo>
                    <a:pt x="228" y="228"/>
                  </a:lnTo>
                  <a:lnTo>
                    <a:pt x="240" y="228"/>
                  </a:lnTo>
                  <a:lnTo>
                    <a:pt x="240" y="204"/>
                  </a:lnTo>
                  <a:lnTo>
                    <a:pt x="258" y="186"/>
                  </a:lnTo>
                  <a:lnTo>
                    <a:pt x="258" y="156"/>
                  </a:lnTo>
                  <a:lnTo>
                    <a:pt x="240" y="126"/>
                  </a:lnTo>
                  <a:lnTo>
                    <a:pt x="306" y="120"/>
                  </a:lnTo>
                  <a:lnTo>
                    <a:pt x="306" y="108"/>
                  </a:lnTo>
                  <a:lnTo>
                    <a:pt x="348" y="108"/>
                  </a:lnTo>
                  <a:lnTo>
                    <a:pt x="348" y="96"/>
                  </a:lnTo>
                  <a:lnTo>
                    <a:pt x="354" y="102"/>
                  </a:lnTo>
                  <a:lnTo>
                    <a:pt x="366" y="78"/>
                  </a:lnTo>
                  <a:lnTo>
                    <a:pt x="360" y="60"/>
                  </a:lnTo>
                  <a:lnTo>
                    <a:pt x="366" y="66"/>
                  </a:lnTo>
                  <a:lnTo>
                    <a:pt x="390" y="42"/>
                  </a:lnTo>
                  <a:lnTo>
                    <a:pt x="384" y="36"/>
                  </a:lnTo>
                  <a:lnTo>
                    <a:pt x="390" y="42"/>
                  </a:lnTo>
                  <a:lnTo>
                    <a:pt x="402" y="30"/>
                  </a:lnTo>
                  <a:lnTo>
                    <a:pt x="396" y="24"/>
                  </a:lnTo>
                  <a:lnTo>
                    <a:pt x="402" y="30"/>
                  </a:lnTo>
                  <a:lnTo>
                    <a:pt x="420" y="18"/>
                  </a:lnTo>
                  <a:lnTo>
                    <a:pt x="420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4" name="Freeform 10">
              <a:hlinkClick r:id="rId5"/>
            </p:cNvPr>
            <p:cNvSpPr>
              <a:spLocks/>
            </p:cNvSpPr>
            <p:nvPr/>
          </p:nvSpPr>
          <p:spPr bwMode="auto">
            <a:xfrm>
              <a:off x="174" y="18"/>
              <a:ext cx="1140" cy="1230"/>
            </a:xfrm>
            <a:custGeom>
              <a:avLst/>
              <a:gdLst/>
              <a:ahLst/>
              <a:cxnLst>
                <a:cxn ang="0">
                  <a:pos x="396" y="18"/>
                </a:cxn>
                <a:cxn ang="0">
                  <a:pos x="468" y="36"/>
                </a:cxn>
                <a:cxn ang="0">
                  <a:pos x="516" y="48"/>
                </a:cxn>
                <a:cxn ang="0">
                  <a:pos x="558" y="48"/>
                </a:cxn>
                <a:cxn ang="0">
                  <a:pos x="606" y="24"/>
                </a:cxn>
                <a:cxn ang="0">
                  <a:pos x="642" y="60"/>
                </a:cxn>
                <a:cxn ang="0">
                  <a:pos x="660" y="84"/>
                </a:cxn>
                <a:cxn ang="0">
                  <a:pos x="696" y="120"/>
                </a:cxn>
                <a:cxn ang="0">
                  <a:pos x="726" y="198"/>
                </a:cxn>
                <a:cxn ang="0">
                  <a:pos x="744" y="240"/>
                </a:cxn>
                <a:cxn ang="0">
                  <a:pos x="804" y="294"/>
                </a:cxn>
                <a:cxn ang="0">
                  <a:pos x="834" y="330"/>
                </a:cxn>
                <a:cxn ang="0">
                  <a:pos x="870" y="366"/>
                </a:cxn>
                <a:cxn ang="0">
                  <a:pos x="870" y="504"/>
                </a:cxn>
                <a:cxn ang="0">
                  <a:pos x="888" y="630"/>
                </a:cxn>
                <a:cxn ang="0">
                  <a:pos x="930" y="696"/>
                </a:cxn>
                <a:cxn ang="0">
                  <a:pos x="930" y="816"/>
                </a:cxn>
                <a:cxn ang="0">
                  <a:pos x="1014" y="870"/>
                </a:cxn>
                <a:cxn ang="0">
                  <a:pos x="1044" y="936"/>
                </a:cxn>
                <a:cxn ang="0">
                  <a:pos x="1062" y="984"/>
                </a:cxn>
                <a:cxn ang="0">
                  <a:pos x="1104" y="1002"/>
                </a:cxn>
                <a:cxn ang="0">
                  <a:pos x="1140" y="1044"/>
                </a:cxn>
                <a:cxn ang="0">
                  <a:pos x="1128" y="1074"/>
                </a:cxn>
                <a:cxn ang="0">
                  <a:pos x="1074" y="1122"/>
                </a:cxn>
                <a:cxn ang="0">
                  <a:pos x="1050" y="1164"/>
                </a:cxn>
                <a:cxn ang="0">
                  <a:pos x="1026" y="1128"/>
                </a:cxn>
                <a:cxn ang="0">
                  <a:pos x="996" y="1110"/>
                </a:cxn>
                <a:cxn ang="0">
                  <a:pos x="954" y="1098"/>
                </a:cxn>
                <a:cxn ang="0">
                  <a:pos x="924" y="1134"/>
                </a:cxn>
                <a:cxn ang="0">
                  <a:pos x="888" y="1182"/>
                </a:cxn>
                <a:cxn ang="0">
                  <a:pos x="864" y="1212"/>
                </a:cxn>
                <a:cxn ang="0">
                  <a:pos x="834" y="1200"/>
                </a:cxn>
                <a:cxn ang="0">
                  <a:pos x="816" y="1152"/>
                </a:cxn>
                <a:cxn ang="0">
                  <a:pos x="798" y="1104"/>
                </a:cxn>
                <a:cxn ang="0">
                  <a:pos x="774" y="1074"/>
                </a:cxn>
                <a:cxn ang="0">
                  <a:pos x="738" y="1062"/>
                </a:cxn>
                <a:cxn ang="0">
                  <a:pos x="702" y="1014"/>
                </a:cxn>
                <a:cxn ang="0">
                  <a:pos x="678" y="972"/>
                </a:cxn>
                <a:cxn ang="0">
                  <a:pos x="624" y="942"/>
                </a:cxn>
                <a:cxn ang="0">
                  <a:pos x="582" y="918"/>
                </a:cxn>
                <a:cxn ang="0">
                  <a:pos x="468" y="900"/>
                </a:cxn>
                <a:cxn ang="0">
                  <a:pos x="384" y="864"/>
                </a:cxn>
                <a:cxn ang="0">
                  <a:pos x="366" y="846"/>
                </a:cxn>
                <a:cxn ang="0">
                  <a:pos x="348" y="774"/>
                </a:cxn>
                <a:cxn ang="0">
                  <a:pos x="342" y="750"/>
                </a:cxn>
                <a:cxn ang="0">
                  <a:pos x="330" y="720"/>
                </a:cxn>
                <a:cxn ang="0">
                  <a:pos x="312" y="702"/>
                </a:cxn>
                <a:cxn ang="0">
                  <a:pos x="270" y="714"/>
                </a:cxn>
                <a:cxn ang="0">
                  <a:pos x="216" y="720"/>
                </a:cxn>
                <a:cxn ang="0">
                  <a:pos x="186" y="714"/>
                </a:cxn>
                <a:cxn ang="0">
                  <a:pos x="156" y="666"/>
                </a:cxn>
                <a:cxn ang="0">
                  <a:pos x="132" y="624"/>
                </a:cxn>
                <a:cxn ang="0">
                  <a:pos x="168" y="576"/>
                </a:cxn>
                <a:cxn ang="0">
                  <a:pos x="168" y="456"/>
                </a:cxn>
                <a:cxn ang="0">
                  <a:pos x="78" y="318"/>
                </a:cxn>
                <a:cxn ang="0">
                  <a:pos x="42" y="288"/>
                </a:cxn>
                <a:cxn ang="0">
                  <a:pos x="0" y="198"/>
                </a:cxn>
                <a:cxn ang="0">
                  <a:pos x="114" y="144"/>
                </a:cxn>
                <a:cxn ang="0">
                  <a:pos x="240" y="96"/>
                </a:cxn>
                <a:cxn ang="0">
                  <a:pos x="324" y="30"/>
                </a:cxn>
              </a:cxnLst>
              <a:rect l="0" t="0" r="r" b="b"/>
              <a:pathLst>
                <a:path w="1140" h="1230">
                  <a:moveTo>
                    <a:pt x="336" y="0"/>
                  </a:moveTo>
                  <a:lnTo>
                    <a:pt x="390" y="0"/>
                  </a:lnTo>
                  <a:lnTo>
                    <a:pt x="384" y="6"/>
                  </a:lnTo>
                  <a:lnTo>
                    <a:pt x="396" y="18"/>
                  </a:lnTo>
                  <a:lnTo>
                    <a:pt x="402" y="12"/>
                  </a:lnTo>
                  <a:lnTo>
                    <a:pt x="396" y="30"/>
                  </a:lnTo>
                  <a:lnTo>
                    <a:pt x="414" y="42"/>
                  </a:lnTo>
                  <a:lnTo>
                    <a:pt x="468" y="36"/>
                  </a:lnTo>
                  <a:lnTo>
                    <a:pt x="468" y="24"/>
                  </a:lnTo>
                  <a:lnTo>
                    <a:pt x="510" y="24"/>
                  </a:lnTo>
                  <a:lnTo>
                    <a:pt x="504" y="48"/>
                  </a:lnTo>
                  <a:lnTo>
                    <a:pt x="516" y="48"/>
                  </a:lnTo>
                  <a:lnTo>
                    <a:pt x="516" y="60"/>
                  </a:lnTo>
                  <a:lnTo>
                    <a:pt x="534" y="60"/>
                  </a:lnTo>
                  <a:lnTo>
                    <a:pt x="534" y="48"/>
                  </a:lnTo>
                  <a:lnTo>
                    <a:pt x="558" y="48"/>
                  </a:lnTo>
                  <a:lnTo>
                    <a:pt x="558" y="36"/>
                  </a:lnTo>
                  <a:lnTo>
                    <a:pt x="588" y="36"/>
                  </a:lnTo>
                  <a:lnTo>
                    <a:pt x="588" y="24"/>
                  </a:lnTo>
                  <a:lnTo>
                    <a:pt x="606" y="24"/>
                  </a:lnTo>
                  <a:lnTo>
                    <a:pt x="600" y="36"/>
                  </a:lnTo>
                  <a:lnTo>
                    <a:pt x="612" y="36"/>
                  </a:lnTo>
                  <a:lnTo>
                    <a:pt x="624" y="60"/>
                  </a:lnTo>
                  <a:lnTo>
                    <a:pt x="642" y="60"/>
                  </a:lnTo>
                  <a:lnTo>
                    <a:pt x="636" y="66"/>
                  </a:lnTo>
                  <a:lnTo>
                    <a:pt x="654" y="78"/>
                  </a:lnTo>
                  <a:lnTo>
                    <a:pt x="660" y="72"/>
                  </a:lnTo>
                  <a:lnTo>
                    <a:pt x="660" y="84"/>
                  </a:lnTo>
                  <a:lnTo>
                    <a:pt x="684" y="108"/>
                  </a:lnTo>
                  <a:lnTo>
                    <a:pt x="690" y="102"/>
                  </a:lnTo>
                  <a:lnTo>
                    <a:pt x="684" y="108"/>
                  </a:lnTo>
                  <a:lnTo>
                    <a:pt x="696" y="120"/>
                  </a:lnTo>
                  <a:lnTo>
                    <a:pt x="714" y="120"/>
                  </a:lnTo>
                  <a:lnTo>
                    <a:pt x="714" y="132"/>
                  </a:lnTo>
                  <a:lnTo>
                    <a:pt x="726" y="126"/>
                  </a:lnTo>
                  <a:lnTo>
                    <a:pt x="726" y="198"/>
                  </a:lnTo>
                  <a:lnTo>
                    <a:pt x="714" y="198"/>
                  </a:lnTo>
                  <a:lnTo>
                    <a:pt x="702" y="228"/>
                  </a:lnTo>
                  <a:lnTo>
                    <a:pt x="732" y="246"/>
                  </a:lnTo>
                  <a:lnTo>
                    <a:pt x="744" y="240"/>
                  </a:lnTo>
                  <a:lnTo>
                    <a:pt x="762" y="270"/>
                  </a:lnTo>
                  <a:lnTo>
                    <a:pt x="786" y="270"/>
                  </a:lnTo>
                  <a:lnTo>
                    <a:pt x="780" y="276"/>
                  </a:lnTo>
                  <a:lnTo>
                    <a:pt x="804" y="294"/>
                  </a:lnTo>
                  <a:lnTo>
                    <a:pt x="810" y="288"/>
                  </a:lnTo>
                  <a:lnTo>
                    <a:pt x="816" y="306"/>
                  </a:lnTo>
                  <a:lnTo>
                    <a:pt x="828" y="300"/>
                  </a:lnTo>
                  <a:lnTo>
                    <a:pt x="834" y="330"/>
                  </a:lnTo>
                  <a:lnTo>
                    <a:pt x="846" y="330"/>
                  </a:lnTo>
                  <a:lnTo>
                    <a:pt x="858" y="342"/>
                  </a:lnTo>
                  <a:lnTo>
                    <a:pt x="858" y="366"/>
                  </a:lnTo>
                  <a:lnTo>
                    <a:pt x="870" y="366"/>
                  </a:lnTo>
                  <a:lnTo>
                    <a:pt x="870" y="450"/>
                  </a:lnTo>
                  <a:lnTo>
                    <a:pt x="858" y="450"/>
                  </a:lnTo>
                  <a:lnTo>
                    <a:pt x="858" y="504"/>
                  </a:lnTo>
                  <a:lnTo>
                    <a:pt x="870" y="504"/>
                  </a:lnTo>
                  <a:lnTo>
                    <a:pt x="864" y="534"/>
                  </a:lnTo>
                  <a:lnTo>
                    <a:pt x="882" y="612"/>
                  </a:lnTo>
                  <a:lnTo>
                    <a:pt x="894" y="612"/>
                  </a:lnTo>
                  <a:lnTo>
                    <a:pt x="888" y="630"/>
                  </a:lnTo>
                  <a:lnTo>
                    <a:pt x="906" y="666"/>
                  </a:lnTo>
                  <a:lnTo>
                    <a:pt x="918" y="666"/>
                  </a:lnTo>
                  <a:lnTo>
                    <a:pt x="918" y="696"/>
                  </a:lnTo>
                  <a:lnTo>
                    <a:pt x="930" y="696"/>
                  </a:lnTo>
                  <a:lnTo>
                    <a:pt x="912" y="732"/>
                  </a:lnTo>
                  <a:lnTo>
                    <a:pt x="918" y="798"/>
                  </a:lnTo>
                  <a:lnTo>
                    <a:pt x="930" y="798"/>
                  </a:lnTo>
                  <a:lnTo>
                    <a:pt x="930" y="816"/>
                  </a:lnTo>
                  <a:lnTo>
                    <a:pt x="996" y="816"/>
                  </a:lnTo>
                  <a:lnTo>
                    <a:pt x="996" y="852"/>
                  </a:lnTo>
                  <a:lnTo>
                    <a:pt x="1008" y="852"/>
                  </a:lnTo>
                  <a:lnTo>
                    <a:pt x="1014" y="870"/>
                  </a:lnTo>
                  <a:lnTo>
                    <a:pt x="1026" y="864"/>
                  </a:lnTo>
                  <a:lnTo>
                    <a:pt x="1020" y="924"/>
                  </a:lnTo>
                  <a:lnTo>
                    <a:pt x="1038" y="942"/>
                  </a:lnTo>
                  <a:lnTo>
                    <a:pt x="1044" y="936"/>
                  </a:lnTo>
                  <a:lnTo>
                    <a:pt x="1038" y="978"/>
                  </a:lnTo>
                  <a:lnTo>
                    <a:pt x="1050" y="978"/>
                  </a:lnTo>
                  <a:lnTo>
                    <a:pt x="1050" y="990"/>
                  </a:lnTo>
                  <a:lnTo>
                    <a:pt x="1062" y="984"/>
                  </a:lnTo>
                  <a:lnTo>
                    <a:pt x="1062" y="996"/>
                  </a:lnTo>
                  <a:lnTo>
                    <a:pt x="1074" y="990"/>
                  </a:lnTo>
                  <a:lnTo>
                    <a:pt x="1074" y="1002"/>
                  </a:lnTo>
                  <a:lnTo>
                    <a:pt x="1104" y="1002"/>
                  </a:lnTo>
                  <a:lnTo>
                    <a:pt x="1104" y="1014"/>
                  </a:lnTo>
                  <a:lnTo>
                    <a:pt x="1134" y="1014"/>
                  </a:lnTo>
                  <a:lnTo>
                    <a:pt x="1128" y="1020"/>
                  </a:lnTo>
                  <a:lnTo>
                    <a:pt x="1140" y="1044"/>
                  </a:lnTo>
                  <a:lnTo>
                    <a:pt x="1128" y="1044"/>
                  </a:lnTo>
                  <a:lnTo>
                    <a:pt x="1134" y="1062"/>
                  </a:lnTo>
                  <a:lnTo>
                    <a:pt x="1128" y="1056"/>
                  </a:lnTo>
                  <a:lnTo>
                    <a:pt x="1128" y="1074"/>
                  </a:lnTo>
                  <a:lnTo>
                    <a:pt x="1116" y="1074"/>
                  </a:lnTo>
                  <a:lnTo>
                    <a:pt x="1122" y="1086"/>
                  </a:lnTo>
                  <a:lnTo>
                    <a:pt x="1086" y="1122"/>
                  </a:lnTo>
                  <a:lnTo>
                    <a:pt x="1074" y="1122"/>
                  </a:lnTo>
                  <a:lnTo>
                    <a:pt x="1080" y="1158"/>
                  </a:lnTo>
                  <a:lnTo>
                    <a:pt x="1068" y="1152"/>
                  </a:lnTo>
                  <a:lnTo>
                    <a:pt x="1068" y="1164"/>
                  </a:lnTo>
                  <a:lnTo>
                    <a:pt x="1050" y="1164"/>
                  </a:lnTo>
                  <a:lnTo>
                    <a:pt x="1050" y="1146"/>
                  </a:lnTo>
                  <a:lnTo>
                    <a:pt x="1032" y="1140"/>
                  </a:lnTo>
                  <a:lnTo>
                    <a:pt x="1038" y="1128"/>
                  </a:lnTo>
                  <a:lnTo>
                    <a:pt x="1026" y="1128"/>
                  </a:lnTo>
                  <a:lnTo>
                    <a:pt x="1020" y="1110"/>
                  </a:lnTo>
                  <a:lnTo>
                    <a:pt x="1008" y="1116"/>
                  </a:lnTo>
                  <a:lnTo>
                    <a:pt x="1008" y="1104"/>
                  </a:lnTo>
                  <a:lnTo>
                    <a:pt x="996" y="1110"/>
                  </a:lnTo>
                  <a:lnTo>
                    <a:pt x="996" y="1098"/>
                  </a:lnTo>
                  <a:lnTo>
                    <a:pt x="966" y="1092"/>
                  </a:lnTo>
                  <a:lnTo>
                    <a:pt x="966" y="1104"/>
                  </a:lnTo>
                  <a:lnTo>
                    <a:pt x="954" y="1098"/>
                  </a:lnTo>
                  <a:lnTo>
                    <a:pt x="954" y="1110"/>
                  </a:lnTo>
                  <a:lnTo>
                    <a:pt x="930" y="1122"/>
                  </a:lnTo>
                  <a:lnTo>
                    <a:pt x="936" y="1134"/>
                  </a:lnTo>
                  <a:lnTo>
                    <a:pt x="924" y="1134"/>
                  </a:lnTo>
                  <a:lnTo>
                    <a:pt x="924" y="1152"/>
                  </a:lnTo>
                  <a:lnTo>
                    <a:pt x="906" y="1158"/>
                  </a:lnTo>
                  <a:lnTo>
                    <a:pt x="912" y="1170"/>
                  </a:lnTo>
                  <a:lnTo>
                    <a:pt x="888" y="1182"/>
                  </a:lnTo>
                  <a:lnTo>
                    <a:pt x="894" y="1194"/>
                  </a:lnTo>
                  <a:lnTo>
                    <a:pt x="882" y="1194"/>
                  </a:lnTo>
                  <a:lnTo>
                    <a:pt x="882" y="1212"/>
                  </a:lnTo>
                  <a:lnTo>
                    <a:pt x="864" y="1212"/>
                  </a:lnTo>
                  <a:lnTo>
                    <a:pt x="852" y="1224"/>
                  </a:lnTo>
                  <a:lnTo>
                    <a:pt x="858" y="1230"/>
                  </a:lnTo>
                  <a:lnTo>
                    <a:pt x="828" y="1230"/>
                  </a:lnTo>
                  <a:lnTo>
                    <a:pt x="834" y="1200"/>
                  </a:lnTo>
                  <a:lnTo>
                    <a:pt x="822" y="1200"/>
                  </a:lnTo>
                  <a:lnTo>
                    <a:pt x="822" y="1182"/>
                  </a:lnTo>
                  <a:lnTo>
                    <a:pt x="816" y="1188"/>
                  </a:lnTo>
                  <a:lnTo>
                    <a:pt x="816" y="1152"/>
                  </a:lnTo>
                  <a:lnTo>
                    <a:pt x="804" y="1152"/>
                  </a:lnTo>
                  <a:lnTo>
                    <a:pt x="810" y="1128"/>
                  </a:lnTo>
                  <a:lnTo>
                    <a:pt x="798" y="1128"/>
                  </a:lnTo>
                  <a:lnTo>
                    <a:pt x="798" y="1104"/>
                  </a:lnTo>
                  <a:lnTo>
                    <a:pt x="786" y="1104"/>
                  </a:lnTo>
                  <a:lnTo>
                    <a:pt x="792" y="1092"/>
                  </a:lnTo>
                  <a:lnTo>
                    <a:pt x="780" y="1092"/>
                  </a:lnTo>
                  <a:lnTo>
                    <a:pt x="774" y="1074"/>
                  </a:lnTo>
                  <a:lnTo>
                    <a:pt x="762" y="1080"/>
                  </a:lnTo>
                  <a:lnTo>
                    <a:pt x="762" y="1068"/>
                  </a:lnTo>
                  <a:lnTo>
                    <a:pt x="750" y="1074"/>
                  </a:lnTo>
                  <a:lnTo>
                    <a:pt x="738" y="1062"/>
                  </a:lnTo>
                  <a:lnTo>
                    <a:pt x="744" y="1050"/>
                  </a:lnTo>
                  <a:lnTo>
                    <a:pt x="720" y="1038"/>
                  </a:lnTo>
                  <a:lnTo>
                    <a:pt x="726" y="1026"/>
                  </a:lnTo>
                  <a:lnTo>
                    <a:pt x="702" y="1014"/>
                  </a:lnTo>
                  <a:lnTo>
                    <a:pt x="708" y="1002"/>
                  </a:lnTo>
                  <a:lnTo>
                    <a:pt x="696" y="1002"/>
                  </a:lnTo>
                  <a:lnTo>
                    <a:pt x="678" y="984"/>
                  </a:lnTo>
                  <a:lnTo>
                    <a:pt x="678" y="972"/>
                  </a:lnTo>
                  <a:lnTo>
                    <a:pt x="666" y="978"/>
                  </a:lnTo>
                  <a:lnTo>
                    <a:pt x="636" y="948"/>
                  </a:lnTo>
                  <a:lnTo>
                    <a:pt x="636" y="936"/>
                  </a:lnTo>
                  <a:lnTo>
                    <a:pt x="624" y="942"/>
                  </a:lnTo>
                  <a:lnTo>
                    <a:pt x="624" y="930"/>
                  </a:lnTo>
                  <a:lnTo>
                    <a:pt x="612" y="936"/>
                  </a:lnTo>
                  <a:lnTo>
                    <a:pt x="612" y="924"/>
                  </a:lnTo>
                  <a:lnTo>
                    <a:pt x="582" y="918"/>
                  </a:lnTo>
                  <a:lnTo>
                    <a:pt x="492" y="918"/>
                  </a:lnTo>
                  <a:lnTo>
                    <a:pt x="492" y="906"/>
                  </a:lnTo>
                  <a:lnTo>
                    <a:pt x="468" y="912"/>
                  </a:lnTo>
                  <a:lnTo>
                    <a:pt x="468" y="900"/>
                  </a:lnTo>
                  <a:lnTo>
                    <a:pt x="438" y="900"/>
                  </a:lnTo>
                  <a:lnTo>
                    <a:pt x="438" y="888"/>
                  </a:lnTo>
                  <a:lnTo>
                    <a:pt x="408" y="888"/>
                  </a:lnTo>
                  <a:lnTo>
                    <a:pt x="384" y="864"/>
                  </a:lnTo>
                  <a:lnTo>
                    <a:pt x="390" y="858"/>
                  </a:lnTo>
                  <a:lnTo>
                    <a:pt x="372" y="858"/>
                  </a:lnTo>
                  <a:lnTo>
                    <a:pt x="378" y="846"/>
                  </a:lnTo>
                  <a:lnTo>
                    <a:pt x="366" y="846"/>
                  </a:lnTo>
                  <a:lnTo>
                    <a:pt x="366" y="810"/>
                  </a:lnTo>
                  <a:lnTo>
                    <a:pt x="354" y="810"/>
                  </a:lnTo>
                  <a:lnTo>
                    <a:pt x="360" y="792"/>
                  </a:lnTo>
                  <a:lnTo>
                    <a:pt x="348" y="774"/>
                  </a:lnTo>
                  <a:lnTo>
                    <a:pt x="342" y="780"/>
                  </a:lnTo>
                  <a:lnTo>
                    <a:pt x="348" y="768"/>
                  </a:lnTo>
                  <a:lnTo>
                    <a:pt x="336" y="768"/>
                  </a:lnTo>
                  <a:lnTo>
                    <a:pt x="342" y="750"/>
                  </a:lnTo>
                  <a:lnTo>
                    <a:pt x="330" y="750"/>
                  </a:lnTo>
                  <a:lnTo>
                    <a:pt x="336" y="732"/>
                  </a:lnTo>
                  <a:lnTo>
                    <a:pt x="324" y="732"/>
                  </a:lnTo>
                  <a:lnTo>
                    <a:pt x="330" y="720"/>
                  </a:lnTo>
                  <a:lnTo>
                    <a:pt x="318" y="720"/>
                  </a:lnTo>
                  <a:lnTo>
                    <a:pt x="318" y="702"/>
                  </a:lnTo>
                  <a:lnTo>
                    <a:pt x="306" y="708"/>
                  </a:lnTo>
                  <a:lnTo>
                    <a:pt x="312" y="702"/>
                  </a:lnTo>
                  <a:lnTo>
                    <a:pt x="294" y="696"/>
                  </a:lnTo>
                  <a:lnTo>
                    <a:pt x="294" y="708"/>
                  </a:lnTo>
                  <a:lnTo>
                    <a:pt x="282" y="720"/>
                  </a:lnTo>
                  <a:lnTo>
                    <a:pt x="270" y="714"/>
                  </a:lnTo>
                  <a:lnTo>
                    <a:pt x="270" y="726"/>
                  </a:lnTo>
                  <a:lnTo>
                    <a:pt x="258" y="720"/>
                  </a:lnTo>
                  <a:lnTo>
                    <a:pt x="258" y="732"/>
                  </a:lnTo>
                  <a:lnTo>
                    <a:pt x="216" y="720"/>
                  </a:lnTo>
                  <a:lnTo>
                    <a:pt x="204" y="726"/>
                  </a:lnTo>
                  <a:lnTo>
                    <a:pt x="210" y="720"/>
                  </a:lnTo>
                  <a:lnTo>
                    <a:pt x="192" y="708"/>
                  </a:lnTo>
                  <a:lnTo>
                    <a:pt x="186" y="714"/>
                  </a:lnTo>
                  <a:lnTo>
                    <a:pt x="192" y="702"/>
                  </a:lnTo>
                  <a:lnTo>
                    <a:pt x="180" y="702"/>
                  </a:lnTo>
                  <a:lnTo>
                    <a:pt x="186" y="696"/>
                  </a:lnTo>
                  <a:lnTo>
                    <a:pt x="156" y="666"/>
                  </a:lnTo>
                  <a:lnTo>
                    <a:pt x="150" y="672"/>
                  </a:lnTo>
                  <a:lnTo>
                    <a:pt x="132" y="642"/>
                  </a:lnTo>
                  <a:lnTo>
                    <a:pt x="126" y="648"/>
                  </a:lnTo>
                  <a:lnTo>
                    <a:pt x="132" y="624"/>
                  </a:lnTo>
                  <a:lnTo>
                    <a:pt x="120" y="624"/>
                  </a:lnTo>
                  <a:lnTo>
                    <a:pt x="120" y="600"/>
                  </a:lnTo>
                  <a:lnTo>
                    <a:pt x="150" y="600"/>
                  </a:lnTo>
                  <a:lnTo>
                    <a:pt x="168" y="576"/>
                  </a:lnTo>
                  <a:lnTo>
                    <a:pt x="168" y="564"/>
                  </a:lnTo>
                  <a:lnTo>
                    <a:pt x="126" y="522"/>
                  </a:lnTo>
                  <a:lnTo>
                    <a:pt x="126" y="504"/>
                  </a:lnTo>
                  <a:lnTo>
                    <a:pt x="168" y="456"/>
                  </a:lnTo>
                  <a:lnTo>
                    <a:pt x="168" y="426"/>
                  </a:lnTo>
                  <a:lnTo>
                    <a:pt x="114" y="372"/>
                  </a:lnTo>
                  <a:lnTo>
                    <a:pt x="78" y="360"/>
                  </a:lnTo>
                  <a:lnTo>
                    <a:pt x="78" y="318"/>
                  </a:lnTo>
                  <a:lnTo>
                    <a:pt x="60" y="300"/>
                  </a:lnTo>
                  <a:lnTo>
                    <a:pt x="54" y="306"/>
                  </a:lnTo>
                  <a:lnTo>
                    <a:pt x="54" y="294"/>
                  </a:lnTo>
                  <a:lnTo>
                    <a:pt x="42" y="288"/>
                  </a:lnTo>
                  <a:lnTo>
                    <a:pt x="42" y="246"/>
                  </a:lnTo>
                  <a:lnTo>
                    <a:pt x="24" y="222"/>
                  </a:lnTo>
                  <a:lnTo>
                    <a:pt x="0" y="216"/>
                  </a:lnTo>
                  <a:lnTo>
                    <a:pt x="0" y="198"/>
                  </a:lnTo>
                  <a:lnTo>
                    <a:pt x="42" y="174"/>
                  </a:lnTo>
                  <a:lnTo>
                    <a:pt x="60" y="144"/>
                  </a:lnTo>
                  <a:lnTo>
                    <a:pt x="84" y="156"/>
                  </a:lnTo>
                  <a:lnTo>
                    <a:pt x="114" y="144"/>
                  </a:lnTo>
                  <a:lnTo>
                    <a:pt x="150" y="54"/>
                  </a:lnTo>
                  <a:lnTo>
                    <a:pt x="180" y="60"/>
                  </a:lnTo>
                  <a:lnTo>
                    <a:pt x="216" y="96"/>
                  </a:lnTo>
                  <a:lnTo>
                    <a:pt x="240" y="96"/>
                  </a:lnTo>
                  <a:lnTo>
                    <a:pt x="264" y="54"/>
                  </a:lnTo>
                  <a:lnTo>
                    <a:pt x="300" y="54"/>
                  </a:lnTo>
                  <a:lnTo>
                    <a:pt x="300" y="42"/>
                  </a:lnTo>
                  <a:lnTo>
                    <a:pt x="324" y="30"/>
                  </a:lnTo>
                  <a:lnTo>
                    <a:pt x="324" y="12"/>
                  </a:lnTo>
                  <a:lnTo>
                    <a:pt x="336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3" name="Freeform 9">
              <a:hlinkClick r:id="rId6"/>
            </p:cNvPr>
            <p:cNvSpPr>
              <a:spLocks/>
            </p:cNvSpPr>
            <p:nvPr/>
          </p:nvSpPr>
          <p:spPr bwMode="auto">
            <a:xfrm>
              <a:off x="624" y="1044"/>
              <a:ext cx="1464" cy="1440"/>
            </a:xfrm>
            <a:custGeom>
              <a:avLst/>
              <a:gdLst/>
              <a:ahLst/>
              <a:cxnLst>
                <a:cxn ang="0">
                  <a:pos x="762" y="18"/>
                </a:cxn>
                <a:cxn ang="0">
                  <a:pos x="822" y="72"/>
                </a:cxn>
                <a:cxn ang="0">
                  <a:pos x="882" y="150"/>
                </a:cxn>
                <a:cxn ang="0">
                  <a:pos x="930" y="168"/>
                </a:cxn>
                <a:cxn ang="0">
                  <a:pos x="954" y="228"/>
                </a:cxn>
                <a:cxn ang="0">
                  <a:pos x="912" y="252"/>
                </a:cxn>
                <a:cxn ang="0">
                  <a:pos x="948" y="318"/>
                </a:cxn>
                <a:cxn ang="0">
                  <a:pos x="990" y="372"/>
                </a:cxn>
                <a:cxn ang="0">
                  <a:pos x="1026" y="414"/>
                </a:cxn>
                <a:cxn ang="0">
                  <a:pos x="1080" y="456"/>
                </a:cxn>
                <a:cxn ang="0">
                  <a:pos x="1104" y="498"/>
                </a:cxn>
                <a:cxn ang="0">
                  <a:pos x="1140" y="546"/>
                </a:cxn>
                <a:cxn ang="0">
                  <a:pos x="1158" y="582"/>
                </a:cxn>
                <a:cxn ang="0">
                  <a:pos x="1188" y="630"/>
                </a:cxn>
                <a:cxn ang="0">
                  <a:pos x="1164" y="768"/>
                </a:cxn>
                <a:cxn ang="0">
                  <a:pos x="1194" y="786"/>
                </a:cxn>
                <a:cxn ang="0">
                  <a:pos x="1218" y="804"/>
                </a:cxn>
                <a:cxn ang="0">
                  <a:pos x="1260" y="828"/>
                </a:cxn>
                <a:cxn ang="0">
                  <a:pos x="1296" y="870"/>
                </a:cxn>
                <a:cxn ang="0">
                  <a:pos x="1302" y="906"/>
                </a:cxn>
                <a:cxn ang="0">
                  <a:pos x="1326" y="942"/>
                </a:cxn>
                <a:cxn ang="0">
                  <a:pos x="1368" y="1050"/>
                </a:cxn>
                <a:cxn ang="0">
                  <a:pos x="1434" y="1056"/>
                </a:cxn>
                <a:cxn ang="0">
                  <a:pos x="1458" y="1110"/>
                </a:cxn>
                <a:cxn ang="0">
                  <a:pos x="1410" y="1350"/>
                </a:cxn>
                <a:cxn ang="0">
                  <a:pos x="1182" y="1182"/>
                </a:cxn>
                <a:cxn ang="0">
                  <a:pos x="918" y="1158"/>
                </a:cxn>
                <a:cxn ang="0">
                  <a:pos x="828" y="1284"/>
                </a:cxn>
                <a:cxn ang="0">
                  <a:pos x="642" y="1392"/>
                </a:cxn>
                <a:cxn ang="0">
                  <a:pos x="456" y="1428"/>
                </a:cxn>
                <a:cxn ang="0">
                  <a:pos x="342" y="1440"/>
                </a:cxn>
                <a:cxn ang="0">
                  <a:pos x="204" y="1380"/>
                </a:cxn>
                <a:cxn ang="0">
                  <a:pos x="168" y="1338"/>
                </a:cxn>
                <a:cxn ang="0">
                  <a:pos x="126" y="1302"/>
                </a:cxn>
                <a:cxn ang="0">
                  <a:pos x="42" y="1242"/>
                </a:cxn>
                <a:cxn ang="0">
                  <a:pos x="0" y="1020"/>
                </a:cxn>
                <a:cxn ang="0">
                  <a:pos x="36" y="942"/>
                </a:cxn>
                <a:cxn ang="0">
                  <a:pos x="96" y="906"/>
                </a:cxn>
                <a:cxn ang="0">
                  <a:pos x="156" y="840"/>
                </a:cxn>
                <a:cxn ang="0">
                  <a:pos x="162" y="804"/>
                </a:cxn>
                <a:cxn ang="0">
                  <a:pos x="186" y="780"/>
                </a:cxn>
                <a:cxn ang="0">
                  <a:pos x="252" y="708"/>
                </a:cxn>
                <a:cxn ang="0">
                  <a:pos x="288" y="606"/>
                </a:cxn>
                <a:cxn ang="0">
                  <a:pos x="282" y="552"/>
                </a:cxn>
                <a:cxn ang="0">
                  <a:pos x="312" y="516"/>
                </a:cxn>
                <a:cxn ang="0">
                  <a:pos x="348" y="522"/>
                </a:cxn>
                <a:cxn ang="0">
                  <a:pos x="384" y="504"/>
                </a:cxn>
                <a:cxn ang="0">
                  <a:pos x="420" y="456"/>
                </a:cxn>
                <a:cxn ang="0">
                  <a:pos x="360" y="390"/>
                </a:cxn>
                <a:cxn ang="0">
                  <a:pos x="342" y="294"/>
                </a:cxn>
                <a:cxn ang="0">
                  <a:pos x="414" y="300"/>
                </a:cxn>
                <a:cxn ang="0">
                  <a:pos x="390" y="240"/>
                </a:cxn>
                <a:cxn ang="0">
                  <a:pos x="438" y="180"/>
                </a:cxn>
                <a:cxn ang="0">
                  <a:pos x="462" y="126"/>
                </a:cxn>
                <a:cxn ang="0">
                  <a:pos x="498" y="78"/>
                </a:cxn>
                <a:cxn ang="0">
                  <a:pos x="582" y="96"/>
                </a:cxn>
                <a:cxn ang="0">
                  <a:pos x="624" y="138"/>
                </a:cxn>
                <a:cxn ang="0">
                  <a:pos x="678" y="54"/>
                </a:cxn>
                <a:cxn ang="0">
                  <a:pos x="696" y="0"/>
                </a:cxn>
              </a:cxnLst>
              <a:rect l="0" t="0" r="r" b="b"/>
              <a:pathLst>
                <a:path w="1464" h="1440">
                  <a:moveTo>
                    <a:pt x="696" y="0"/>
                  </a:moveTo>
                  <a:lnTo>
                    <a:pt x="756" y="0"/>
                  </a:lnTo>
                  <a:lnTo>
                    <a:pt x="756" y="12"/>
                  </a:lnTo>
                  <a:lnTo>
                    <a:pt x="768" y="6"/>
                  </a:lnTo>
                  <a:lnTo>
                    <a:pt x="762" y="18"/>
                  </a:lnTo>
                  <a:lnTo>
                    <a:pt x="774" y="18"/>
                  </a:lnTo>
                  <a:lnTo>
                    <a:pt x="774" y="30"/>
                  </a:lnTo>
                  <a:lnTo>
                    <a:pt x="792" y="48"/>
                  </a:lnTo>
                  <a:lnTo>
                    <a:pt x="816" y="42"/>
                  </a:lnTo>
                  <a:lnTo>
                    <a:pt x="822" y="72"/>
                  </a:lnTo>
                  <a:lnTo>
                    <a:pt x="834" y="84"/>
                  </a:lnTo>
                  <a:lnTo>
                    <a:pt x="864" y="84"/>
                  </a:lnTo>
                  <a:lnTo>
                    <a:pt x="852" y="138"/>
                  </a:lnTo>
                  <a:lnTo>
                    <a:pt x="858" y="150"/>
                  </a:lnTo>
                  <a:lnTo>
                    <a:pt x="882" y="150"/>
                  </a:lnTo>
                  <a:lnTo>
                    <a:pt x="876" y="156"/>
                  </a:lnTo>
                  <a:lnTo>
                    <a:pt x="900" y="168"/>
                  </a:lnTo>
                  <a:lnTo>
                    <a:pt x="918" y="162"/>
                  </a:lnTo>
                  <a:lnTo>
                    <a:pt x="918" y="174"/>
                  </a:lnTo>
                  <a:lnTo>
                    <a:pt x="930" y="168"/>
                  </a:lnTo>
                  <a:lnTo>
                    <a:pt x="936" y="186"/>
                  </a:lnTo>
                  <a:lnTo>
                    <a:pt x="948" y="180"/>
                  </a:lnTo>
                  <a:lnTo>
                    <a:pt x="960" y="192"/>
                  </a:lnTo>
                  <a:lnTo>
                    <a:pt x="948" y="210"/>
                  </a:lnTo>
                  <a:lnTo>
                    <a:pt x="954" y="228"/>
                  </a:lnTo>
                  <a:lnTo>
                    <a:pt x="942" y="222"/>
                  </a:lnTo>
                  <a:lnTo>
                    <a:pt x="936" y="246"/>
                  </a:lnTo>
                  <a:lnTo>
                    <a:pt x="924" y="240"/>
                  </a:lnTo>
                  <a:lnTo>
                    <a:pt x="924" y="252"/>
                  </a:lnTo>
                  <a:lnTo>
                    <a:pt x="912" y="252"/>
                  </a:lnTo>
                  <a:lnTo>
                    <a:pt x="918" y="288"/>
                  </a:lnTo>
                  <a:lnTo>
                    <a:pt x="930" y="306"/>
                  </a:lnTo>
                  <a:lnTo>
                    <a:pt x="936" y="300"/>
                  </a:lnTo>
                  <a:lnTo>
                    <a:pt x="930" y="312"/>
                  </a:lnTo>
                  <a:lnTo>
                    <a:pt x="948" y="318"/>
                  </a:lnTo>
                  <a:lnTo>
                    <a:pt x="942" y="330"/>
                  </a:lnTo>
                  <a:lnTo>
                    <a:pt x="954" y="330"/>
                  </a:lnTo>
                  <a:lnTo>
                    <a:pt x="978" y="354"/>
                  </a:lnTo>
                  <a:lnTo>
                    <a:pt x="972" y="366"/>
                  </a:lnTo>
                  <a:lnTo>
                    <a:pt x="990" y="372"/>
                  </a:lnTo>
                  <a:lnTo>
                    <a:pt x="984" y="384"/>
                  </a:lnTo>
                  <a:lnTo>
                    <a:pt x="996" y="384"/>
                  </a:lnTo>
                  <a:lnTo>
                    <a:pt x="1002" y="402"/>
                  </a:lnTo>
                  <a:lnTo>
                    <a:pt x="1026" y="402"/>
                  </a:lnTo>
                  <a:lnTo>
                    <a:pt x="1026" y="414"/>
                  </a:lnTo>
                  <a:lnTo>
                    <a:pt x="1044" y="408"/>
                  </a:lnTo>
                  <a:lnTo>
                    <a:pt x="1074" y="438"/>
                  </a:lnTo>
                  <a:lnTo>
                    <a:pt x="1074" y="450"/>
                  </a:lnTo>
                  <a:lnTo>
                    <a:pt x="1086" y="444"/>
                  </a:lnTo>
                  <a:lnTo>
                    <a:pt x="1080" y="456"/>
                  </a:lnTo>
                  <a:lnTo>
                    <a:pt x="1092" y="456"/>
                  </a:lnTo>
                  <a:lnTo>
                    <a:pt x="1086" y="468"/>
                  </a:lnTo>
                  <a:lnTo>
                    <a:pt x="1098" y="486"/>
                  </a:lnTo>
                  <a:lnTo>
                    <a:pt x="1104" y="480"/>
                  </a:lnTo>
                  <a:lnTo>
                    <a:pt x="1104" y="498"/>
                  </a:lnTo>
                  <a:lnTo>
                    <a:pt x="1128" y="510"/>
                  </a:lnTo>
                  <a:lnTo>
                    <a:pt x="1122" y="522"/>
                  </a:lnTo>
                  <a:lnTo>
                    <a:pt x="1140" y="540"/>
                  </a:lnTo>
                  <a:lnTo>
                    <a:pt x="1146" y="534"/>
                  </a:lnTo>
                  <a:lnTo>
                    <a:pt x="1140" y="546"/>
                  </a:lnTo>
                  <a:lnTo>
                    <a:pt x="1152" y="564"/>
                  </a:lnTo>
                  <a:lnTo>
                    <a:pt x="1158" y="558"/>
                  </a:lnTo>
                  <a:lnTo>
                    <a:pt x="1152" y="570"/>
                  </a:lnTo>
                  <a:lnTo>
                    <a:pt x="1164" y="570"/>
                  </a:lnTo>
                  <a:lnTo>
                    <a:pt x="1158" y="582"/>
                  </a:lnTo>
                  <a:lnTo>
                    <a:pt x="1170" y="582"/>
                  </a:lnTo>
                  <a:lnTo>
                    <a:pt x="1170" y="618"/>
                  </a:lnTo>
                  <a:lnTo>
                    <a:pt x="1182" y="618"/>
                  </a:lnTo>
                  <a:lnTo>
                    <a:pt x="1182" y="636"/>
                  </a:lnTo>
                  <a:lnTo>
                    <a:pt x="1188" y="630"/>
                  </a:lnTo>
                  <a:lnTo>
                    <a:pt x="1188" y="708"/>
                  </a:lnTo>
                  <a:lnTo>
                    <a:pt x="1164" y="720"/>
                  </a:lnTo>
                  <a:lnTo>
                    <a:pt x="1170" y="732"/>
                  </a:lnTo>
                  <a:lnTo>
                    <a:pt x="1158" y="732"/>
                  </a:lnTo>
                  <a:lnTo>
                    <a:pt x="1164" y="768"/>
                  </a:lnTo>
                  <a:lnTo>
                    <a:pt x="1176" y="780"/>
                  </a:lnTo>
                  <a:lnTo>
                    <a:pt x="1182" y="774"/>
                  </a:lnTo>
                  <a:lnTo>
                    <a:pt x="1176" y="780"/>
                  </a:lnTo>
                  <a:lnTo>
                    <a:pt x="1188" y="792"/>
                  </a:lnTo>
                  <a:lnTo>
                    <a:pt x="1194" y="786"/>
                  </a:lnTo>
                  <a:lnTo>
                    <a:pt x="1194" y="798"/>
                  </a:lnTo>
                  <a:lnTo>
                    <a:pt x="1212" y="792"/>
                  </a:lnTo>
                  <a:lnTo>
                    <a:pt x="1212" y="804"/>
                  </a:lnTo>
                  <a:lnTo>
                    <a:pt x="1224" y="798"/>
                  </a:lnTo>
                  <a:lnTo>
                    <a:pt x="1218" y="804"/>
                  </a:lnTo>
                  <a:lnTo>
                    <a:pt x="1236" y="804"/>
                  </a:lnTo>
                  <a:lnTo>
                    <a:pt x="1236" y="816"/>
                  </a:lnTo>
                  <a:lnTo>
                    <a:pt x="1248" y="810"/>
                  </a:lnTo>
                  <a:lnTo>
                    <a:pt x="1242" y="816"/>
                  </a:lnTo>
                  <a:lnTo>
                    <a:pt x="1260" y="828"/>
                  </a:lnTo>
                  <a:lnTo>
                    <a:pt x="1272" y="822"/>
                  </a:lnTo>
                  <a:lnTo>
                    <a:pt x="1266" y="846"/>
                  </a:lnTo>
                  <a:lnTo>
                    <a:pt x="1284" y="852"/>
                  </a:lnTo>
                  <a:lnTo>
                    <a:pt x="1284" y="870"/>
                  </a:lnTo>
                  <a:lnTo>
                    <a:pt x="1296" y="870"/>
                  </a:lnTo>
                  <a:lnTo>
                    <a:pt x="1290" y="882"/>
                  </a:lnTo>
                  <a:lnTo>
                    <a:pt x="1302" y="882"/>
                  </a:lnTo>
                  <a:lnTo>
                    <a:pt x="1296" y="894"/>
                  </a:lnTo>
                  <a:lnTo>
                    <a:pt x="1308" y="894"/>
                  </a:lnTo>
                  <a:lnTo>
                    <a:pt x="1302" y="906"/>
                  </a:lnTo>
                  <a:lnTo>
                    <a:pt x="1314" y="906"/>
                  </a:lnTo>
                  <a:lnTo>
                    <a:pt x="1308" y="924"/>
                  </a:lnTo>
                  <a:lnTo>
                    <a:pt x="1320" y="924"/>
                  </a:lnTo>
                  <a:lnTo>
                    <a:pt x="1314" y="942"/>
                  </a:lnTo>
                  <a:lnTo>
                    <a:pt x="1326" y="942"/>
                  </a:lnTo>
                  <a:lnTo>
                    <a:pt x="1320" y="960"/>
                  </a:lnTo>
                  <a:lnTo>
                    <a:pt x="1332" y="960"/>
                  </a:lnTo>
                  <a:lnTo>
                    <a:pt x="1332" y="984"/>
                  </a:lnTo>
                  <a:lnTo>
                    <a:pt x="1368" y="1008"/>
                  </a:lnTo>
                  <a:lnTo>
                    <a:pt x="1368" y="1050"/>
                  </a:lnTo>
                  <a:lnTo>
                    <a:pt x="1392" y="1056"/>
                  </a:lnTo>
                  <a:lnTo>
                    <a:pt x="1398" y="1038"/>
                  </a:lnTo>
                  <a:lnTo>
                    <a:pt x="1422" y="1038"/>
                  </a:lnTo>
                  <a:lnTo>
                    <a:pt x="1422" y="1056"/>
                  </a:lnTo>
                  <a:lnTo>
                    <a:pt x="1434" y="1056"/>
                  </a:lnTo>
                  <a:lnTo>
                    <a:pt x="1428" y="1098"/>
                  </a:lnTo>
                  <a:lnTo>
                    <a:pt x="1440" y="1098"/>
                  </a:lnTo>
                  <a:lnTo>
                    <a:pt x="1434" y="1104"/>
                  </a:lnTo>
                  <a:lnTo>
                    <a:pt x="1446" y="1116"/>
                  </a:lnTo>
                  <a:lnTo>
                    <a:pt x="1458" y="1110"/>
                  </a:lnTo>
                  <a:lnTo>
                    <a:pt x="1452" y="1116"/>
                  </a:lnTo>
                  <a:lnTo>
                    <a:pt x="1464" y="1122"/>
                  </a:lnTo>
                  <a:lnTo>
                    <a:pt x="1440" y="1206"/>
                  </a:lnTo>
                  <a:lnTo>
                    <a:pt x="1446" y="1296"/>
                  </a:lnTo>
                  <a:lnTo>
                    <a:pt x="1410" y="1350"/>
                  </a:lnTo>
                  <a:lnTo>
                    <a:pt x="1404" y="1380"/>
                  </a:lnTo>
                  <a:lnTo>
                    <a:pt x="1320" y="1332"/>
                  </a:lnTo>
                  <a:lnTo>
                    <a:pt x="1296" y="1332"/>
                  </a:lnTo>
                  <a:lnTo>
                    <a:pt x="1206" y="1242"/>
                  </a:lnTo>
                  <a:lnTo>
                    <a:pt x="1182" y="1182"/>
                  </a:lnTo>
                  <a:lnTo>
                    <a:pt x="1140" y="1158"/>
                  </a:lnTo>
                  <a:lnTo>
                    <a:pt x="1086" y="1158"/>
                  </a:lnTo>
                  <a:lnTo>
                    <a:pt x="1020" y="1176"/>
                  </a:lnTo>
                  <a:lnTo>
                    <a:pt x="966" y="1146"/>
                  </a:lnTo>
                  <a:lnTo>
                    <a:pt x="918" y="1158"/>
                  </a:lnTo>
                  <a:lnTo>
                    <a:pt x="888" y="1140"/>
                  </a:lnTo>
                  <a:lnTo>
                    <a:pt x="870" y="1140"/>
                  </a:lnTo>
                  <a:lnTo>
                    <a:pt x="840" y="1170"/>
                  </a:lnTo>
                  <a:lnTo>
                    <a:pt x="840" y="1266"/>
                  </a:lnTo>
                  <a:lnTo>
                    <a:pt x="828" y="1284"/>
                  </a:lnTo>
                  <a:lnTo>
                    <a:pt x="786" y="1296"/>
                  </a:lnTo>
                  <a:lnTo>
                    <a:pt x="738" y="1350"/>
                  </a:lnTo>
                  <a:lnTo>
                    <a:pt x="666" y="1380"/>
                  </a:lnTo>
                  <a:lnTo>
                    <a:pt x="642" y="1380"/>
                  </a:lnTo>
                  <a:lnTo>
                    <a:pt x="642" y="1392"/>
                  </a:lnTo>
                  <a:lnTo>
                    <a:pt x="624" y="1386"/>
                  </a:lnTo>
                  <a:lnTo>
                    <a:pt x="606" y="1404"/>
                  </a:lnTo>
                  <a:lnTo>
                    <a:pt x="606" y="1416"/>
                  </a:lnTo>
                  <a:lnTo>
                    <a:pt x="456" y="1416"/>
                  </a:lnTo>
                  <a:lnTo>
                    <a:pt x="456" y="1428"/>
                  </a:lnTo>
                  <a:lnTo>
                    <a:pt x="426" y="1422"/>
                  </a:lnTo>
                  <a:lnTo>
                    <a:pt x="426" y="1434"/>
                  </a:lnTo>
                  <a:lnTo>
                    <a:pt x="402" y="1428"/>
                  </a:lnTo>
                  <a:lnTo>
                    <a:pt x="402" y="1440"/>
                  </a:lnTo>
                  <a:lnTo>
                    <a:pt x="342" y="1440"/>
                  </a:lnTo>
                  <a:lnTo>
                    <a:pt x="342" y="1428"/>
                  </a:lnTo>
                  <a:lnTo>
                    <a:pt x="282" y="1416"/>
                  </a:lnTo>
                  <a:lnTo>
                    <a:pt x="276" y="1404"/>
                  </a:lnTo>
                  <a:lnTo>
                    <a:pt x="216" y="1374"/>
                  </a:lnTo>
                  <a:lnTo>
                    <a:pt x="204" y="1380"/>
                  </a:lnTo>
                  <a:lnTo>
                    <a:pt x="204" y="1368"/>
                  </a:lnTo>
                  <a:lnTo>
                    <a:pt x="186" y="1368"/>
                  </a:lnTo>
                  <a:lnTo>
                    <a:pt x="186" y="1356"/>
                  </a:lnTo>
                  <a:lnTo>
                    <a:pt x="162" y="1350"/>
                  </a:lnTo>
                  <a:lnTo>
                    <a:pt x="168" y="1338"/>
                  </a:lnTo>
                  <a:lnTo>
                    <a:pt x="156" y="1326"/>
                  </a:lnTo>
                  <a:lnTo>
                    <a:pt x="150" y="1332"/>
                  </a:lnTo>
                  <a:lnTo>
                    <a:pt x="156" y="1326"/>
                  </a:lnTo>
                  <a:lnTo>
                    <a:pt x="144" y="1314"/>
                  </a:lnTo>
                  <a:lnTo>
                    <a:pt x="126" y="1302"/>
                  </a:lnTo>
                  <a:lnTo>
                    <a:pt x="114" y="1308"/>
                  </a:lnTo>
                  <a:lnTo>
                    <a:pt x="120" y="1302"/>
                  </a:lnTo>
                  <a:lnTo>
                    <a:pt x="108" y="1296"/>
                  </a:lnTo>
                  <a:lnTo>
                    <a:pt x="96" y="1260"/>
                  </a:lnTo>
                  <a:lnTo>
                    <a:pt x="42" y="1242"/>
                  </a:lnTo>
                  <a:lnTo>
                    <a:pt x="24" y="1134"/>
                  </a:lnTo>
                  <a:lnTo>
                    <a:pt x="48" y="1122"/>
                  </a:lnTo>
                  <a:lnTo>
                    <a:pt x="48" y="1068"/>
                  </a:lnTo>
                  <a:lnTo>
                    <a:pt x="30" y="1062"/>
                  </a:lnTo>
                  <a:lnTo>
                    <a:pt x="0" y="1020"/>
                  </a:lnTo>
                  <a:lnTo>
                    <a:pt x="0" y="1002"/>
                  </a:lnTo>
                  <a:lnTo>
                    <a:pt x="24" y="978"/>
                  </a:lnTo>
                  <a:lnTo>
                    <a:pt x="24" y="960"/>
                  </a:lnTo>
                  <a:lnTo>
                    <a:pt x="42" y="948"/>
                  </a:lnTo>
                  <a:lnTo>
                    <a:pt x="36" y="942"/>
                  </a:lnTo>
                  <a:lnTo>
                    <a:pt x="66" y="942"/>
                  </a:lnTo>
                  <a:lnTo>
                    <a:pt x="66" y="930"/>
                  </a:lnTo>
                  <a:lnTo>
                    <a:pt x="84" y="912"/>
                  </a:lnTo>
                  <a:lnTo>
                    <a:pt x="96" y="918"/>
                  </a:lnTo>
                  <a:lnTo>
                    <a:pt x="96" y="906"/>
                  </a:lnTo>
                  <a:lnTo>
                    <a:pt x="102" y="912"/>
                  </a:lnTo>
                  <a:lnTo>
                    <a:pt x="114" y="900"/>
                  </a:lnTo>
                  <a:lnTo>
                    <a:pt x="108" y="894"/>
                  </a:lnTo>
                  <a:lnTo>
                    <a:pt x="138" y="876"/>
                  </a:lnTo>
                  <a:lnTo>
                    <a:pt x="156" y="840"/>
                  </a:lnTo>
                  <a:lnTo>
                    <a:pt x="150" y="828"/>
                  </a:lnTo>
                  <a:lnTo>
                    <a:pt x="162" y="828"/>
                  </a:lnTo>
                  <a:lnTo>
                    <a:pt x="156" y="816"/>
                  </a:lnTo>
                  <a:lnTo>
                    <a:pt x="168" y="816"/>
                  </a:lnTo>
                  <a:lnTo>
                    <a:pt x="162" y="804"/>
                  </a:lnTo>
                  <a:lnTo>
                    <a:pt x="174" y="804"/>
                  </a:lnTo>
                  <a:lnTo>
                    <a:pt x="168" y="792"/>
                  </a:lnTo>
                  <a:lnTo>
                    <a:pt x="180" y="792"/>
                  </a:lnTo>
                  <a:lnTo>
                    <a:pt x="174" y="780"/>
                  </a:lnTo>
                  <a:lnTo>
                    <a:pt x="186" y="780"/>
                  </a:lnTo>
                  <a:lnTo>
                    <a:pt x="180" y="768"/>
                  </a:lnTo>
                  <a:lnTo>
                    <a:pt x="222" y="726"/>
                  </a:lnTo>
                  <a:lnTo>
                    <a:pt x="228" y="732"/>
                  </a:lnTo>
                  <a:lnTo>
                    <a:pt x="240" y="708"/>
                  </a:lnTo>
                  <a:lnTo>
                    <a:pt x="252" y="708"/>
                  </a:lnTo>
                  <a:lnTo>
                    <a:pt x="246" y="696"/>
                  </a:lnTo>
                  <a:lnTo>
                    <a:pt x="264" y="678"/>
                  </a:lnTo>
                  <a:lnTo>
                    <a:pt x="270" y="684"/>
                  </a:lnTo>
                  <a:lnTo>
                    <a:pt x="282" y="672"/>
                  </a:lnTo>
                  <a:lnTo>
                    <a:pt x="288" y="606"/>
                  </a:lnTo>
                  <a:lnTo>
                    <a:pt x="270" y="582"/>
                  </a:lnTo>
                  <a:lnTo>
                    <a:pt x="264" y="588"/>
                  </a:lnTo>
                  <a:lnTo>
                    <a:pt x="264" y="564"/>
                  </a:lnTo>
                  <a:lnTo>
                    <a:pt x="282" y="564"/>
                  </a:lnTo>
                  <a:lnTo>
                    <a:pt x="282" y="552"/>
                  </a:lnTo>
                  <a:lnTo>
                    <a:pt x="294" y="552"/>
                  </a:lnTo>
                  <a:lnTo>
                    <a:pt x="294" y="528"/>
                  </a:lnTo>
                  <a:lnTo>
                    <a:pt x="306" y="528"/>
                  </a:lnTo>
                  <a:lnTo>
                    <a:pt x="300" y="516"/>
                  </a:lnTo>
                  <a:lnTo>
                    <a:pt x="312" y="516"/>
                  </a:lnTo>
                  <a:lnTo>
                    <a:pt x="306" y="504"/>
                  </a:lnTo>
                  <a:lnTo>
                    <a:pt x="342" y="492"/>
                  </a:lnTo>
                  <a:lnTo>
                    <a:pt x="342" y="510"/>
                  </a:lnTo>
                  <a:lnTo>
                    <a:pt x="354" y="510"/>
                  </a:lnTo>
                  <a:lnTo>
                    <a:pt x="348" y="522"/>
                  </a:lnTo>
                  <a:lnTo>
                    <a:pt x="366" y="528"/>
                  </a:lnTo>
                  <a:lnTo>
                    <a:pt x="366" y="516"/>
                  </a:lnTo>
                  <a:lnTo>
                    <a:pt x="378" y="516"/>
                  </a:lnTo>
                  <a:lnTo>
                    <a:pt x="372" y="504"/>
                  </a:lnTo>
                  <a:lnTo>
                    <a:pt x="384" y="504"/>
                  </a:lnTo>
                  <a:lnTo>
                    <a:pt x="378" y="492"/>
                  </a:lnTo>
                  <a:lnTo>
                    <a:pt x="390" y="492"/>
                  </a:lnTo>
                  <a:lnTo>
                    <a:pt x="384" y="480"/>
                  </a:lnTo>
                  <a:lnTo>
                    <a:pt x="396" y="486"/>
                  </a:lnTo>
                  <a:lnTo>
                    <a:pt x="420" y="456"/>
                  </a:lnTo>
                  <a:lnTo>
                    <a:pt x="420" y="390"/>
                  </a:lnTo>
                  <a:lnTo>
                    <a:pt x="408" y="390"/>
                  </a:lnTo>
                  <a:lnTo>
                    <a:pt x="408" y="378"/>
                  </a:lnTo>
                  <a:lnTo>
                    <a:pt x="378" y="378"/>
                  </a:lnTo>
                  <a:lnTo>
                    <a:pt x="360" y="390"/>
                  </a:lnTo>
                  <a:lnTo>
                    <a:pt x="366" y="384"/>
                  </a:lnTo>
                  <a:lnTo>
                    <a:pt x="348" y="384"/>
                  </a:lnTo>
                  <a:lnTo>
                    <a:pt x="354" y="372"/>
                  </a:lnTo>
                  <a:lnTo>
                    <a:pt x="342" y="372"/>
                  </a:lnTo>
                  <a:lnTo>
                    <a:pt x="342" y="294"/>
                  </a:lnTo>
                  <a:lnTo>
                    <a:pt x="366" y="294"/>
                  </a:lnTo>
                  <a:lnTo>
                    <a:pt x="378" y="312"/>
                  </a:lnTo>
                  <a:lnTo>
                    <a:pt x="402" y="312"/>
                  </a:lnTo>
                  <a:lnTo>
                    <a:pt x="402" y="300"/>
                  </a:lnTo>
                  <a:lnTo>
                    <a:pt x="414" y="300"/>
                  </a:lnTo>
                  <a:lnTo>
                    <a:pt x="414" y="270"/>
                  </a:lnTo>
                  <a:lnTo>
                    <a:pt x="402" y="270"/>
                  </a:lnTo>
                  <a:lnTo>
                    <a:pt x="408" y="252"/>
                  </a:lnTo>
                  <a:lnTo>
                    <a:pt x="396" y="234"/>
                  </a:lnTo>
                  <a:lnTo>
                    <a:pt x="390" y="240"/>
                  </a:lnTo>
                  <a:lnTo>
                    <a:pt x="390" y="222"/>
                  </a:lnTo>
                  <a:lnTo>
                    <a:pt x="408" y="204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38" y="180"/>
                  </a:lnTo>
                  <a:lnTo>
                    <a:pt x="438" y="162"/>
                  </a:lnTo>
                  <a:lnTo>
                    <a:pt x="450" y="162"/>
                  </a:lnTo>
                  <a:lnTo>
                    <a:pt x="444" y="150"/>
                  </a:lnTo>
                  <a:lnTo>
                    <a:pt x="468" y="138"/>
                  </a:lnTo>
                  <a:lnTo>
                    <a:pt x="462" y="126"/>
                  </a:lnTo>
                  <a:lnTo>
                    <a:pt x="480" y="120"/>
                  </a:lnTo>
                  <a:lnTo>
                    <a:pt x="480" y="102"/>
                  </a:lnTo>
                  <a:lnTo>
                    <a:pt x="492" y="102"/>
                  </a:lnTo>
                  <a:lnTo>
                    <a:pt x="486" y="90"/>
                  </a:lnTo>
                  <a:lnTo>
                    <a:pt x="498" y="78"/>
                  </a:lnTo>
                  <a:lnTo>
                    <a:pt x="552" y="78"/>
                  </a:lnTo>
                  <a:lnTo>
                    <a:pt x="552" y="90"/>
                  </a:lnTo>
                  <a:lnTo>
                    <a:pt x="564" y="84"/>
                  </a:lnTo>
                  <a:lnTo>
                    <a:pt x="564" y="96"/>
                  </a:lnTo>
                  <a:lnTo>
                    <a:pt x="582" y="96"/>
                  </a:lnTo>
                  <a:lnTo>
                    <a:pt x="576" y="108"/>
                  </a:lnTo>
                  <a:lnTo>
                    <a:pt x="594" y="114"/>
                  </a:lnTo>
                  <a:lnTo>
                    <a:pt x="594" y="132"/>
                  </a:lnTo>
                  <a:lnTo>
                    <a:pt x="600" y="126"/>
                  </a:lnTo>
                  <a:lnTo>
                    <a:pt x="624" y="138"/>
                  </a:lnTo>
                  <a:lnTo>
                    <a:pt x="624" y="126"/>
                  </a:lnTo>
                  <a:lnTo>
                    <a:pt x="636" y="126"/>
                  </a:lnTo>
                  <a:lnTo>
                    <a:pt x="630" y="90"/>
                  </a:lnTo>
                  <a:lnTo>
                    <a:pt x="666" y="54"/>
                  </a:lnTo>
                  <a:lnTo>
                    <a:pt x="678" y="54"/>
                  </a:lnTo>
                  <a:lnTo>
                    <a:pt x="672" y="42"/>
                  </a:lnTo>
                  <a:lnTo>
                    <a:pt x="684" y="42"/>
                  </a:lnTo>
                  <a:lnTo>
                    <a:pt x="678" y="30"/>
                  </a:lnTo>
                  <a:lnTo>
                    <a:pt x="690" y="30"/>
                  </a:lnTo>
                  <a:lnTo>
                    <a:pt x="696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2" name="Freeform 8">
              <a:hlinkClick r:id="rId7"/>
            </p:cNvPr>
            <p:cNvSpPr>
              <a:spLocks/>
            </p:cNvSpPr>
            <p:nvPr/>
          </p:nvSpPr>
          <p:spPr bwMode="auto">
            <a:xfrm>
              <a:off x="60" y="636"/>
              <a:ext cx="978" cy="1362"/>
            </a:xfrm>
            <a:custGeom>
              <a:avLst/>
              <a:gdLst/>
              <a:ahLst/>
              <a:cxnLst>
                <a:cxn ang="0">
                  <a:pos x="240" y="6"/>
                </a:cxn>
                <a:cxn ang="0">
                  <a:pos x="270" y="54"/>
                </a:cxn>
                <a:cxn ang="0">
                  <a:pos x="276" y="78"/>
                </a:cxn>
                <a:cxn ang="0">
                  <a:pos x="324" y="108"/>
                </a:cxn>
                <a:cxn ang="0">
                  <a:pos x="366" y="114"/>
                </a:cxn>
                <a:cxn ang="0">
                  <a:pos x="420" y="96"/>
                </a:cxn>
                <a:cxn ang="0">
                  <a:pos x="456" y="174"/>
                </a:cxn>
                <a:cxn ang="0">
                  <a:pos x="468" y="210"/>
                </a:cxn>
                <a:cxn ang="0">
                  <a:pos x="492" y="252"/>
                </a:cxn>
                <a:cxn ang="0">
                  <a:pos x="540" y="288"/>
                </a:cxn>
                <a:cxn ang="0">
                  <a:pos x="588" y="306"/>
                </a:cxn>
                <a:cxn ang="0">
                  <a:pos x="702" y="312"/>
                </a:cxn>
                <a:cxn ang="0">
                  <a:pos x="756" y="330"/>
                </a:cxn>
                <a:cxn ang="0">
                  <a:pos x="816" y="384"/>
                </a:cxn>
                <a:cxn ang="0">
                  <a:pos x="852" y="432"/>
                </a:cxn>
                <a:cxn ang="0">
                  <a:pos x="882" y="462"/>
                </a:cxn>
                <a:cxn ang="0">
                  <a:pos x="906" y="486"/>
                </a:cxn>
                <a:cxn ang="0">
                  <a:pos x="930" y="582"/>
                </a:cxn>
                <a:cxn ang="0">
                  <a:pos x="954" y="660"/>
                </a:cxn>
                <a:cxn ang="0">
                  <a:pos x="966" y="714"/>
                </a:cxn>
                <a:cxn ang="0">
                  <a:pos x="906" y="708"/>
                </a:cxn>
                <a:cxn ang="0">
                  <a:pos x="894" y="768"/>
                </a:cxn>
                <a:cxn ang="0">
                  <a:pos x="918" y="792"/>
                </a:cxn>
                <a:cxn ang="0">
                  <a:pos x="978" y="798"/>
                </a:cxn>
                <a:cxn ang="0">
                  <a:pos x="954" y="888"/>
                </a:cxn>
                <a:cxn ang="0">
                  <a:pos x="942" y="906"/>
                </a:cxn>
                <a:cxn ang="0">
                  <a:pos x="918" y="924"/>
                </a:cxn>
                <a:cxn ang="0">
                  <a:pos x="900" y="900"/>
                </a:cxn>
                <a:cxn ang="0">
                  <a:pos x="870" y="918"/>
                </a:cxn>
                <a:cxn ang="0">
                  <a:pos x="858" y="936"/>
                </a:cxn>
                <a:cxn ang="0">
                  <a:pos x="852" y="954"/>
                </a:cxn>
                <a:cxn ang="0">
                  <a:pos x="828" y="984"/>
                </a:cxn>
                <a:cxn ang="0">
                  <a:pos x="840" y="1008"/>
                </a:cxn>
                <a:cxn ang="0">
                  <a:pos x="810" y="1128"/>
                </a:cxn>
                <a:cxn ang="0">
                  <a:pos x="750" y="1188"/>
                </a:cxn>
                <a:cxn ang="0">
                  <a:pos x="738" y="1212"/>
                </a:cxn>
                <a:cxn ang="0">
                  <a:pos x="726" y="1236"/>
                </a:cxn>
                <a:cxn ang="0">
                  <a:pos x="696" y="1296"/>
                </a:cxn>
                <a:cxn ang="0">
                  <a:pos x="636" y="1350"/>
                </a:cxn>
                <a:cxn ang="0">
                  <a:pos x="522" y="1278"/>
                </a:cxn>
                <a:cxn ang="0">
                  <a:pos x="510" y="1194"/>
                </a:cxn>
                <a:cxn ang="0">
                  <a:pos x="492" y="1086"/>
                </a:cxn>
                <a:cxn ang="0">
                  <a:pos x="402" y="1050"/>
                </a:cxn>
                <a:cxn ang="0">
                  <a:pos x="372" y="1008"/>
                </a:cxn>
                <a:cxn ang="0">
                  <a:pos x="378" y="864"/>
                </a:cxn>
                <a:cxn ang="0">
                  <a:pos x="462" y="696"/>
                </a:cxn>
                <a:cxn ang="0">
                  <a:pos x="252" y="564"/>
                </a:cxn>
                <a:cxn ang="0">
                  <a:pos x="174" y="480"/>
                </a:cxn>
                <a:cxn ang="0">
                  <a:pos x="150" y="336"/>
                </a:cxn>
                <a:cxn ang="0">
                  <a:pos x="6" y="252"/>
                </a:cxn>
                <a:cxn ang="0">
                  <a:pos x="108" y="120"/>
                </a:cxn>
                <a:cxn ang="0">
                  <a:pos x="216" y="0"/>
                </a:cxn>
              </a:cxnLst>
              <a:rect l="0" t="0" r="r" b="b"/>
              <a:pathLst>
                <a:path w="978" h="1362">
                  <a:moveTo>
                    <a:pt x="216" y="0"/>
                  </a:moveTo>
                  <a:lnTo>
                    <a:pt x="228" y="0"/>
                  </a:lnTo>
                  <a:lnTo>
                    <a:pt x="234" y="12"/>
                  </a:lnTo>
                  <a:lnTo>
                    <a:pt x="240" y="6"/>
                  </a:lnTo>
                  <a:lnTo>
                    <a:pt x="234" y="30"/>
                  </a:lnTo>
                  <a:lnTo>
                    <a:pt x="246" y="30"/>
                  </a:lnTo>
                  <a:lnTo>
                    <a:pt x="246" y="42"/>
                  </a:lnTo>
                  <a:lnTo>
                    <a:pt x="270" y="54"/>
                  </a:lnTo>
                  <a:lnTo>
                    <a:pt x="264" y="66"/>
                  </a:lnTo>
                  <a:lnTo>
                    <a:pt x="276" y="78"/>
                  </a:lnTo>
                  <a:lnTo>
                    <a:pt x="282" y="72"/>
                  </a:lnTo>
                  <a:lnTo>
                    <a:pt x="276" y="78"/>
                  </a:lnTo>
                  <a:lnTo>
                    <a:pt x="300" y="102"/>
                  </a:lnTo>
                  <a:lnTo>
                    <a:pt x="306" y="96"/>
                  </a:lnTo>
                  <a:lnTo>
                    <a:pt x="312" y="114"/>
                  </a:lnTo>
                  <a:lnTo>
                    <a:pt x="324" y="108"/>
                  </a:lnTo>
                  <a:lnTo>
                    <a:pt x="318" y="114"/>
                  </a:lnTo>
                  <a:lnTo>
                    <a:pt x="336" y="126"/>
                  </a:lnTo>
                  <a:lnTo>
                    <a:pt x="366" y="126"/>
                  </a:lnTo>
                  <a:lnTo>
                    <a:pt x="366" y="114"/>
                  </a:lnTo>
                  <a:lnTo>
                    <a:pt x="390" y="114"/>
                  </a:lnTo>
                  <a:lnTo>
                    <a:pt x="402" y="90"/>
                  </a:lnTo>
                  <a:lnTo>
                    <a:pt x="426" y="90"/>
                  </a:lnTo>
                  <a:lnTo>
                    <a:pt x="420" y="96"/>
                  </a:lnTo>
                  <a:lnTo>
                    <a:pt x="438" y="120"/>
                  </a:lnTo>
                  <a:lnTo>
                    <a:pt x="450" y="162"/>
                  </a:lnTo>
                  <a:lnTo>
                    <a:pt x="462" y="162"/>
                  </a:lnTo>
                  <a:lnTo>
                    <a:pt x="456" y="174"/>
                  </a:lnTo>
                  <a:lnTo>
                    <a:pt x="468" y="174"/>
                  </a:lnTo>
                  <a:lnTo>
                    <a:pt x="462" y="192"/>
                  </a:lnTo>
                  <a:lnTo>
                    <a:pt x="474" y="192"/>
                  </a:lnTo>
                  <a:lnTo>
                    <a:pt x="468" y="210"/>
                  </a:lnTo>
                  <a:lnTo>
                    <a:pt x="480" y="210"/>
                  </a:lnTo>
                  <a:lnTo>
                    <a:pt x="480" y="240"/>
                  </a:lnTo>
                  <a:lnTo>
                    <a:pt x="492" y="240"/>
                  </a:lnTo>
                  <a:lnTo>
                    <a:pt x="492" y="252"/>
                  </a:lnTo>
                  <a:lnTo>
                    <a:pt x="504" y="246"/>
                  </a:lnTo>
                  <a:lnTo>
                    <a:pt x="528" y="282"/>
                  </a:lnTo>
                  <a:lnTo>
                    <a:pt x="540" y="276"/>
                  </a:lnTo>
                  <a:lnTo>
                    <a:pt x="540" y="288"/>
                  </a:lnTo>
                  <a:lnTo>
                    <a:pt x="570" y="288"/>
                  </a:lnTo>
                  <a:lnTo>
                    <a:pt x="570" y="300"/>
                  </a:lnTo>
                  <a:lnTo>
                    <a:pt x="588" y="294"/>
                  </a:lnTo>
                  <a:lnTo>
                    <a:pt x="588" y="306"/>
                  </a:lnTo>
                  <a:lnTo>
                    <a:pt x="612" y="300"/>
                  </a:lnTo>
                  <a:lnTo>
                    <a:pt x="612" y="312"/>
                  </a:lnTo>
                  <a:lnTo>
                    <a:pt x="642" y="318"/>
                  </a:lnTo>
                  <a:lnTo>
                    <a:pt x="702" y="312"/>
                  </a:lnTo>
                  <a:lnTo>
                    <a:pt x="702" y="324"/>
                  </a:lnTo>
                  <a:lnTo>
                    <a:pt x="744" y="324"/>
                  </a:lnTo>
                  <a:lnTo>
                    <a:pt x="738" y="330"/>
                  </a:lnTo>
                  <a:lnTo>
                    <a:pt x="756" y="330"/>
                  </a:lnTo>
                  <a:lnTo>
                    <a:pt x="786" y="360"/>
                  </a:lnTo>
                  <a:lnTo>
                    <a:pt x="786" y="372"/>
                  </a:lnTo>
                  <a:lnTo>
                    <a:pt x="798" y="366"/>
                  </a:lnTo>
                  <a:lnTo>
                    <a:pt x="816" y="384"/>
                  </a:lnTo>
                  <a:lnTo>
                    <a:pt x="810" y="396"/>
                  </a:lnTo>
                  <a:lnTo>
                    <a:pt x="822" y="396"/>
                  </a:lnTo>
                  <a:lnTo>
                    <a:pt x="828" y="420"/>
                  </a:lnTo>
                  <a:lnTo>
                    <a:pt x="852" y="432"/>
                  </a:lnTo>
                  <a:lnTo>
                    <a:pt x="846" y="444"/>
                  </a:lnTo>
                  <a:lnTo>
                    <a:pt x="858" y="444"/>
                  </a:lnTo>
                  <a:lnTo>
                    <a:pt x="870" y="468"/>
                  </a:lnTo>
                  <a:lnTo>
                    <a:pt x="882" y="462"/>
                  </a:lnTo>
                  <a:lnTo>
                    <a:pt x="882" y="474"/>
                  </a:lnTo>
                  <a:lnTo>
                    <a:pt x="900" y="474"/>
                  </a:lnTo>
                  <a:lnTo>
                    <a:pt x="894" y="486"/>
                  </a:lnTo>
                  <a:lnTo>
                    <a:pt x="906" y="486"/>
                  </a:lnTo>
                  <a:lnTo>
                    <a:pt x="900" y="510"/>
                  </a:lnTo>
                  <a:lnTo>
                    <a:pt x="912" y="516"/>
                  </a:lnTo>
                  <a:lnTo>
                    <a:pt x="918" y="558"/>
                  </a:lnTo>
                  <a:lnTo>
                    <a:pt x="930" y="582"/>
                  </a:lnTo>
                  <a:lnTo>
                    <a:pt x="942" y="582"/>
                  </a:lnTo>
                  <a:lnTo>
                    <a:pt x="942" y="636"/>
                  </a:lnTo>
                  <a:lnTo>
                    <a:pt x="954" y="636"/>
                  </a:lnTo>
                  <a:lnTo>
                    <a:pt x="954" y="660"/>
                  </a:lnTo>
                  <a:lnTo>
                    <a:pt x="966" y="660"/>
                  </a:lnTo>
                  <a:lnTo>
                    <a:pt x="960" y="678"/>
                  </a:lnTo>
                  <a:lnTo>
                    <a:pt x="972" y="678"/>
                  </a:lnTo>
                  <a:lnTo>
                    <a:pt x="966" y="714"/>
                  </a:lnTo>
                  <a:lnTo>
                    <a:pt x="936" y="714"/>
                  </a:lnTo>
                  <a:lnTo>
                    <a:pt x="936" y="702"/>
                  </a:lnTo>
                  <a:lnTo>
                    <a:pt x="924" y="696"/>
                  </a:lnTo>
                  <a:lnTo>
                    <a:pt x="906" y="708"/>
                  </a:lnTo>
                  <a:lnTo>
                    <a:pt x="912" y="714"/>
                  </a:lnTo>
                  <a:lnTo>
                    <a:pt x="906" y="708"/>
                  </a:lnTo>
                  <a:lnTo>
                    <a:pt x="894" y="720"/>
                  </a:lnTo>
                  <a:lnTo>
                    <a:pt x="894" y="768"/>
                  </a:lnTo>
                  <a:lnTo>
                    <a:pt x="906" y="786"/>
                  </a:lnTo>
                  <a:lnTo>
                    <a:pt x="912" y="780"/>
                  </a:lnTo>
                  <a:lnTo>
                    <a:pt x="906" y="792"/>
                  </a:lnTo>
                  <a:lnTo>
                    <a:pt x="918" y="792"/>
                  </a:lnTo>
                  <a:lnTo>
                    <a:pt x="918" y="804"/>
                  </a:lnTo>
                  <a:lnTo>
                    <a:pt x="930" y="798"/>
                  </a:lnTo>
                  <a:lnTo>
                    <a:pt x="930" y="810"/>
                  </a:lnTo>
                  <a:lnTo>
                    <a:pt x="978" y="798"/>
                  </a:lnTo>
                  <a:lnTo>
                    <a:pt x="972" y="870"/>
                  </a:lnTo>
                  <a:lnTo>
                    <a:pt x="960" y="888"/>
                  </a:lnTo>
                  <a:lnTo>
                    <a:pt x="966" y="894"/>
                  </a:lnTo>
                  <a:lnTo>
                    <a:pt x="954" y="888"/>
                  </a:lnTo>
                  <a:lnTo>
                    <a:pt x="954" y="900"/>
                  </a:lnTo>
                  <a:lnTo>
                    <a:pt x="942" y="900"/>
                  </a:lnTo>
                  <a:lnTo>
                    <a:pt x="948" y="912"/>
                  </a:lnTo>
                  <a:lnTo>
                    <a:pt x="942" y="906"/>
                  </a:lnTo>
                  <a:lnTo>
                    <a:pt x="942" y="924"/>
                  </a:lnTo>
                  <a:lnTo>
                    <a:pt x="930" y="924"/>
                  </a:lnTo>
                  <a:lnTo>
                    <a:pt x="936" y="936"/>
                  </a:lnTo>
                  <a:lnTo>
                    <a:pt x="918" y="924"/>
                  </a:lnTo>
                  <a:lnTo>
                    <a:pt x="912" y="930"/>
                  </a:lnTo>
                  <a:lnTo>
                    <a:pt x="918" y="918"/>
                  </a:lnTo>
                  <a:lnTo>
                    <a:pt x="906" y="918"/>
                  </a:lnTo>
                  <a:lnTo>
                    <a:pt x="900" y="900"/>
                  </a:lnTo>
                  <a:lnTo>
                    <a:pt x="888" y="900"/>
                  </a:lnTo>
                  <a:lnTo>
                    <a:pt x="888" y="912"/>
                  </a:lnTo>
                  <a:lnTo>
                    <a:pt x="882" y="906"/>
                  </a:lnTo>
                  <a:lnTo>
                    <a:pt x="870" y="918"/>
                  </a:lnTo>
                  <a:lnTo>
                    <a:pt x="876" y="924"/>
                  </a:lnTo>
                  <a:lnTo>
                    <a:pt x="864" y="924"/>
                  </a:lnTo>
                  <a:lnTo>
                    <a:pt x="870" y="936"/>
                  </a:lnTo>
                  <a:lnTo>
                    <a:pt x="858" y="936"/>
                  </a:lnTo>
                  <a:lnTo>
                    <a:pt x="864" y="948"/>
                  </a:lnTo>
                  <a:lnTo>
                    <a:pt x="852" y="948"/>
                  </a:lnTo>
                  <a:lnTo>
                    <a:pt x="858" y="960"/>
                  </a:lnTo>
                  <a:lnTo>
                    <a:pt x="852" y="954"/>
                  </a:lnTo>
                  <a:lnTo>
                    <a:pt x="846" y="966"/>
                  </a:lnTo>
                  <a:lnTo>
                    <a:pt x="816" y="972"/>
                  </a:lnTo>
                  <a:lnTo>
                    <a:pt x="816" y="984"/>
                  </a:lnTo>
                  <a:lnTo>
                    <a:pt x="828" y="984"/>
                  </a:lnTo>
                  <a:lnTo>
                    <a:pt x="822" y="996"/>
                  </a:lnTo>
                  <a:lnTo>
                    <a:pt x="834" y="996"/>
                  </a:lnTo>
                  <a:lnTo>
                    <a:pt x="828" y="1008"/>
                  </a:lnTo>
                  <a:lnTo>
                    <a:pt x="840" y="1008"/>
                  </a:lnTo>
                  <a:lnTo>
                    <a:pt x="840" y="1092"/>
                  </a:lnTo>
                  <a:lnTo>
                    <a:pt x="816" y="1116"/>
                  </a:lnTo>
                  <a:lnTo>
                    <a:pt x="804" y="1116"/>
                  </a:lnTo>
                  <a:lnTo>
                    <a:pt x="810" y="1128"/>
                  </a:lnTo>
                  <a:lnTo>
                    <a:pt x="798" y="1128"/>
                  </a:lnTo>
                  <a:lnTo>
                    <a:pt x="786" y="1140"/>
                  </a:lnTo>
                  <a:lnTo>
                    <a:pt x="792" y="1146"/>
                  </a:lnTo>
                  <a:lnTo>
                    <a:pt x="750" y="1188"/>
                  </a:lnTo>
                  <a:lnTo>
                    <a:pt x="738" y="1188"/>
                  </a:lnTo>
                  <a:lnTo>
                    <a:pt x="744" y="1200"/>
                  </a:lnTo>
                  <a:lnTo>
                    <a:pt x="738" y="1194"/>
                  </a:lnTo>
                  <a:lnTo>
                    <a:pt x="738" y="1212"/>
                  </a:lnTo>
                  <a:lnTo>
                    <a:pt x="726" y="1212"/>
                  </a:lnTo>
                  <a:lnTo>
                    <a:pt x="732" y="1224"/>
                  </a:lnTo>
                  <a:lnTo>
                    <a:pt x="720" y="1224"/>
                  </a:lnTo>
                  <a:lnTo>
                    <a:pt x="726" y="1236"/>
                  </a:lnTo>
                  <a:lnTo>
                    <a:pt x="720" y="1230"/>
                  </a:lnTo>
                  <a:lnTo>
                    <a:pt x="708" y="1242"/>
                  </a:lnTo>
                  <a:lnTo>
                    <a:pt x="690" y="1284"/>
                  </a:lnTo>
                  <a:lnTo>
                    <a:pt x="696" y="1296"/>
                  </a:lnTo>
                  <a:lnTo>
                    <a:pt x="666" y="1326"/>
                  </a:lnTo>
                  <a:lnTo>
                    <a:pt x="654" y="1320"/>
                  </a:lnTo>
                  <a:lnTo>
                    <a:pt x="654" y="1332"/>
                  </a:lnTo>
                  <a:lnTo>
                    <a:pt x="636" y="1350"/>
                  </a:lnTo>
                  <a:lnTo>
                    <a:pt x="624" y="1344"/>
                  </a:lnTo>
                  <a:lnTo>
                    <a:pt x="588" y="1362"/>
                  </a:lnTo>
                  <a:lnTo>
                    <a:pt x="522" y="1332"/>
                  </a:lnTo>
                  <a:lnTo>
                    <a:pt x="522" y="1278"/>
                  </a:lnTo>
                  <a:lnTo>
                    <a:pt x="510" y="1254"/>
                  </a:lnTo>
                  <a:lnTo>
                    <a:pt x="522" y="1236"/>
                  </a:lnTo>
                  <a:lnTo>
                    <a:pt x="522" y="1212"/>
                  </a:lnTo>
                  <a:lnTo>
                    <a:pt x="510" y="1194"/>
                  </a:lnTo>
                  <a:lnTo>
                    <a:pt x="480" y="1182"/>
                  </a:lnTo>
                  <a:lnTo>
                    <a:pt x="468" y="1152"/>
                  </a:lnTo>
                  <a:lnTo>
                    <a:pt x="468" y="1116"/>
                  </a:lnTo>
                  <a:lnTo>
                    <a:pt x="492" y="1086"/>
                  </a:lnTo>
                  <a:lnTo>
                    <a:pt x="492" y="1068"/>
                  </a:lnTo>
                  <a:lnTo>
                    <a:pt x="444" y="1044"/>
                  </a:lnTo>
                  <a:lnTo>
                    <a:pt x="414" y="1062"/>
                  </a:lnTo>
                  <a:lnTo>
                    <a:pt x="402" y="1050"/>
                  </a:lnTo>
                  <a:lnTo>
                    <a:pt x="396" y="1062"/>
                  </a:lnTo>
                  <a:lnTo>
                    <a:pt x="384" y="1062"/>
                  </a:lnTo>
                  <a:lnTo>
                    <a:pt x="366" y="1032"/>
                  </a:lnTo>
                  <a:lnTo>
                    <a:pt x="372" y="1008"/>
                  </a:lnTo>
                  <a:lnTo>
                    <a:pt x="402" y="966"/>
                  </a:lnTo>
                  <a:lnTo>
                    <a:pt x="402" y="936"/>
                  </a:lnTo>
                  <a:lnTo>
                    <a:pt x="378" y="912"/>
                  </a:lnTo>
                  <a:lnTo>
                    <a:pt x="378" y="864"/>
                  </a:lnTo>
                  <a:lnTo>
                    <a:pt x="420" y="816"/>
                  </a:lnTo>
                  <a:lnTo>
                    <a:pt x="420" y="762"/>
                  </a:lnTo>
                  <a:lnTo>
                    <a:pt x="462" y="726"/>
                  </a:lnTo>
                  <a:lnTo>
                    <a:pt x="462" y="696"/>
                  </a:lnTo>
                  <a:lnTo>
                    <a:pt x="450" y="684"/>
                  </a:lnTo>
                  <a:lnTo>
                    <a:pt x="342" y="654"/>
                  </a:lnTo>
                  <a:lnTo>
                    <a:pt x="294" y="588"/>
                  </a:lnTo>
                  <a:lnTo>
                    <a:pt x="252" y="564"/>
                  </a:lnTo>
                  <a:lnTo>
                    <a:pt x="168" y="570"/>
                  </a:lnTo>
                  <a:lnTo>
                    <a:pt x="180" y="534"/>
                  </a:lnTo>
                  <a:lnTo>
                    <a:pt x="162" y="492"/>
                  </a:lnTo>
                  <a:lnTo>
                    <a:pt x="174" y="480"/>
                  </a:lnTo>
                  <a:lnTo>
                    <a:pt x="138" y="444"/>
                  </a:lnTo>
                  <a:lnTo>
                    <a:pt x="138" y="420"/>
                  </a:lnTo>
                  <a:lnTo>
                    <a:pt x="156" y="408"/>
                  </a:lnTo>
                  <a:lnTo>
                    <a:pt x="150" y="336"/>
                  </a:lnTo>
                  <a:lnTo>
                    <a:pt x="126" y="306"/>
                  </a:lnTo>
                  <a:lnTo>
                    <a:pt x="84" y="288"/>
                  </a:lnTo>
                  <a:lnTo>
                    <a:pt x="0" y="288"/>
                  </a:lnTo>
                  <a:lnTo>
                    <a:pt x="6" y="252"/>
                  </a:lnTo>
                  <a:lnTo>
                    <a:pt x="30" y="234"/>
                  </a:lnTo>
                  <a:lnTo>
                    <a:pt x="36" y="186"/>
                  </a:lnTo>
                  <a:lnTo>
                    <a:pt x="54" y="144"/>
                  </a:lnTo>
                  <a:lnTo>
                    <a:pt x="108" y="120"/>
                  </a:lnTo>
                  <a:lnTo>
                    <a:pt x="138" y="120"/>
                  </a:lnTo>
                  <a:lnTo>
                    <a:pt x="162" y="96"/>
                  </a:lnTo>
                  <a:lnTo>
                    <a:pt x="180" y="42"/>
                  </a:lnTo>
                  <a:lnTo>
                    <a:pt x="216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Oval 7">
              <a:hlinkClick r:id="rId8"/>
            </p:cNvPr>
            <p:cNvSpPr>
              <a:spLocks noChangeAspect="1" noChangeArrowheads="1"/>
            </p:cNvSpPr>
            <p:nvPr/>
          </p:nvSpPr>
          <p:spPr bwMode="auto">
            <a:xfrm>
              <a:off x="330" y="1020"/>
              <a:ext cx="84" cy="8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Oval 6">
              <a:hlinkClick r:id="rId9"/>
            </p:cNvPr>
            <p:cNvSpPr>
              <a:spLocks noChangeAspect="1" noChangeArrowheads="1"/>
            </p:cNvSpPr>
            <p:nvPr/>
          </p:nvSpPr>
          <p:spPr bwMode="auto">
            <a:xfrm>
              <a:off x="1362" y="1326"/>
              <a:ext cx="84" cy="8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9" name="Oval 5">
              <a:hlinkClick r:id="rId10"/>
            </p:cNvPr>
            <p:cNvSpPr>
              <a:spLocks noChangeAspect="1" noChangeArrowheads="1"/>
            </p:cNvSpPr>
            <p:nvPr/>
          </p:nvSpPr>
          <p:spPr bwMode="auto">
            <a:xfrm>
              <a:off x="2232" y="1488"/>
              <a:ext cx="96" cy="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8" name="Oval 4">
              <a:hlinkClick r:id="rId11"/>
            </p:cNvPr>
            <p:cNvSpPr>
              <a:spLocks noChangeAspect="1" noChangeArrowheads="1"/>
            </p:cNvSpPr>
            <p:nvPr/>
          </p:nvSpPr>
          <p:spPr bwMode="auto">
            <a:xfrm>
              <a:off x="1818" y="1104"/>
              <a:ext cx="84" cy="84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27" name="Oval 3">
              <a:hlinkClick r:id="rId12"/>
            </p:cNvPr>
            <p:cNvSpPr>
              <a:spLocks noChangeAspect="1" noChangeArrowheads="1"/>
            </p:cNvSpPr>
            <p:nvPr/>
          </p:nvSpPr>
          <p:spPr bwMode="auto">
            <a:xfrm>
              <a:off x="720" y="522"/>
              <a:ext cx="96" cy="9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571612"/>
            <a:ext cx="3518898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500042"/>
            <a:ext cx="564360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Химическая промышленность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071810"/>
            <a:ext cx="2466924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6000760" y="1214422"/>
            <a:ext cx="27146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сдерживается отсутствием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собственной сырьевой базы и дефицитом водных и энергетических ресурсов.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3929066"/>
            <a:ext cx="5143536" cy="25717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Синтетический каучук, шины из Воронежа, резинотехнические изделия из</a:t>
            </a:r>
            <a:br>
              <a:rPr lang="ru-RU" b="1" dirty="0" smtClean="0"/>
            </a:br>
            <a:r>
              <a:rPr lang="ru-RU" b="1" dirty="0" smtClean="0"/>
              <a:t>Тамбова и Курска, синтетические волокна из Курска, синтетические моющие</a:t>
            </a:r>
            <a:br>
              <a:rPr lang="ru-RU" b="1" dirty="0" smtClean="0"/>
            </a:br>
            <a:r>
              <a:rPr lang="ru-RU" b="1" dirty="0" smtClean="0"/>
              <a:t>средства из Шебекино анилиновые красители из Тамбова поступает в межрегиональный обмен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500043"/>
            <a:ext cx="4572032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Цементная промышленность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1500174"/>
            <a:ext cx="41434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в районе обусловлено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наличием крупных ресурсов сырья, комплексным использованием вскрышных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пород при разработке железных руд КМА.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14554"/>
            <a:ext cx="4286280" cy="32194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000628" y="3857628"/>
            <a:ext cx="35719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Крупные цементные заводы</a:t>
            </a:r>
            <a:br>
              <a:rPr lang="ru-RU" b="1" dirty="0" smtClean="0"/>
            </a:br>
            <a:r>
              <a:rPr lang="ru-RU" b="1" dirty="0" smtClean="0"/>
              <a:t>размещены в Белгороде, Старом Осколе, Липецке.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4786345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Пищевая промышленность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3958856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5572132" y="928670"/>
            <a:ext cx="3000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Имеет мощную развитую собственную сырьевую базу и также является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многоотраслевой.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72132" y="2928934"/>
            <a:ext cx="3357586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Важное значение имеет сахарная, мясная, маслобойная,</a:t>
            </a:r>
            <a:br>
              <a:rPr lang="ru-RU" b="1" dirty="0" smtClean="0"/>
            </a:br>
            <a:r>
              <a:rPr lang="ru-RU" b="1" dirty="0" smtClean="0"/>
              <a:t>маслосыродельная, спиртовая, табачная, плодоовощеконсервная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643446"/>
            <a:ext cx="60722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Пищевая промышленность в регионе характеризуется технической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отсталостью, большим износом основных производственных фондов (до 70 %),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высокой долей ручного труда. Мощность предприятий сильно отстает от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объемов заготавливаемого сырья.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4484" y="642918"/>
            <a:ext cx="4281387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14282" y="357167"/>
            <a:ext cx="5214974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Агропромышленный комплекс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286124"/>
            <a:ext cx="4286250" cy="3219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57158" y="1571612"/>
            <a:ext cx="36433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 является продовольственной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базой Центра и Севера Российской Федерации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5214950"/>
            <a:ext cx="4214842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Животноводство представлено скотоводством молочно-мясного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направления, свиноводством и птицеводством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3357562"/>
            <a:ext cx="4143404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Выращивают: зерно, сахарную свеклу, подсолнечник, эфиромасличные культуры (аниса и кориандра), Важное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имеют посевы конопли, картофеля.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143248"/>
            <a:ext cx="3071834" cy="21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857224" y="642918"/>
            <a:ext cx="528641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Транспортный комплекс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1" y="1428736"/>
            <a:ext cx="325673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214818"/>
            <a:ext cx="3143272" cy="235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214942" y="1285860"/>
            <a:ext cx="32861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густоте транспортной сети существенно превышает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средние показатели по России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786191"/>
            <a:ext cx="2571768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виды транспорта – железнодорожный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автомобильный; в районе также получили развитие речной, трубопроводный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авиационный виды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6500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В условиях формирования рыночных отношений и экономического кризиса</a:t>
            </a:r>
            <a:br>
              <a:rPr lang="ru-RU" b="1" dirty="0" smtClean="0"/>
            </a:br>
            <a:r>
              <a:rPr lang="ru-RU" b="1" dirty="0" smtClean="0"/>
              <a:t>экономика ЦЧЭР оказалась более стабильной, так как базируется в основном на собственных ресурсах.</a:t>
            </a:r>
            <a:br>
              <a:rPr lang="ru-RU" b="1" dirty="0" smtClean="0"/>
            </a:br>
            <a:endParaRPr lang="ru-RU" b="1" dirty="0" smtClean="0"/>
          </a:p>
          <a:p>
            <a:pPr algn="ctr"/>
            <a:r>
              <a:rPr lang="ru-RU" b="1" dirty="0" smtClean="0"/>
              <a:t>Наибольшее падение производства отмечено в электроэнергетике, легкой и пищевой промышленностях. 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Структурная перестройка в регионе предусматривает</a:t>
            </a:r>
            <a:br>
              <a:rPr lang="ru-RU" b="1" dirty="0" smtClean="0"/>
            </a:br>
            <a:r>
              <a:rPr lang="ru-RU" b="1" dirty="0" smtClean="0"/>
              <a:t>увеличение производства товаров народного потребления, развитие</a:t>
            </a:r>
            <a:br>
              <a:rPr lang="ru-RU" b="1" dirty="0" smtClean="0"/>
            </a:br>
            <a:r>
              <a:rPr lang="ru-RU" b="1" dirty="0" smtClean="0"/>
              <a:t>инфраструктуры. 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Приоритетными являются отрасли, производящие продукцию для АПК, легкой промышленности, приборостроение, усиливается экспортная ориентация черной металлургии.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Одним из основных направлений дальнейшего развития ЦЧЭР является</a:t>
            </a:r>
            <a:br>
              <a:rPr lang="ru-RU" b="1" dirty="0" smtClean="0"/>
            </a:br>
            <a:r>
              <a:rPr lang="ru-RU" b="1" dirty="0" smtClean="0"/>
              <a:t>создание, высокотоварного и многопрофильного сельского, хозяйства и</a:t>
            </a:r>
            <a:br>
              <a:rPr lang="ru-RU" b="1" dirty="0" smtClean="0"/>
            </a:br>
            <a:r>
              <a:rPr lang="ru-RU" b="1" dirty="0" smtClean="0"/>
              <a:t>связанных с ним перерабатывающих производств.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357298"/>
            <a:ext cx="7286676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Площадь: 167 700 км²,</a:t>
            </a:r>
          </a:p>
          <a:p>
            <a:r>
              <a:rPr lang="ru-RU" sz="2400" b="1" dirty="0" smtClean="0"/>
              <a:t>Численность населения: 7 872 000 чел. (</a:t>
            </a:r>
            <a:r>
              <a:rPr lang="ru-RU" sz="2400" b="1" dirty="0" smtClean="0">
                <a:hlinkClick r:id="rId2" tooltip="2008"/>
              </a:rPr>
              <a:t>2008</a:t>
            </a:r>
            <a:r>
              <a:rPr lang="ru-RU" sz="2400" b="1" dirty="0" smtClean="0"/>
              <a:t>),</a:t>
            </a:r>
          </a:p>
          <a:p>
            <a:r>
              <a:rPr lang="ru-RU" sz="2400" b="1" dirty="0" smtClean="0"/>
              <a:t>Плотность населения: 47 чел./км²,</a:t>
            </a:r>
          </a:p>
          <a:p>
            <a:r>
              <a:rPr lang="ru-RU" sz="2400" b="1" dirty="0" smtClean="0"/>
              <a:t>Уровень урбанизации: 62% населения проживает в городах. 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71472" y="928670"/>
            <a:ext cx="8229600" cy="50005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информация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0" name="AutoShape 2" descr="http://vrn.ucoz.ru/_ph/2/2/522842859.jpg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2" descr="Файл:ЦЧР Административная карта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3857628"/>
            <a:ext cx="4643437" cy="27860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vrn.ucoz.ru/_ph/2/2/52284285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53618"/>
            <a:ext cx="3571900" cy="2678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571480"/>
            <a:ext cx="3571900" cy="2686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3571876"/>
            <a:ext cx="3971436" cy="2928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28596" y="3571876"/>
            <a:ext cx="12858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Воронеж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286644" y="3786190"/>
            <a:ext cx="135732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Липецк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715140" y="6143644"/>
            <a:ext cx="128588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Курск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Природные условия и ресурсы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14488"/>
            <a:ext cx="4357718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Медно-никелевые месторождения Воронежской области образуют третью по значению (после Норильской и Кольской) медно-никелевую провинцию Российской</a:t>
            </a:r>
            <a:br>
              <a:rPr lang="ru-RU" b="1" dirty="0" smtClean="0"/>
            </a:br>
            <a:r>
              <a:rPr lang="ru-RU" b="1" dirty="0" smtClean="0"/>
              <a:t>Федерации. </a:t>
            </a:r>
            <a:endParaRPr lang="ru-RU" b="1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14818"/>
            <a:ext cx="3010607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072066" y="3071810"/>
            <a:ext cx="3357586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Минеральные ресурсы Центрально-Черноземного района представлены уникальными запасами месторождениями огнеупорных глин, металлургических доломитов, бокситов и отдельными видами минерально-строительного сырья.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Курская магнитная аномалия – одна из крупнейших железорудных провинций мира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785926"/>
            <a:ext cx="614366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Месторождение железных руд Курской магнитной аномалии было открыто в1931 году.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780" y="2928934"/>
            <a:ext cx="4275591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000628" y="2786058"/>
            <a:ext cx="38576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Запасы железной руды КМА оцениваются в 43,4 млрд. </a:t>
            </a:r>
          </a:p>
          <a:p>
            <a:pPr algn="ctr"/>
            <a:endParaRPr lang="ru-RU" b="1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071942"/>
            <a:ext cx="4114421" cy="25798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Чернозёмы - одно из главных богатств региона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5602" name="Picture 2" descr="Картинка 1 из 20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500174"/>
            <a:ext cx="24384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571612"/>
            <a:ext cx="3857651" cy="23238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488" y="4071942"/>
            <a:ext cx="5929354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Ценнейшим богатством района являются почвы: только на западе Курской и на севере Тамбовской областей распространены серые лесные и подзолистые почвы, на всей остальной территории — разного типа черноземы с содержанием гумуса от 4-6 до 10-12% с мощью горизонта в отдельных районах до 120- 130 см. Это самые плодородные почвы.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642919"/>
            <a:ext cx="4071966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Центрально-Черноземный район остро дефицитен по топливно-энергетическим ресурсам и использует практически полностью привозное топливо.</a:t>
            </a:r>
          </a:p>
          <a:p>
            <a:pPr algn="ctr"/>
            <a:r>
              <a:rPr lang="ru-RU" b="1" dirty="0" smtClean="0"/>
              <a:t>Лесные ресурсы имеют в основном почвозащитное, рекреационное значение.</a:t>
            </a:r>
            <a:r>
              <a:rPr lang="ru-RU" dirty="0" smtClean="0"/>
              <a:t> </a:t>
            </a:r>
          </a:p>
          <a:p>
            <a:pPr algn="ctr"/>
            <a:r>
              <a:rPr lang="ru-RU" b="1" dirty="0" smtClean="0"/>
              <a:t>Гидрографическая сеть бедна. Единственной крупной рекой является Дон с притоками Воронеж и Северный Донец.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929066"/>
            <a:ext cx="3635888" cy="24667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714356"/>
            <a:ext cx="3519420" cy="2633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643446"/>
            <a:ext cx="2571768" cy="19445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642918"/>
            <a:ext cx="414340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черная металлургия</a:t>
            </a:r>
            <a:endParaRPr lang="ru-RU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428736"/>
            <a:ext cx="8388000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Развитие отрасли в Центральном Черноземье идет по двум</a:t>
            </a:r>
            <a:br>
              <a:rPr lang="ru-RU" sz="1600" b="1" dirty="0" smtClean="0"/>
            </a:br>
            <a:r>
              <a:rPr lang="ru-RU" sz="1600" b="1" dirty="0" smtClean="0"/>
              <a:t>направлениям: расширение добычи и обогащение железных  и увеличение</a:t>
            </a:r>
            <a:br>
              <a:rPr lang="ru-RU" sz="1600" b="1" dirty="0" smtClean="0"/>
            </a:br>
            <a:r>
              <a:rPr lang="ru-RU" sz="1600" b="1" dirty="0" smtClean="0"/>
              <a:t>выпуска и ассортимента металлургической продукции за счет реконструкции </a:t>
            </a:r>
            <a:r>
              <a:rPr lang="ru-RU" sz="1600" b="1" dirty="0" err="1" smtClean="0"/>
              <a:t>Новолипецкого</a:t>
            </a:r>
            <a:r>
              <a:rPr lang="ru-RU" sz="1600" b="1" dirty="0" smtClean="0"/>
              <a:t> металлургического комбината и введение новых мощностей на </a:t>
            </a:r>
            <a:r>
              <a:rPr lang="ru-RU" sz="1600" b="1" dirty="0" err="1" smtClean="0"/>
              <a:t>Оскольском</a:t>
            </a:r>
            <a:r>
              <a:rPr lang="ru-RU" sz="1600" b="1" dirty="0" smtClean="0"/>
              <a:t> электрометаллургическом комбинате. Район является основным поставщиком электротехнической, </a:t>
            </a:r>
            <a:r>
              <a:rPr lang="ru-RU" sz="1600" b="1" dirty="0" err="1" smtClean="0"/>
              <a:t>автолистовой</a:t>
            </a:r>
            <a:r>
              <a:rPr lang="ru-RU" sz="1600" b="1" dirty="0" smtClean="0"/>
              <a:t> и трубной стали в России. Технический уровень производства и производительность труда в черной металлургии  района выше, чем в среднем по России; по многим позициям продукция отрасли отвечает мировым стандартам.</a:t>
            </a:r>
          </a:p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6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8483" y="4429132"/>
            <a:ext cx="5462043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928802"/>
            <a:ext cx="3590925" cy="2381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500042"/>
            <a:ext cx="371477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Машиностроение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0694" y="571479"/>
            <a:ext cx="3429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Характеризует я многоотраслевой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структурой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1500174"/>
            <a:ext cx="4000528" cy="452431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трудоемкие отрасли: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радиоэлектроника, авиация, приборостроение, так и металлоемкие отрасли: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горнорудное машиностроение, производство экскаваторов,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кузнечно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прессовых машин, металлорежущих станков, тракторостроение 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сельскохозяйственное машиностроение, химическое и нефтехимическое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машиностроение, производство металлических конструкций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4572008"/>
            <a:ext cx="4214842" cy="2071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Размещение</a:t>
            </a:r>
            <a:br>
              <a:rPr lang="ru-RU" b="1" dirty="0" smtClean="0"/>
            </a:br>
            <a:r>
              <a:rPr lang="ru-RU" b="1" dirty="0" smtClean="0"/>
              <a:t>машиностроительного комплекса в регионе отличается крайней</a:t>
            </a:r>
            <a:br>
              <a:rPr lang="ru-RU" b="1" dirty="0" smtClean="0"/>
            </a:br>
            <a:r>
              <a:rPr lang="ru-RU" b="1" dirty="0" smtClean="0"/>
              <a:t>неравномерностью и сосредоточено в основном в Воронежской области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196</TotalTime>
  <Words>299</Words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Центрально-Чернозёмный район</vt:lpstr>
      <vt:lpstr>Общая информация </vt:lpstr>
      <vt:lpstr>Слайд 3</vt:lpstr>
      <vt:lpstr>Природные условия и ресурсы</vt:lpstr>
      <vt:lpstr>Курская магнитная аномалия – одна из крупнейших железорудных провинций мира </vt:lpstr>
      <vt:lpstr>Чернозёмы - одно из главных богатств региона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Центрально-Чернозёмного района</dc:title>
  <cp:lastModifiedBy>User</cp:lastModifiedBy>
  <cp:revision>22</cp:revision>
  <dcterms:modified xsi:type="dcterms:W3CDTF">2015-11-18T19:00:35Z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658046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