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5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8C68C-D5F9-4974-8586-589D03EF761E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22CF7-BBBA-4B38-8EA5-4876FD4F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8C68C-D5F9-4974-8586-589D03EF761E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22CF7-BBBA-4B38-8EA5-4876FD4F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8C68C-D5F9-4974-8586-589D03EF761E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22CF7-BBBA-4B38-8EA5-4876FD4F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8C68C-D5F9-4974-8586-589D03EF761E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22CF7-BBBA-4B38-8EA5-4876FD4F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8C68C-D5F9-4974-8586-589D03EF761E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22CF7-BBBA-4B38-8EA5-4876FD4F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8C68C-D5F9-4974-8586-589D03EF761E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22CF7-BBBA-4B38-8EA5-4876FD4F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8C68C-D5F9-4974-8586-589D03EF761E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22CF7-BBBA-4B38-8EA5-4876FD4F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8C68C-D5F9-4974-8586-589D03EF761E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22CF7-BBBA-4B38-8EA5-4876FD4F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8C68C-D5F9-4974-8586-589D03EF761E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22CF7-BBBA-4B38-8EA5-4876FD4F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8C68C-D5F9-4974-8586-589D03EF761E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22CF7-BBBA-4B38-8EA5-4876FD4F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8C68C-D5F9-4974-8586-589D03EF761E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22CF7-BBBA-4B38-8EA5-4876FD4F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8C68C-D5F9-4974-8586-589D03EF761E}" type="datetimeFigureOut">
              <a:rPr lang="ru-RU" smtClean="0"/>
              <a:pPr/>
              <a:t>08.11.2012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22CF7-BBBA-4B38-8EA5-4876FD4FD5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Рисунок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39" y="0"/>
            <a:ext cx="9138121" cy="6858000"/>
          </a:xfrm>
          <a:prstGeom prst="rect">
            <a:avLst/>
          </a:prstGeom>
        </p:spPr>
      </p:pic>
      <p:pic>
        <p:nvPicPr>
          <p:cNvPr id="6" name="Рисунок 5" descr="0_816d0_4f9ba1b5_X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073716" y="2276872"/>
            <a:ext cx="7393371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Типичные маленькие </a:t>
            </a:r>
          </a:p>
          <a:p>
            <a:pPr algn="ctr"/>
            <a:r>
              <a:rPr lang="ru-RU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программы</a:t>
            </a:r>
            <a:endParaRPr lang="ru-RU" sz="6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23728" y="1052736"/>
            <a:ext cx="500062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Автор: Зубкова Екатерина Александрова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ГБОУ </a:t>
            </a:r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СОШ №1378 г. Москва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39952" y="5085184"/>
            <a:ext cx="392906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Язык программирования 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Pascal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2000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класс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Рисунок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39" y="0"/>
            <a:ext cx="9138121" cy="6858000"/>
          </a:xfrm>
          <a:prstGeom prst="rect">
            <a:avLst/>
          </a:prstGeom>
        </p:spPr>
      </p:pic>
      <p:pic>
        <p:nvPicPr>
          <p:cNvPr id="6" name="Рисунок 5" descr="0_816d0_4f9ba1b5_X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1520" y="0"/>
            <a:ext cx="88924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Решение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преобразования текста в программу щелкните по соответствующему фрагменту 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5736" y="1196752"/>
            <a:ext cx="4355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Берем ведро для рыбы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07704" y="1196752"/>
            <a:ext cx="4068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a, c, max: Integer;</a:t>
            </a:r>
          </a:p>
          <a:p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BEGIN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267744" y="2204864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Первую рыбу в ведро;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195736" y="2780928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Ловим остальных рыб;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195736" y="3284984"/>
            <a:ext cx="59766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оймали </a:t>
            </a:r>
            <a:r>
              <a:rPr lang="ru-RU" sz="32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очередную рыбу;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195736" y="3789040"/>
            <a:ext cx="6624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она больше той, что в ведре, </a:t>
            </a:r>
            <a:endParaRPr lang="en-GB" sz="32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195736" y="429309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бросаем ее в ведро;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195736" y="4797152"/>
            <a:ext cx="64533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Несем </a:t>
            </a:r>
            <a:r>
              <a:rPr lang="ru-RU" sz="32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самую большую рыбу домой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411760" y="2204864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Readln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(max);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051720" y="2780928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/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i:=2 </a:t>
            </a:r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begin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123728" y="3284984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/>
            <a:r>
              <a:rPr lang="en-GB" sz="3200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ReadLn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(c);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483768" y="378904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c&gt;max </a:t>
            </a:r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then max:=c;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123728" y="429309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/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{for}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195736" y="4797152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lvl="1"/>
            <a:r>
              <a:rPr lang="en-GB" sz="3200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WriteLn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(max);</a:t>
            </a:r>
          </a:p>
          <a:p>
            <a:pPr lvl="1" indent="-457200"/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7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7" grpId="0"/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Рисунок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39" y="0"/>
            <a:ext cx="9138121" cy="6858000"/>
          </a:xfrm>
          <a:prstGeom prst="rect">
            <a:avLst/>
          </a:prstGeom>
        </p:spPr>
      </p:pic>
      <p:pic>
        <p:nvPicPr>
          <p:cNvPr id="6" name="Рисунок 5" descr="0_816d0_4f9ba1b5_X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044972" y="692696"/>
            <a:ext cx="722345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Выполни самостоятельно:</a:t>
            </a:r>
            <a:endParaRPr lang="ru-RU" sz="5400" dirty="0"/>
          </a:p>
        </p:txBody>
      </p:sp>
      <p:sp>
        <p:nvSpPr>
          <p:cNvPr id="9" name="TextBox 8"/>
          <p:cNvSpPr txBox="1"/>
          <p:nvPr/>
        </p:nvSpPr>
        <p:spPr>
          <a:xfrm>
            <a:off x="755576" y="1556792"/>
            <a:ext cx="799288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u="sng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Задача 1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Распечатать все возможные сочетания из двух цифр – первая цифра может быть любой от 3 до 8, вторая – любая от 0 до 7. Например: 36,44,80.</a:t>
            </a:r>
          </a:p>
          <a:p>
            <a:r>
              <a:rPr lang="ru-RU" sz="3200" i="1" u="sng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Задача 2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Найти из 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чисел минимальное. Каким по порядку было введено минимальное число?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Рисунок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39" y="0"/>
            <a:ext cx="9138121" cy="6858000"/>
          </a:xfrm>
          <a:prstGeom prst="rect">
            <a:avLst/>
          </a:prstGeom>
        </p:spPr>
      </p:pic>
      <p:pic>
        <p:nvPicPr>
          <p:cNvPr id="6" name="Рисунок 5" descr="0_816d0_4f9ba1b5_X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763688" y="2132856"/>
            <a:ext cx="58063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Спасибо за внимание!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Рисунок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39" y="0"/>
            <a:ext cx="9138121" cy="6858000"/>
          </a:xfrm>
          <a:prstGeom prst="rect">
            <a:avLst/>
          </a:prstGeom>
        </p:spPr>
      </p:pic>
      <p:pic>
        <p:nvPicPr>
          <p:cNvPr id="6" name="Рисунок 5" descr="0_816d0_4f9ba1b5_X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187624" y="692696"/>
            <a:ext cx="6938118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Вложение циклов  в </a:t>
            </a:r>
          </a:p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разветвления  и наоборот</a:t>
            </a:r>
            <a:endParaRPr lang="ru-RU" sz="5400" dirty="0"/>
          </a:p>
        </p:txBody>
      </p:sp>
      <p:sp>
        <p:nvSpPr>
          <p:cNvPr id="8" name="TextBox 7"/>
          <p:cNvSpPr txBox="1"/>
          <p:nvPr/>
        </p:nvSpPr>
        <p:spPr>
          <a:xfrm>
            <a:off x="1907704" y="2492896"/>
            <a:ext cx="69127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Определите, что напечатает следующий фрагмент, в котором оператор 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k:= … 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вложен в оператор 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который в свою очередь, вложен в оператор 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i:=… :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Рисунок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39" y="0"/>
            <a:ext cx="9138121" cy="6858000"/>
          </a:xfrm>
          <a:prstGeom prst="rect">
            <a:avLst/>
          </a:prstGeom>
        </p:spPr>
      </p:pic>
      <p:pic>
        <p:nvPicPr>
          <p:cNvPr id="6" name="Рисунок 5" descr="0_816d0_4f9ba1b5_X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59632" y="1340768"/>
            <a:ext cx="691276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i:=1 </a:t>
            </a:r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begin</a:t>
            </a:r>
          </a:p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a:=9;</a:t>
            </a:r>
          </a:p>
          <a:p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GB" sz="3200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=a </a:t>
            </a:r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k:=5 </a:t>
            </a:r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Write(k)</a:t>
            </a:r>
          </a:p>
          <a:p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else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WriteLn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(2012);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80112" y="3861048"/>
            <a:ext cx="25202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2012</a:t>
            </a:r>
          </a:p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2012</a:t>
            </a:r>
          </a:p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56782012</a:t>
            </a:r>
          </a:p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2012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99792" y="3861048"/>
            <a:ext cx="2304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Результат</a:t>
            </a:r>
            <a:r>
              <a:rPr lang="ru-RU" sz="32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Рисунок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39" y="0"/>
            <a:ext cx="9138121" cy="6858000"/>
          </a:xfrm>
          <a:prstGeom prst="rect">
            <a:avLst/>
          </a:prstGeom>
        </p:spPr>
      </p:pic>
      <p:pic>
        <p:nvPicPr>
          <p:cNvPr id="6" name="Рисунок 5" descr="0_816d0_4f9ba1b5_X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171868" y="692696"/>
            <a:ext cx="496962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Вложенные циклы</a:t>
            </a:r>
            <a:endParaRPr lang="ru-RU" sz="5400" dirty="0"/>
          </a:p>
        </p:txBody>
      </p:sp>
      <p:sp>
        <p:nvSpPr>
          <p:cNvPr id="8" name="TextBox 7"/>
          <p:cNvSpPr txBox="1"/>
          <p:nvPr/>
        </p:nvSpPr>
        <p:spPr>
          <a:xfrm>
            <a:off x="899592" y="1484784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Вложенные циклы – это циклы внутри других циклов.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1560" y="2492896"/>
            <a:ext cx="820891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i="1" u="sng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Задача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Напечатать таблицу умножения.</a:t>
            </a:r>
          </a:p>
          <a:p>
            <a:endParaRPr lang="ru-RU" sz="20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1*1=1   1*2=2  1*3=3    1*4=4    1*5=5    1*6=6    1*7=7    1*8=8    1*9=9</a:t>
            </a:r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2*1=2   2*2=4  2*3=6    2*4=8    2*5=10  2*6=12  2*7=14  2*8=16  2*9=18</a:t>
            </a:r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3*1=3   3*2=6  3*3=9    3*4=12  3*5=15  3*6=18  3*7=21  3*8=24  3*9=27</a:t>
            </a:r>
          </a:p>
          <a:p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4*1=4   4*2=8  4*3=12  4*4=16  4*5=20  4*6=24  4*7=28  4*8=32  4*9=36</a:t>
            </a:r>
          </a:p>
          <a:p>
            <a:pPr algn="ctr"/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т.д.</a:t>
            </a:r>
            <a:endParaRPr lang="ru-RU" sz="20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Рисунок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39" y="0"/>
            <a:ext cx="9138121" cy="6858000"/>
          </a:xfrm>
          <a:prstGeom prst="rect">
            <a:avLst/>
          </a:prstGeom>
        </p:spPr>
      </p:pic>
      <p:pic>
        <p:nvPicPr>
          <p:cNvPr id="6" name="Рисунок 5" descr="0_816d0_4f9ba1b5_X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55576" y="836712"/>
            <a:ext cx="7632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Начнем с малого: пусть нужно напечатать 1*1=1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584" y="2708920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Фрагмент 1: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75856" y="2708920"/>
            <a:ext cx="417646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a:=1;</a:t>
            </a:r>
          </a:p>
          <a:p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:=1;</a:t>
            </a:r>
          </a:p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p:=a*b;</a:t>
            </a:r>
          </a:p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Write (a,’*’ ,b, ‘=’ ,p)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Рисунок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39" y="0"/>
            <a:ext cx="9138121" cy="6858000"/>
          </a:xfrm>
          <a:prstGeom prst="rect">
            <a:avLst/>
          </a:prstGeom>
        </p:spPr>
      </p:pic>
      <p:pic>
        <p:nvPicPr>
          <p:cNvPr id="6" name="Рисунок 5" descr="0_816d0_4f9ba1b5_X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99592" y="980728"/>
            <a:ext cx="741682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Усложним задачу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Попробуем заставить компьютер напечатать первую строку таблицы:</a:t>
            </a:r>
          </a:p>
          <a:p>
            <a:endParaRPr lang="ru-RU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1*1=1   1*2=2  1*3=3    1*4=4    1*5=5    1*6=6    1*7=7    1*8=8    1*9=9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27584" y="2708920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Фрагмент </a:t>
            </a:r>
            <a:r>
              <a:rPr lang="ru-RU" sz="3200" i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2:</a:t>
            </a:r>
            <a:endParaRPr lang="ru-RU" sz="3200" i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75856" y="2708920"/>
            <a:ext cx="51125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a:=1;</a:t>
            </a:r>
          </a:p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b:=1 to 9 do begin;</a:t>
            </a:r>
          </a:p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p:=a*b;</a:t>
            </a:r>
          </a:p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Write (a,’*’ ,b, ‘=’ ,p, ‘ ’);</a:t>
            </a:r>
          </a:p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end  {for}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Рисунок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39" y="0"/>
            <a:ext cx="9138121" cy="6858000"/>
          </a:xfrm>
          <a:prstGeom prst="rect">
            <a:avLst/>
          </a:prstGeom>
        </p:spPr>
      </p:pic>
      <p:pic>
        <p:nvPicPr>
          <p:cNvPr id="6" name="Рисунок 5" descr="0_816d0_4f9ba1b5_X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99592" y="980728"/>
            <a:ext cx="74168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u="sng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Усложним задачу</a:t>
            </a:r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Попробуем заставить компьютер напечатать все 9 строк таблицы</a:t>
            </a:r>
            <a:endParaRPr lang="ru-RU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584" y="2708920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Фрагмент </a:t>
            </a:r>
            <a:r>
              <a:rPr lang="ru-RU" sz="3200" i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3:</a:t>
            </a:r>
            <a:endParaRPr lang="ru-RU" sz="3200" i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75856" y="2708920"/>
            <a:ext cx="51125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a:=1 to 9 do begin;</a:t>
            </a:r>
          </a:p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for b:=1 to 9 do begin;</a:t>
            </a:r>
          </a:p>
          <a:p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p:=a*b;</a:t>
            </a:r>
          </a:p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Write (a,’*’ ,b, ‘=’ ,p, ‘ ’);</a:t>
            </a:r>
          </a:p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end  {for b}</a:t>
            </a:r>
          </a:p>
          <a:p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end  {for a}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Рисунок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39" y="0"/>
            <a:ext cx="9138121" cy="6858000"/>
          </a:xfrm>
          <a:prstGeom prst="rect">
            <a:avLst/>
          </a:prstGeom>
        </p:spPr>
      </p:pic>
      <p:pic>
        <p:nvPicPr>
          <p:cNvPr id="6" name="Рисунок 5" descr="0_816d0_4f9ba1b5_X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95736" y="1268760"/>
            <a:ext cx="597666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a, b, p: Integer;</a:t>
            </a:r>
          </a:p>
          <a:p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BEGIN</a:t>
            </a:r>
          </a:p>
          <a:p>
            <a:pPr lvl="1"/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a:=1 </a:t>
            </a:r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begin</a:t>
            </a:r>
          </a:p>
          <a:p>
            <a:pPr lvl="1"/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GB" sz="3200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WriteLn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b:=1 </a:t>
            </a:r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begin</a:t>
            </a:r>
          </a:p>
          <a:p>
            <a:pPr lvl="1"/>
            <a:r>
              <a:rPr lang="en-GB" sz="32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p:=a*b;</a:t>
            </a:r>
          </a:p>
          <a:p>
            <a:pPr lvl="1"/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Write (a,’*’ ,b, ‘=’ ,p, ‘ ’);</a:t>
            </a:r>
          </a:p>
          <a:p>
            <a:pPr lvl="1"/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{for b}</a:t>
            </a:r>
          </a:p>
          <a:p>
            <a:pPr lvl="1"/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{for a}</a:t>
            </a:r>
          </a:p>
          <a:p>
            <a:pPr lvl="1" indent="-457200"/>
            <a:r>
              <a:rPr lang="en-GB" sz="32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en-GB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7624" y="620688"/>
            <a:ext cx="53285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Текст полной программы: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Рисунок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39" y="0"/>
            <a:ext cx="9138121" cy="6858000"/>
          </a:xfrm>
          <a:prstGeom prst="rect">
            <a:avLst/>
          </a:prstGeom>
        </p:spPr>
      </p:pic>
      <p:pic>
        <p:nvPicPr>
          <p:cNvPr id="6" name="Рисунок 5" descr="0_816d0_4f9ba1b5_X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555247" y="692696"/>
            <a:ext cx="820288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Поиск максимального из чисел</a:t>
            </a:r>
            <a:endParaRPr lang="ru-RU" sz="5400" dirty="0"/>
          </a:p>
        </p:txBody>
      </p:sp>
      <p:sp>
        <p:nvSpPr>
          <p:cNvPr id="8" name="TextBox 7"/>
          <p:cNvSpPr txBox="1"/>
          <p:nvPr/>
        </p:nvSpPr>
        <p:spPr>
          <a:xfrm>
            <a:off x="683568" y="1556792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u="sng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Задача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Найти максимальное из вводимых в компьютер чисел.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3568" y="2708920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u="sng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</a:t>
            </a:r>
            <a:r>
              <a:rPr lang="ru-RU" sz="3200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. Решим задачу для рыбака: принести домой самую большую рыбу.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540</Words>
  <Application>Microsoft Office PowerPoint</Application>
  <PresentationFormat>Экран (4:3)</PresentationFormat>
  <Paragraphs>85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Катерина</dc:creator>
  <cp:lastModifiedBy>Катерина</cp:lastModifiedBy>
  <cp:revision>20</cp:revision>
  <dcterms:created xsi:type="dcterms:W3CDTF">2012-02-07T18:37:17Z</dcterms:created>
  <dcterms:modified xsi:type="dcterms:W3CDTF">2012-11-08T14:55:18Z</dcterms:modified>
</cp:coreProperties>
</file>