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703D4-151E-455C-A171-8C6B218872E7}" type="datetimeFigureOut">
              <a:rPr lang="ru-RU" smtClean="0"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32DDC-7BDC-442D-9AF5-9E40C6C9A6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Валютный рынок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Валюта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Валюта – термин для обозначения денежных единиц, используемых в платежно-расчетном о</a:t>
            </a:r>
            <a:r>
              <a:rPr lang="ru-RU" dirty="0" smtClean="0"/>
              <a:t>бороте.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Национальная валюта – денежная единица, лежащая в основе денежной системы страны.</a:t>
            </a:r>
          </a:p>
          <a:p>
            <a:pPr marL="0" indent="0">
              <a:buNone/>
            </a:pPr>
            <a:r>
              <a:rPr lang="ru-RU" dirty="0" smtClean="0"/>
              <a:t>Иностранная валюта – денежные знаки иностранных государств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Валюта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Конвертируемая валюта – </a:t>
            </a:r>
            <a:r>
              <a:rPr lang="ru-RU" dirty="0" err="1" smtClean="0"/>
              <a:t>валюта</a:t>
            </a:r>
            <a:r>
              <a:rPr lang="ru-RU" dirty="0" smtClean="0"/>
              <a:t>, которая свободно обменивается на любую иностранную валюту.</a:t>
            </a:r>
          </a:p>
          <a:p>
            <a:pPr marL="0" indent="0">
              <a:buNone/>
            </a:pPr>
            <a:r>
              <a:rPr lang="ru-RU" dirty="0" smtClean="0"/>
              <a:t>Частично конвертируемая валюта – </a:t>
            </a:r>
            <a:r>
              <a:rPr lang="ru-RU" dirty="0" err="1" smtClean="0"/>
              <a:t>валюта</a:t>
            </a:r>
            <a:r>
              <a:rPr lang="ru-RU" dirty="0" smtClean="0"/>
              <a:t>, обмениваемая лишь на некоторые иностранные валюты.</a:t>
            </a:r>
          </a:p>
          <a:p>
            <a:pPr marL="0" indent="0">
              <a:buNone/>
            </a:pPr>
            <a:r>
              <a:rPr lang="ru-RU" dirty="0" smtClean="0"/>
              <a:t>Неконвертируемая валюта – </a:t>
            </a:r>
            <a:r>
              <a:rPr lang="ru-RU" dirty="0" err="1" smtClean="0"/>
              <a:t>валюта</a:t>
            </a:r>
            <a:r>
              <a:rPr lang="ru-RU" dirty="0" smtClean="0"/>
              <a:t>, используемая в пределах одной страны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Валютный курс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Валютный курс </a:t>
            </a:r>
            <a:r>
              <a:rPr lang="ru-RU" dirty="0" smtClean="0"/>
              <a:t>– цена денежной единицы, выраженная  в денежной единицы другой страны.</a:t>
            </a:r>
          </a:p>
          <a:p>
            <a:pPr marL="0" indent="0">
              <a:buNone/>
            </a:pPr>
            <a:r>
              <a:rPr lang="ru-RU" b="1" i="1" dirty="0" smtClean="0"/>
              <a:t>Курс национальной валюты</a:t>
            </a:r>
            <a:r>
              <a:rPr lang="ru-RU" dirty="0" smtClean="0"/>
              <a:t> – стоимость национальной валюты, выраженная в других денежных единицах.</a:t>
            </a:r>
          </a:p>
          <a:p>
            <a:pPr marL="0" indent="0">
              <a:buNone/>
            </a:pPr>
            <a:r>
              <a:rPr lang="ru-RU" b="1" i="1" dirty="0" smtClean="0"/>
              <a:t>Фиксированный валютный курс</a:t>
            </a:r>
            <a:r>
              <a:rPr lang="ru-RU" dirty="0" smtClean="0"/>
              <a:t> – устанавливается Центральным банком страны, определяются пределы свободного колебания курса, Центральный банк проводит валютные интервенции с целью поддержания курса национальной валюты в этих пределах.</a:t>
            </a:r>
          </a:p>
          <a:p>
            <a:pPr marL="0" indent="0">
              <a:buNone/>
            </a:pPr>
            <a:r>
              <a:rPr lang="ru-RU" b="1" i="1" dirty="0" smtClean="0"/>
              <a:t>Свободно  плавающий </a:t>
            </a:r>
            <a:r>
              <a:rPr lang="ru-RU" b="1" i="1" dirty="0" smtClean="0"/>
              <a:t>(гибкий) курс</a:t>
            </a:r>
            <a:r>
              <a:rPr lang="ru-RU" dirty="0" smtClean="0"/>
              <a:t> – система исключающая вмешательство ЦБ в процесс установления валютного курса.</a:t>
            </a:r>
          </a:p>
          <a:p>
            <a:pPr marL="0" indent="0">
              <a:buNone/>
            </a:pPr>
            <a:r>
              <a:rPr lang="ru-RU" dirty="0" smtClean="0"/>
              <a:t>Возможно сочетание двух систем – «управляемое плавание»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Факторы, влияющие на формирование валютного курса.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Валютный курс испытывает влияние множества факторов, например: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Соотношение объемов взаимного экспорта и импорта.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Инфляция.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Степень доверия к валюте на национальном  и мировых рынках.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Изменения курса валют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Девальвация валюты – официальное снижение курса национальной валюты по отношению к иностранным валютам.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Ревальвация валюты - </a:t>
            </a:r>
            <a:r>
              <a:rPr lang="ru-RU" dirty="0" smtClean="0"/>
              <a:t>официальное повышение курса национальной валюты по отношению к иностранным валютам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Национальная валютная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Закреплена законодательно, является частью денежной системы страны.</a:t>
            </a:r>
          </a:p>
          <a:p>
            <a:pPr marL="0" indent="0">
              <a:buNone/>
            </a:pPr>
            <a:r>
              <a:rPr lang="ru-RU" dirty="0" smtClean="0"/>
              <a:t>Элементы национальной валютной системы:</a:t>
            </a:r>
          </a:p>
          <a:p>
            <a:pPr marL="0" indent="0"/>
            <a:r>
              <a:rPr lang="ru-RU" dirty="0" smtClean="0"/>
              <a:t>национальная валюта;</a:t>
            </a:r>
          </a:p>
          <a:p>
            <a:pPr marL="0" indent="0"/>
            <a:r>
              <a:rPr lang="ru-RU" dirty="0" smtClean="0"/>
              <a:t>режим валютного курса;</a:t>
            </a:r>
          </a:p>
          <a:p>
            <a:pPr marL="0" indent="0"/>
            <a:r>
              <a:rPr lang="ru-RU" dirty="0" smtClean="0"/>
              <a:t>условия конвертируемости </a:t>
            </a:r>
            <a:r>
              <a:rPr lang="ru-RU" smtClean="0"/>
              <a:t>национальной валюты.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255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Валютный рынок</vt:lpstr>
      <vt:lpstr>Валюта</vt:lpstr>
      <vt:lpstr>Валюта</vt:lpstr>
      <vt:lpstr>Валютный курс</vt:lpstr>
      <vt:lpstr>Факторы, влияющие на формирование валютного курса.</vt:lpstr>
      <vt:lpstr>Изменения курса валют</vt:lpstr>
      <vt:lpstr>Национальная валютная система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Валютный рынок</dc:title>
  <dc:creator>Мама</dc:creator>
  <cp:lastModifiedBy>Мама</cp:lastModifiedBy>
  <cp:revision>29</cp:revision>
  <dcterms:created xsi:type="dcterms:W3CDTF">2012-07-08T15:43:03Z</dcterms:created>
  <dcterms:modified xsi:type="dcterms:W3CDTF">2012-07-08T20:18:42Z</dcterms:modified>
</cp:coreProperties>
</file>