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29"/>
  </p:notesMasterIdLst>
  <p:sldIdLst>
    <p:sldId id="256" r:id="rId2"/>
    <p:sldId id="268" r:id="rId3"/>
    <p:sldId id="277" r:id="rId4"/>
    <p:sldId id="278" r:id="rId5"/>
    <p:sldId id="282" r:id="rId6"/>
    <p:sldId id="279" r:id="rId7"/>
    <p:sldId id="280" r:id="rId8"/>
    <p:sldId id="281" r:id="rId9"/>
    <p:sldId id="283" r:id="rId10"/>
    <p:sldId id="286" r:id="rId11"/>
    <p:sldId id="285" r:id="rId12"/>
    <p:sldId id="284" r:id="rId13"/>
    <p:sldId id="287" r:id="rId14"/>
    <p:sldId id="295" r:id="rId15"/>
    <p:sldId id="294" r:id="rId16"/>
    <p:sldId id="289" r:id="rId17"/>
    <p:sldId id="290" r:id="rId18"/>
    <p:sldId id="291" r:id="rId19"/>
    <p:sldId id="292" r:id="rId20"/>
    <p:sldId id="293" r:id="rId21"/>
    <p:sldId id="296" r:id="rId22"/>
    <p:sldId id="297" r:id="rId23"/>
    <p:sldId id="298" r:id="rId24"/>
    <p:sldId id="299" r:id="rId25"/>
    <p:sldId id="301" r:id="rId26"/>
    <p:sldId id="300" r:id="rId27"/>
    <p:sldId id="27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019" autoAdjust="0"/>
  </p:normalViewPr>
  <p:slideViewPr>
    <p:cSldViewPr>
      <p:cViewPr varScale="1">
        <p:scale>
          <a:sx n="125" d="100"/>
          <a:sy n="125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B47F5-EFD3-49F4-A840-1D24FE7F090A}" type="doc">
      <dgm:prSet loTypeId="urn:microsoft.com/office/officeart/2005/8/layout/hierarchy1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2883A8-75F9-4EF7-8F46-3462869CF3AC}">
      <dgm:prSet phldrT="[Текст]"/>
      <dgm:spPr/>
      <dgm:t>
        <a:bodyPr/>
        <a:lstStyle/>
        <a:p>
          <a:r>
            <a:rPr lang="ru-RU" b="0" i="0" dirty="0" smtClean="0"/>
            <a:t>способ организации высших органов государства</a:t>
          </a:r>
          <a:endParaRPr lang="ru-RU" dirty="0"/>
        </a:p>
      </dgm:t>
    </dgm:pt>
    <dgm:pt modelId="{8AB8743E-7C92-423C-BF25-CEBE370E4068}" type="parTrans" cxnId="{BBB13D82-50C4-4FA0-8B55-A8276BB3BEA7}">
      <dgm:prSet/>
      <dgm:spPr/>
      <dgm:t>
        <a:bodyPr/>
        <a:lstStyle/>
        <a:p>
          <a:endParaRPr lang="ru-RU"/>
        </a:p>
      </dgm:t>
    </dgm:pt>
    <dgm:pt modelId="{CC58BAF9-BC43-40D5-AFAE-9E7FE23760E2}" type="sibTrans" cxnId="{BBB13D82-50C4-4FA0-8B55-A8276BB3BEA7}">
      <dgm:prSet/>
      <dgm:spPr/>
      <dgm:t>
        <a:bodyPr/>
        <a:lstStyle/>
        <a:p>
          <a:endParaRPr lang="ru-RU"/>
        </a:p>
      </dgm:t>
    </dgm:pt>
    <dgm:pt modelId="{A1C75E13-C162-4E42-9921-4D0A9301A1A1}">
      <dgm:prSet phldrT="[Текст]"/>
      <dgm:spPr/>
      <dgm:t>
        <a:bodyPr/>
        <a:lstStyle/>
        <a:p>
          <a:r>
            <a:rPr lang="ru-RU" dirty="0" smtClean="0"/>
            <a:t>Монархия</a:t>
          </a:r>
          <a:endParaRPr lang="ru-RU" dirty="0"/>
        </a:p>
      </dgm:t>
    </dgm:pt>
    <dgm:pt modelId="{436DA167-ADCF-4318-9639-5E2B8CD55CA3}" type="parTrans" cxnId="{4130DC27-C8D5-43E9-B4A9-4A8FE551DDEA}">
      <dgm:prSet/>
      <dgm:spPr/>
      <dgm:t>
        <a:bodyPr/>
        <a:lstStyle/>
        <a:p>
          <a:endParaRPr lang="ru-RU"/>
        </a:p>
      </dgm:t>
    </dgm:pt>
    <dgm:pt modelId="{74574C56-2257-4962-8F94-2F7AE7081E12}" type="sibTrans" cxnId="{4130DC27-C8D5-43E9-B4A9-4A8FE551DDEA}">
      <dgm:prSet/>
      <dgm:spPr/>
      <dgm:t>
        <a:bodyPr/>
        <a:lstStyle/>
        <a:p>
          <a:endParaRPr lang="ru-RU"/>
        </a:p>
      </dgm:t>
    </dgm:pt>
    <dgm:pt modelId="{BAF6AB17-1753-4A97-AA3C-855E5756F602}">
      <dgm:prSet phldrT="[Текст]"/>
      <dgm:spPr/>
      <dgm:t>
        <a:bodyPr/>
        <a:lstStyle/>
        <a:p>
          <a:r>
            <a:rPr lang="ru-RU" dirty="0" smtClean="0"/>
            <a:t>Республика</a:t>
          </a:r>
          <a:endParaRPr lang="ru-RU" dirty="0"/>
        </a:p>
      </dgm:t>
    </dgm:pt>
    <dgm:pt modelId="{8999CF54-1AA1-43A1-AC5E-DC3DE516B08A}" type="parTrans" cxnId="{75F9463F-FBB2-4D09-B141-85D7E18D0AB1}">
      <dgm:prSet/>
      <dgm:spPr/>
      <dgm:t>
        <a:bodyPr/>
        <a:lstStyle/>
        <a:p>
          <a:endParaRPr lang="ru-RU"/>
        </a:p>
      </dgm:t>
    </dgm:pt>
    <dgm:pt modelId="{E0827941-785E-4961-B8A1-EDB275BDD69B}" type="sibTrans" cxnId="{75F9463F-FBB2-4D09-B141-85D7E18D0AB1}">
      <dgm:prSet/>
      <dgm:spPr/>
      <dgm:t>
        <a:bodyPr/>
        <a:lstStyle/>
        <a:p>
          <a:endParaRPr lang="ru-RU"/>
        </a:p>
      </dgm:t>
    </dgm:pt>
    <dgm:pt modelId="{B70EAEC5-FFAA-4EF5-AC93-D09AB3EDC972}" type="pres">
      <dgm:prSet presAssocID="{489B47F5-EFD3-49F4-A840-1D24FE7F09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BAB7FD1-C590-4BF4-921B-E4DCBBA011E5}" type="pres">
      <dgm:prSet presAssocID="{332883A8-75F9-4EF7-8F46-3462869CF3AC}" presName="hierRoot1" presStyleCnt="0"/>
      <dgm:spPr/>
    </dgm:pt>
    <dgm:pt modelId="{C8DC4889-3F50-4735-9932-C586FE26EA53}" type="pres">
      <dgm:prSet presAssocID="{332883A8-75F9-4EF7-8F46-3462869CF3AC}" presName="composite" presStyleCnt="0"/>
      <dgm:spPr/>
    </dgm:pt>
    <dgm:pt modelId="{FFB8E5EB-8C0B-4B60-BED5-C324826C45DF}" type="pres">
      <dgm:prSet presAssocID="{332883A8-75F9-4EF7-8F46-3462869CF3AC}" presName="background" presStyleLbl="node0" presStyleIdx="0" presStyleCnt="1"/>
      <dgm:spPr/>
    </dgm:pt>
    <dgm:pt modelId="{F1B9F809-5023-4F75-AB81-79CCE53C6D21}" type="pres">
      <dgm:prSet presAssocID="{332883A8-75F9-4EF7-8F46-3462869CF3AC}" presName="text" presStyleLbl="fgAcc0" presStyleIdx="0" presStyleCnt="1" custLinFactNeighborX="-12114" custLinFactNeighborY="-203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4D5914-35D6-4474-BD97-6A2879BA37B5}" type="pres">
      <dgm:prSet presAssocID="{332883A8-75F9-4EF7-8F46-3462869CF3AC}" presName="hierChild2" presStyleCnt="0"/>
      <dgm:spPr/>
    </dgm:pt>
    <dgm:pt modelId="{AB172A66-12FE-4507-9C4B-7EEB783E23E0}" type="pres">
      <dgm:prSet presAssocID="{436DA167-ADCF-4318-9639-5E2B8CD55CA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7156FA2-51B7-4252-A3C8-4A76718EE5CE}" type="pres">
      <dgm:prSet presAssocID="{A1C75E13-C162-4E42-9921-4D0A9301A1A1}" presName="hierRoot2" presStyleCnt="0"/>
      <dgm:spPr/>
    </dgm:pt>
    <dgm:pt modelId="{30212F02-AECB-4C36-AB1E-9C37B3312857}" type="pres">
      <dgm:prSet presAssocID="{A1C75E13-C162-4E42-9921-4D0A9301A1A1}" presName="composite2" presStyleCnt="0"/>
      <dgm:spPr/>
    </dgm:pt>
    <dgm:pt modelId="{12266255-7372-44CD-9E84-61F05AC30E79}" type="pres">
      <dgm:prSet presAssocID="{A1C75E13-C162-4E42-9921-4D0A9301A1A1}" presName="background2" presStyleLbl="node2" presStyleIdx="0" presStyleCnt="2"/>
      <dgm:spPr/>
    </dgm:pt>
    <dgm:pt modelId="{E9F8419D-052A-47DB-BB73-EEF5CD3753BC}" type="pres">
      <dgm:prSet presAssocID="{A1C75E13-C162-4E42-9921-4D0A9301A1A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4976EC-6530-435E-9819-8B6532DA8FD2}" type="pres">
      <dgm:prSet presAssocID="{A1C75E13-C162-4E42-9921-4D0A9301A1A1}" presName="hierChild3" presStyleCnt="0"/>
      <dgm:spPr/>
    </dgm:pt>
    <dgm:pt modelId="{FDD10792-F7EB-446D-B8D3-FDC93CB0CCE3}" type="pres">
      <dgm:prSet presAssocID="{8999CF54-1AA1-43A1-AC5E-DC3DE516B08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1BF1493-F1E6-42A7-84FA-E4D1D9752AC1}" type="pres">
      <dgm:prSet presAssocID="{BAF6AB17-1753-4A97-AA3C-855E5756F602}" presName="hierRoot2" presStyleCnt="0"/>
      <dgm:spPr/>
    </dgm:pt>
    <dgm:pt modelId="{F25C50F2-E9F9-4DB3-B0BE-B112D821440D}" type="pres">
      <dgm:prSet presAssocID="{BAF6AB17-1753-4A97-AA3C-855E5756F602}" presName="composite2" presStyleCnt="0"/>
      <dgm:spPr/>
    </dgm:pt>
    <dgm:pt modelId="{E4D54883-F7E4-412C-A6A7-06A8245C6A19}" type="pres">
      <dgm:prSet presAssocID="{BAF6AB17-1753-4A97-AA3C-855E5756F602}" presName="background2" presStyleLbl="node2" presStyleIdx="1" presStyleCnt="2"/>
      <dgm:spPr/>
    </dgm:pt>
    <dgm:pt modelId="{3D1B1B53-61EC-455C-9DB1-19838616A8B4}" type="pres">
      <dgm:prSet presAssocID="{BAF6AB17-1753-4A97-AA3C-855E5756F60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B087AF-C20A-4E72-BE82-DC4A2361A6F7}" type="pres">
      <dgm:prSet presAssocID="{BAF6AB17-1753-4A97-AA3C-855E5756F602}" presName="hierChild3" presStyleCnt="0"/>
      <dgm:spPr/>
    </dgm:pt>
  </dgm:ptLst>
  <dgm:cxnLst>
    <dgm:cxn modelId="{BA7740B3-6610-41A6-BFCE-0823C56B981D}" type="presOf" srcId="{BAF6AB17-1753-4A97-AA3C-855E5756F602}" destId="{3D1B1B53-61EC-455C-9DB1-19838616A8B4}" srcOrd="0" destOrd="0" presId="urn:microsoft.com/office/officeart/2005/8/layout/hierarchy1"/>
    <dgm:cxn modelId="{7049B551-B101-46F5-88D7-6F9ED144F079}" type="presOf" srcId="{A1C75E13-C162-4E42-9921-4D0A9301A1A1}" destId="{E9F8419D-052A-47DB-BB73-EEF5CD3753BC}" srcOrd="0" destOrd="0" presId="urn:microsoft.com/office/officeart/2005/8/layout/hierarchy1"/>
    <dgm:cxn modelId="{F6FC0F70-96CF-4C1E-9903-DC2FB3F9D409}" type="presOf" srcId="{8999CF54-1AA1-43A1-AC5E-DC3DE516B08A}" destId="{FDD10792-F7EB-446D-B8D3-FDC93CB0CCE3}" srcOrd="0" destOrd="0" presId="urn:microsoft.com/office/officeart/2005/8/layout/hierarchy1"/>
    <dgm:cxn modelId="{2646DC6B-0C5F-45B1-AD7B-809EF3A530D7}" type="presOf" srcId="{436DA167-ADCF-4318-9639-5E2B8CD55CA3}" destId="{AB172A66-12FE-4507-9C4B-7EEB783E23E0}" srcOrd="0" destOrd="0" presId="urn:microsoft.com/office/officeart/2005/8/layout/hierarchy1"/>
    <dgm:cxn modelId="{28D6C2EE-EFDA-4E5D-9CEA-D0E2232AF49C}" type="presOf" srcId="{489B47F5-EFD3-49F4-A840-1D24FE7F090A}" destId="{B70EAEC5-FFAA-4EF5-AC93-D09AB3EDC972}" srcOrd="0" destOrd="0" presId="urn:microsoft.com/office/officeart/2005/8/layout/hierarchy1"/>
    <dgm:cxn modelId="{EB66919A-D745-4D97-B3F8-77182199E39F}" type="presOf" srcId="{332883A8-75F9-4EF7-8F46-3462869CF3AC}" destId="{F1B9F809-5023-4F75-AB81-79CCE53C6D21}" srcOrd="0" destOrd="0" presId="urn:microsoft.com/office/officeart/2005/8/layout/hierarchy1"/>
    <dgm:cxn modelId="{BBB13D82-50C4-4FA0-8B55-A8276BB3BEA7}" srcId="{489B47F5-EFD3-49F4-A840-1D24FE7F090A}" destId="{332883A8-75F9-4EF7-8F46-3462869CF3AC}" srcOrd="0" destOrd="0" parTransId="{8AB8743E-7C92-423C-BF25-CEBE370E4068}" sibTransId="{CC58BAF9-BC43-40D5-AFAE-9E7FE23760E2}"/>
    <dgm:cxn modelId="{4130DC27-C8D5-43E9-B4A9-4A8FE551DDEA}" srcId="{332883A8-75F9-4EF7-8F46-3462869CF3AC}" destId="{A1C75E13-C162-4E42-9921-4D0A9301A1A1}" srcOrd="0" destOrd="0" parTransId="{436DA167-ADCF-4318-9639-5E2B8CD55CA3}" sibTransId="{74574C56-2257-4962-8F94-2F7AE7081E12}"/>
    <dgm:cxn modelId="{75F9463F-FBB2-4D09-B141-85D7E18D0AB1}" srcId="{332883A8-75F9-4EF7-8F46-3462869CF3AC}" destId="{BAF6AB17-1753-4A97-AA3C-855E5756F602}" srcOrd="1" destOrd="0" parTransId="{8999CF54-1AA1-43A1-AC5E-DC3DE516B08A}" sibTransId="{E0827941-785E-4961-B8A1-EDB275BDD69B}"/>
    <dgm:cxn modelId="{8010CE98-0B97-4212-A962-7B140C514F46}" type="presParOf" srcId="{B70EAEC5-FFAA-4EF5-AC93-D09AB3EDC972}" destId="{8BAB7FD1-C590-4BF4-921B-E4DCBBA011E5}" srcOrd="0" destOrd="0" presId="urn:microsoft.com/office/officeart/2005/8/layout/hierarchy1"/>
    <dgm:cxn modelId="{EDDA4F88-DBDE-4405-9E5A-DD847D3BB6CE}" type="presParOf" srcId="{8BAB7FD1-C590-4BF4-921B-E4DCBBA011E5}" destId="{C8DC4889-3F50-4735-9932-C586FE26EA53}" srcOrd="0" destOrd="0" presId="urn:microsoft.com/office/officeart/2005/8/layout/hierarchy1"/>
    <dgm:cxn modelId="{DC9591C7-2727-40A0-BD55-5BC20853639F}" type="presParOf" srcId="{C8DC4889-3F50-4735-9932-C586FE26EA53}" destId="{FFB8E5EB-8C0B-4B60-BED5-C324826C45DF}" srcOrd="0" destOrd="0" presId="urn:microsoft.com/office/officeart/2005/8/layout/hierarchy1"/>
    <dgm:cxn modelId="{61C69CD4-9E75-4A4C-BA42-0F650BEB2BF3}" type="presParOf" srcId="{C8DC4889-3F50-4735-9932-C586FE26EA53}" destId="{F1B9F809-5023-4F75-AB81-79CCE53C6D21}" srcOrd="1" destOrd="0" presId="urn:microsoft.com/office/officeart/2005/8/layout/hierarchy1"/>
    <dgm:cxn modelId="{848322DE-F0B9-493C-B8AE-D7D72E8BF804}" type="presParOf" srcId="{8BAB7FD1-C590-4BF4-921B-E4DCBBA011E5}" destId="{834D5914-35D6-4474-BD97-6A2879BA37B5}" srcOrd="1" destOrd="0" presId="urn:microsoft.com/office/officeart/2005/8/layout/hierarchy1"/>
    <dgm:cxn modelId="{E9FB0C2E-5A05-47CA-92E8-EDD6FCE7B76F}" type="presParOf" srcId="{834D5914-35D6-4474-BD97-6A2879BA37B5}" destId="{AB172A66-12FE-4507-9C4B-7EEB783E23E0}" srcOrd="0" destOrd="0" presId="urn:microsoft.com/office/officeart/2005/8/layout/hierarchy1"/>
    <dgm:cxn modelId="{9EAD60E6-F378-4C3E-9BA7-7EE67E62E9CE}" type="presParOf" srcId="{834D5914-35D6-4474-BD97-6A2879BA37B5}" destId="{D7156FA2-51B7-4252-A3C8-4A76718EE5CE}" srcOrd="1" destOrd="0" presId="urn:microsoft.com/office/officeart/2005/8/layout/hierarchy1"/>
    <dgm:cxn modelId="{CBC59CB6-6E26-4CEC-AE75-6DF99C821F3D}" type="presParOf" srcId="{D7156FA2-51B7-4252-A3C8-4A76718EE5CE}" destId="{30212F02-AECB-4C36-AB1E-9C37B3312857}" srcOrd="0" destOrd="0" presId="urn:microsoft.com/office/officeart/2005/8/layout/hierarchy1"/>
    <dgm:cxn modelId="{BE8E4E6E-CB47-4E8F-8C8B-3B95711DE59B}" type="presParOf" srcId="{30212F02-AECB-4C36-AB1E-9C37B3312857}" destId="{12266255-7372-44CD-9E84-61F05AC30E79}" srcOrd="0" destOrd="0" presId="urn:microsoft.com/office/officeart/2005/8/layout/hierarchy1"/>
    <dgm:cxn modelId="{B8A0CFAC-2958-4729-90F5-AA195E0942D0}" type="presParOf" srcId="{30212F02-AECB-4C36-AB1E-9C37B3312857}" destId="{E9F8419D-052A-47DB-BB73-EEF5CD3753BC}" srcOrd="1" destOrd="0" presId="urn:microsoft.com/office/officeart/2005/8/layout/hierarchy1"/>
    <dgm:cxn modelId="{8AF3DD83-E96D-41DA-BE7D-9EF13E44D95E}" type="presParOf" srcId="{D7156FA2-51B7-4252-A3C8-4A76718EE5CE}" destId="{444976EC-6530-435E-9819-8B6532DA8FD2}" srcOrd="1" destOrd="0" presId="urn:microsoft.com/office/officeart/2005/8/layout/hierarchy1"/>
    <dgm:cxn modelId="{FFC17E68-04BA-426A-A8DC-4A8FD33B4884}" type="presParOf" srcId="{834D5914-35D6-4474-BD97-6A2879BA37B5}" destId="{FDD10792-F7EB-446D-B8D3-FDC93CB0CCE3}" srcOrd="2" destOrd="0" presId="urn:microsoft.com/office/officeart/2005/8/layout/hierarchy1"/>
    <dgm:cxn modelId="{BE2FFCEC-D816-456E-9849-6910F142A3A6}" type="presParOf" srcId="{834D5914-35D6-4474-BD97-6A2879BA37B5}" destId="{91BF1493-F1E6-42A7-84FA-E4D1D9752AC1}" srcOrd="3" destOrd="0" presId="urn:microsoft.com/office/officeart/2005/8/layout/hierarchy1"/>
    <dgm:cxn modelId="{C619B390-36A3-43A6-B594-EFBAAFA0AFCF}" type="presParOf" srcId="{91BF1493-F1E6-42A7-84FA-E4D1D9752AC1}" destId="{F25C50F2-E9F9-4DB3-B0BE-B112D821440D}" srcOrd="0" destOrd="0" presId="urn:microsoft.com/office/officeart/2005/8/layout/hierarchy1"/>
    <dgm:cxn modelId="{A4F37B77-44A7-4D5E-A7E3-9469096CE9E9}" type="presParOf" srcId="{F25C50F2-E9F9-4DB3-B0BE-B112D821440D}" destId="{E4D54883-F7E4-412C-A6A7-06A8245C6A19}" srcOrd="0" destOrd="0" presId="urn:microsoft.com/office/officeart/2005/8/layout/hierarchy1"/>
    <dgm:cxn modelId="{F1C0E019-8876-458B-98CB-41F6B34C244F}" type="presParOf" srcId="{F25C50F2-E9F9-4DB3-B0BE-B112D821440D}" destId="{3D1B1B53-61EC-455C-9DB1-19838616A8B4}" srcOrd="1" destOrd="0" presId="urn:microsoft.com/office/officeart/2005/8/layout/hierarchy1"/>
    <dgm:cxn modelId="{6180208E-8A1F-41D6-A3AA-0919EB6B4609}" type="presParOf" srcId="{91BF1493-F1E6-42A7-84FA-E4D1D9752AC1}" destId="{D7B087AF-C20A-4E72-BE82-DC4A2361A6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EDE8A8-62B5-4A45-AB18-95D5549BA53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5CAA63-0C94-4CD8-9A82-62E4E417B665}">
      <dgm:prSet phldrT="[Текст]"/>
      <dgm:spPr/>
      <dgm:t>
        <a:bodyPr/>
        <a:lstStyle/>
        <a:p>
          <a:r>
            <a:rPr lang="ru-RU" dirty="0" smtClean="0"/>
            <a:t>Монархия</a:t>
          </a:r>
          <a:endParaRPr lang="ru-RU" dirty="0"/>
        </a:p>
      </dgm:t>
    </dgm:pt>
    <dgm:pt modelId="{BE273F86-B42F-4959-9D15-9A0E96A74423}" type="parTrans" cxnId="{128FD8F4-1DD2-4E7C-B1ED-78CF1D57FAE4}">
      <dgm:prSet/>
      <dgm:spPr/>
      <dgm:t>
        <a:bodyPr/>
        <a:lstStyle/>
        <a:p>
          <a:endParaRPr lang="ru-RU"/>
        </a:p>
      </dgm:t>
    </dgm:pt>
    <dgm:pt modelId="{46F9988D-375A-4E74-9DBD-DACDA69E2614}" type="sibTrans" cxnId="{128FD8F4-1DD2-4E7C-B1ED-78CF1D57FAE4}">
      <dgm:prSet/>
      <dgm:spPr/>
      <dgm:t>
        <a:bodyPr/>
        <a:lstStyle/>
        <a:p>
          <a:endParaRPr lang="ru-RU"/>
        </a:p>
      </dgm:t>
    </dgm:pt>
    <dgm:pt modelId="{4545B833-6B39-4283-9C07-E4A73C7BF409}">
      <dgm:prSet phldrT="[Текст]"/>
      <dgm:spPr/>
      <dgm:t>
        <a:bodyPr/>
        <a:lstStyle/>
        <a:p>
          <a:r>
            <a:rPr lang="ru-RU" dirty="0" smtClean="0"/>
            <a:t>Конституционная</a:t>
          </a:r>
          <a:endParaRPr lang="ru-RU" dirty="0"/>
        </a:p>
      </dgm:t>
    </dgm:pt>
    <dgm:pt modelId="{334EA79A-DC37-4FE3-9D0D-F3873C30C39A}" type="parTrans" cxnId="{3F2BFD83-B57D-4BFA-9EB3-3B1B9F87B94F}">
      <dgm:prSet/>
      <dgm:spPr/>
      <dgm:t>
        <a:bodyPr/>
        <a:lstStyle/>
        <a:p>
          <a:endParaRPr lang="ru-RU"/>
        </a:p>
      </dgm:t>
    </dgm:pt>
    <dgm:pt modelId="{8198E960-0D43-4A92-96F3-D62D1D6B4BA9}" type="sibTrans" cxnId="{3F2BFD83-B57D-4BFA-9EB3-3B1B9F87B94F}">
      <dgm:prSet/>
      <dgm:spPr/>
      <dgm:t>
        <a:bodyPr/>
        <a:lstStyle/>
        <a:p>
          <a:endParaRPr lang="ru-RU"/>
        </a:p>
      </dgm:t>
    </dgm:pt>
    <dgm:pt modelId="{66B30D6A-BA56-4454-9656-D40250E38E1E}">
      <dgm:prSet phldrT="[Текст]"/>
      <dgm:spPr/>
      <dgm:t>
        <a:bodyPr/>
        <a:lstStyle/>
        <a:p>
          <a:r>
            <a:rPr lang="ru-RU" dirty="0" smtClean="0"/>
            <a:t>Дуалистическая</a:t>
          </a:r>
        </a:p>
        <a:p>
          <a:r>
            <a:rPr lang="ru-RU" dirty="0" smtClean="0"/>
            <a:t>(Кувейт, ОАЭ, Бахрейн)</a:t>
          </a:r>
          <a:endParaRPr lang="ru-RU" dirty="0"/>
        </a:p>
      </dgm:t>
    </dgm:pt>
    <dgm:pt modelId="{4CEFD7B4-988E-42AD-AA98-D9F2BA94B51E}" type="parTrans" cxnId="{16CFC291-126F-4DE2-B685-442BEB9E0E88}">
      <dgm:prSet/>
      <dgm:spPr/>
      <dgm:t>
        <a:bodyPr/>
        <a:lstStyle/>
        <a:p>
          <a:endParaRPr lang="ru-RU"/>
        </a:p>
      </dgm:t>
    </dgm:pt>
    <dgm:pt modelId="{35624D2D-B62F-498A-AE8C-4B1CEE998CA0}" type="sibTrans" cxnId="{16CFC291-126F-4DE2-B685-442BEB9E0E88}">
      <dgm:prSet/>
      <dgm:spPr/>
      <dgm:t>
        <a:bodyPr/>
        <a:lstStyle/>
        <a:p>
          <a:endParaRPr lang="ru-RU"/>
        </a:p>
      </dgm:t>
    </dgm:pt>
    <dgm:pt modelId="{604D5B1F-FC49-4EE1-8780-CDBAF8AAB9CD}">
      <dgm:prSet phldrT="[Текст]"/>
      <dgm:spPr/>
      <dgm:t>
        <a:bodyPr/>
        <a:lstStyle/>
        <a:p>
          <a:r>
            <a:rPr lang="ru-RU" dirty="0" smtClean="0"/>
            <a:t>Парламентарная</a:t>
          </a:r>
        </a:p>
        <a:p>
          <a:r>
            <a:rPr lang="ru-RU" dirty="0" smtClean="0"/>
            <a:t>(Япония, Испания)</a:t>
          </a:r>
          <a:endParaRPr lang="ru-RU" dirty="0"/>
        </a:p>
      </dgm:t>
    </dgm:pt>
    <dgm:pt modelId="{17C4F5A3-034D-4A40-93F2-D7340F71C4CD}" type="parTrans" cxnId="{6ABEBBA3-96F9-4ADC-863D-71A3D21A92CB}">
      <dgm:prSet/>
      <dgm:spPr/>
      <dgm:t>
        <a:bodyPr/>
        <a:lstStyle/>
        <a:p>
          <a:endParaRPr lang="ru-RU"/>
        </a:p>
      </dgm:t>
    </dgm:pt>
    <dgm:pt modelId="{4F8AE4B9-3325-44C8-96A5-6DB8F6CF5C5F}" type="sibTrans" cxnId="{6ABEBBA3-96F9-4ADC-863D-71A3D21A92CB}">
      <dgm:prSet/>
      <dgm:spPr/>
      <dgm:t>
        <a:bodyPr/>
        <a:lstStyle/>
        <a:p>
          <a:endParaRPr lang="ru-RU"/>
        </a:p>
      </dgm:t>
    </dgm:pt>
    <dgm:pt modelId="{10C8849B-41CC-48C6-990C-52220AB7FBFC}">
      <dgm:prSet phldrT="[Текст]"/>
      <dgm:spPr/>
      <dgm:t>
        <a:bodyPr/>
        <a:lstStyle/>
        <a:p>
          <a:r>
            <a:rPr lang="ru-RU" dirty="0" smtClean="0"/>
            <a:t>«Абсолютная»</a:t>
          </a:r>
        </a:p>
        <a:p>
          <a:r>
            <a:rPr lang="ru-RU" dirty="0" smtClean="0"/>
            <a:t>(Оман, Саудовская Аравия)</a:t>
          </a:r>
          <a:endParaRPr lang="ru-RU" dirty="0"/>
        </a:p>
      </dgm:t>
    </dgm:pt>
    <dgm:pt modelId="{F2421CB4-C617-4140-B4E5-4383AD83503C}" type="parTrans" cxnId="{999E9495-5ECB-4366-AF85-BA48177A45F6}">
      <dgm:prSet/>
      <dgm:spPr/>
      <dgm:t>
        <a:bodyPr/>
        <a:lstStyle/>
        <a:p>
          <a:endParaRPr lang="ru-RU"/>
        </a:p>
      </dgm:t>
    </dgm:pt>
    <dgm:pt modelId="{344DDBF0-E1C1-4D87-BE5C-5B0C4D21BDCC}" type="sibTrans" cxnId="{999E9495-5ECB-4366-AF85-BA48177A45F6}">
      <dgm:prSet/>
      <dgm:spPr/>
      <dgm:t>
        <a:bodyPr/>
        <a:lstStyle/>
        <a:p>
          <a:endParaRPr lang="ru-RU"/>
        </a:p>
      </dgm:t>
    </dgm:pt>
    <dgm:pt modelId="{E2B742A1-3EB7-4F91-8399-EEBB5624DEE2}" type="pres">
      <dgm:prSet presAssocID="{6DEDE8A8-62B5-4A45-AB18-95D5549BA5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46CFCB-F133-4A8B-A73F-26091CECFC78}" type="pres">
      <dgm:prSet presAssocID="{995CAA63-0C94-4CD8-9A82-62E4E417B665}" presName="hierRoot1" presStyleCnt="0"/>
      <dgm:spPr/>
    </dgm:pt>
    <dgm:pt modelId="{F00142BB-0842-4158-BE61-B5B017DB9F05}" type="pres">
      <dgm:prSet presAssocID="{995CAA63-0C94-4CD8-9A82-62E4E417B665}" presName="composite" presStyleCnt="0"/>
      <dgm:spPr/>
    </dgm:pt>
    <dgm:pt modelId="{6925CE0D-8B1A-4D05-A331-77E4CE174788}" type="pres">
      <dgm:prSet presAssocID="{995CAA63-0C94-4CD8-9A82-62E4E417B665}" presName="background" presStyleLbl="node0" presStyleIdx="0" presStyleCnt="1"/>
      <dgm:spPr/>
    </dgm:pt>
    <dgm:pt modelId="{F93B2B37-723A-4D0E-95D3-BCFFD41A5E80}" type="pres">
      <dgm:prSet presAssocID="{995CAA63-0C94-4CD8-9A82-62E4E417B665}" presName="text" presStyleLbl="fgAcc0" presStyleIdx="0" presStyleCnt="1" custLinFactNeighborX="-35238" custLinFactNeighborY="-2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E424D8-6272-4CBB-AC17-9A8533F11A06}" type="pres">
      <dgm:prSet presAssocID="{995CAA63-0C94-4CD8-9A82-62E4E417B665}" presName="hierChild2" presStyleCnt="0"/>
      <dgm:spPr/>
    </dgm:pt>
    <dgm:pt modelId="{8DC00768-523B-47E8-AE51-534DBB873949}" type="pres">
      <dgm:prSet presAssocID="{334EA79A-DC37-4FE3-9D0D-F3873C30C39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1D43FB1-5C34-4E08-9054-DCF78DE4A602}" type="pres">
      <dgm:prSet presAssocID="{4545B833-6B39-4283-9C07-E4A73C7BF409}" presName="hierRoot2" presStyleCnt="0"/>
      <dgm:spPr/>
    </dgm:pt>
    <dgm:pt modelId="{01BF3025-584B-4DEF-8BE7-F67CD436596E}" type="pres">
      <dgm:prSet presAssocID="{4545B833-6B39-4283-9C07-E4A73C7BF409}" presName="composite2" presStyleCnt="0"/>
      <dgm:spPr/>
    </dgm:pt>
    <dgm:pt modelId="{5EAB2296-108B-497F-A789-9FC2F8E474CC}" type="pres">
      <dgm:prSet presAssocID="{4545B833-6B39-4283-9C07-E4A73C7BF409}" presName="background2" presStyleLbl="node2" presStyleIdx="0" presStyleCnt="2"/>
      <dgm:spPr/>
    </dgm:pt>
    <dgm:pt modelId="{998A48BA-81A3-4498-82F3-47EB3316E6CD}" type="pres">
      <dgm:prSet presAssocID="{4545B833-6B39-4283-9C07-E4A73C7BF409}" presName="text2" presStyleLbl="fgAcc2" presStyleIdx="0" presStyleCnt="2" custLinFactX="55956" custLinFactNeighborX="100000" custLinFactNeighborY="-14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D6891E-2CFD-4E45-93E1-AB0FD9228ADF}" type="pres">
      <dgm:prSet presAssocID="{4545B833-6B39-4283-9C07-E4A73C7BF409}" presName="hierChild3" presStyleCnt="0"/>
      <dgm:spPr/>
    </dgm:pt>
    <dgm:pt modelId="{4115DBDB-9220-4BAF-A649-54B5B2663BBE}" type="pres">
      <dgm:prSet presAssocID="{4CEFD7B4-988E-42AD-AA98-D9F2BA94B51E}" presName="Name17" presStyleLbl="parChTrans1D3" presStyleIdx="0" presStyleCnt="2"/>
      <dgm:spPr/>
      <dgm:t>
        <a:bodyPr/>
        <a:lstStyle/>
        <a:p>
          <a:endParaRPr lang="ru-RU"/>
        </a:p>
      </dgm:t>
    </dgm:pt>
    <dgm:pt modelId="{3C5EED7C-6ECB-403D-8D13-4B6A2601D0DF}" type="pres">
      <dgm:prSet presAssocID="{66B30D6A-BA56-4454-9656-D40250E38E1E}" presName="hierRoot3" presStyleCnt="0"/>
      <dgm:spPr/>
    </dgm:pt>
    <dgm:pt modelId="{1B181E01-7E28-4E30-93F3-569F34ED7D9D}" type="pres">
      <dgm:prSet presAssocID="{66B30D6A-BA56-4454-9656-D40250E38E1E}" presName="composite3" presStyleCnt="0"/>
      <dgm:spPr/>
    </dgm:pt>
    <dgm:pt modelId="{FF078035-8D44-479E-892F-91D7F036EE37}" type="pres">
      <dgm:prSet presAssocID="{66B30D6A-BA56-4454-9656-D40250E38E1E}" presName="background3" presStyleLbl="node3" presStyleIdx="0" presStyleCnt="2"/>
      <dgm:spPr/>
    </dgm:pt>
    <dgm:pt modelId="{2BD0FD01-CC14-4DB2-B74E-703E845B4504}" type="pres">
      <dgm:prSet presAssocID="{66B30D6A-BA56-4454-9656-D40250E38E1E}" presName="text3" presStyleLbl="fgAcc3" presStyleIdx="0" presStyleCnt="2" custLinFactNeighborX="-29039" custLinFactNeighborY="78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2A9E4D-9EB0-46C8-8367-6E49DE447130}" type="pres">
      <dgm:prSet presAssocID="{66B30D6A-BA56-4454-9656-D40250E38E1E}" presName="hierChild4" presStyleCnt="0"/>
      <dgm:spPr/>
    </dgm:pt>
    <dgm:pt modelId="{92F4C823-ACCF-4E00-8399-579F8C28B9B8}" type="pres">
      <dgm:prSet presAssocID="{17C4F5A3-034D-4A40-93F2-D7340F71C4C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BB5BE426-7FC0-479C-A2F4-A8F3802BA94E}" type="pres">
      <dgm:prSet presAssocID="{604D5B1F-FC49-4EE1-8780-CDBAF8AAB9CD}" presName="hierRoot3" presStyleCnt="0"/>
      <dgm:spPr/>
    </dgm:pt>
    <dgm:pt modelId="{E90C9C95-8403-47BF-A555-CA197228AF48}" type="pres">
      <dgm:prSet presAssocID="{604D5B1F-FC49-4EE1-8780-CDBAF8AAB9CD}" presName="composite3" presStyleCnt="0"/>
      <dgm:spPr/>
    </dgm:pt>
    <dgm:pt modelId="{3FD9F9C7-4ECD-476E-91DA-A170363A4FD5}" type="pres">
      <dgm:prSet presAssocID="{604D5B1F-FC49-4EE1-8780-CDBAF8AAB9CD}" presName="background3" presStyleLbl="node3" presStyleIdx="1" presStyleCnt="2"/>
      <dgm:spPr/>
    </dgm:pt>
    <dgm:pt modelId="{0B3A8BAA-53DE-42BD-9CB4-1107D57D8D87}" type="pres">
      <dgm:prSet presAssocID="{604D5B1F-FC49-4EE1-8780-CDBAF8AAB9CD}" presName="text3" presStyleLbl="fgAcc3" presStyleIdx="1" presStyleCnt="2" custLinFactX="87732" custLinFactNeighborX="100000" custLinFactNeighborY="28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AB0E5B-5859-44E2-A310-AC8E0347AF5F}" type="pres">
      <dgm:prSet presAssocID="{604D5B1F-FC49-4EE1-8780-CDBAF8AAB9CD}" presName="hierChild4" presStyleCnt="0"/>
      <dgm:spPr/>
    </dgm:pt>
    <dgm:pt modelId="{E5A12E39-7559-4255-B0F4-C843A011BE0B}" type="pres">
      <dgm:prSet presAssocID="{F2421CB4-C617-4140-B4E5-4383AD83503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81AC927-B4EA-4FA5-9516-F7CE0DA4A7CD}" type="pres">
      <dgm:prSet presAssocID="{10C8849B-41CC-48C6-990C-52220AB7FBFC}" presName="hierRoot2" presStyleCnt="0"/>
      <dgm:spPr/>
    </dgm:pt>
    <dgm:pt modelId="{59652D0B-B021-4718-A84D-51B130C623C8}" type="pres">
      <dgm:prSet presAssocID="{10C8849B-41CC-48C6-990C-52220AB7FBFC}" presName="composite2" presStyleCnt="0"/>
      <dgm:spPr/>
    </dgm:pt>
    <dgm:pt modelId="{067E5D8D-6B30-4D02-9B3E-0A2BB97D3E6A}" type="pres">
      <dgm:prSet presAssocID="{10C8849B-41CC-48C6-990C-52220AB7FBFC}" presName="background2" presStyleLbl="node2" presStyleIdx="1" presStyleCnt="2"/>
      <dgm:spPr/>
    </dgm:pt>
    <dgm:pt modelId="{11C282D0-43AD-4170-B056-C518D28168FC}" type="pres">
      <dgm:prSet presAssocID="{10C8849B-41CC-48C6-990C-52220AB7FBFC}" presName="text2" presStyleLbl="fgAcc2" presStyleIdx="1" presStyleCnt="2" custLinFactX="-100000" custLinFactNeighborX="-110376" custLinFactNeighborY="-15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28EBFE-BD24-4723-939E-1BB6416681E5}" type="pres">
      <dgm:prSet presAssocID="{10C8849B-41CC-48C6-990C-52220AB7FBFC}" presName="hierChild3" presStyleCnt="0"/>
      <dgm:spPr/>
    </dgm:pt>
  </dgm:ptLst>
  <dgm:cxnLst>
    <dgm:cxn modelId="{6ABEBBA3-96F9-4ADC-863D-71A3D21A92CB}" srcId="{4545B833-6B39-4283-9C07-E4A73C7BF409}" destId="{604D5B1F-FC49-4EE1-8780-CDBAF8AAB9CD}" srcOrd="1" destOrd="0" parTransId="{17C4F5A3-034D-4A40-93F2-D7340F71C4CD}" sibTransId="{4F8AE4B9-3325-44C8-96A5-6DB8F6CF5C5F}"/>
    <dgm:cxn modelId="{0FE87CCA-2E51-4D8A-8004-9F4A15693B69}" type="presOf" srcId="{4545B833-6B39-4283-9C07-E4A73C7BF409}" destId="{998A48BA-81A3-4498-82F3-47EB3316E6CD}" srcOrd="0" destOrd="0" presId="urn:microsoft.com/office/officeart/2005/8/layout/hierarchy1"/>
    <dgm:cxn modelId="{BE3352BE-DD7A-4DAD-8207-BF5AFD5D96F2}" type="presOf" srcId="{17C4F5A3-034D-4A40-93F2-D7340F71C4CD}" destId="{92F4C823-ACCF-4E00-8399-579F8C28B9B8}" srcOrd="0" destOrd="0" presId="urn:microsoft.com/office/officeart/2005/8/layout/hierarchy1"/>
    <dgm:cxn modelId="{128FD8F4-1DD2-4E7C-B1ED-78CF1D57FAE4}" srcId="{6DEDE8A8-62B5-4A45-AB18-95D5549BA538}" destId="{995CAA63-0C94-4CD8-9A82-62E4E417B665}" srcOrd="0" destOrd="0" parTransId="{BE273F86-B42F-4959-9D15-9A0E96A74423}" sibTransId="{46F9988D-375A-4E74-9DBD-DACDA69E2614}"/>
    <dgm:cxn modelId="{70641AC6-2BD6-4B31-B9A0-054DD1DC879F}" type="presOf" srcId="{10C8849B-41CC-48C6-990C-52220AB7FBFC}" destId="{11C282D0-43AD-4170-B056-C518D28168FC}" srcOrd="0" destOrd="0" presId="urn:microsoft.com/office/officeart/2005/8/layout/hierarchy1"/>
    <dgm:cxn modelId="{1A338376-5A3B-4677-9ED5-99DFAA12877E}" type="presOf" srcId="{334EA79A-DC37-4FE3-9D0D-F3873C30C39A}" destId="{8DC00768-523B-47E8-AE51-534DBB873949}" srcOrd="0" destOrd="0" presId="urn:microsoft.com/office/officeart/2005/8/layout/hierarchy1"/>
    <dgm:cxn modelId="{999E9495-5ECB-4366-AF85-BA48177A45F6}" srcId="{995CAA63-0C94-4CD8-9A82-62E4E417B665}" destId="{10C8849B-41CC-48C6-990C-52220AB7FBFC}" srcOrd="1" destOrd="0" parTransId="{F2421CB4-C617-4140-B4E5-4383AD83503C}" sibTransId="{344DDBF0-E1C1-4D87-BE5C-5B0C4D21BDCC}"/>
    <dgm:cxn modelId="{16CFC291-126F-4DE2-B685-442BEB9E0E88}" srcId="{4545B833-6B39-4283-9C07-E4A73C7BF409}" destId="{66B30D6A-BA56-4454-9656-D40250E38E1E}" srcOrd="0" destOrd="0" parTransId="{4CEFD7B4-988E-42AD-AA98-D9F2BA94B51E}" sibTransId="{35624D2D-B62F-498A-AE8C-4B1CEE998CA0}"/>
    <dgm:cxn modelId="{5803324A-8C20-47E7-8575-EF812FB37BD6}" type="presOf" srcId="{66B30D6A-BA56-4454-9656-D40250E38E1E}" destId="{2BD0FD01-CC14-4DB2-B74E-703E845B4504}" srcOrd="0" destOrd="0" presId="urn:microsoft.com/office/officeart/2005/8/layout/hierarchy1"/>
    <dgm:cxn modelId="{F52BC9DF-9934-4F19-8E5C-BFA42B7599A8}" type="presOf" srcId="{F2421CB4-C617-4140-B4E5-4383AD83503C}" destId="{E5A12E39-7559-4255-B0F4-C843A011BE0B}" srcOrd="0" destOrd="0" presId="urn:microsoft.com/office/officeart/2005/8/layout/hierarchy1"/>
    <dgm:cxn modelId="{3F2BFD83-B57D-4BFA-9EB3-3B1B9F87B94F}" srcId="{995CAA63-0C94-4CD8-9A82-62E4E417B665}" destId="{4545B833-6B39-4283-9C07-E4A73C7BF409}" srcOrd="0" destOrd="0" parTransId="{334EA79A-DC37-4FE3-9D0D-F3873C30C39A}" sibTransId="{8198E960-0D43-4A92-96F3-D62D1D6B4BA9}"/>
    <dgm:cxn modelId="{28E35900-460A-4A8E-9D22-FE6781F7E44A}" type="presOf" srcId="{4CEFD7B4-988E-42AD-AA98-D9F2BA94B51E}" destId="{4115DBDB-9220-4BAF-A649-54B5B2663BBE}" srcOrd="0" destOrd="0" presId="urn:microsoft.com/office/officeart/2005/8/layout/hierarchy1"/>
    <dgm:cxn modelId="{5A33C0D7-9FBE-48BC-8AD2-24C1C50F2652}" type="presOf" srcId="{604D5B1F-FC49-4EE1-8780-CDBAF8AAB9CD}" destId="{0B3A8BAA-53DE-42BD-9CB4-1107D57D8D87}" srcOrd="0" destOrd="0" presId="urn:microsoft.com/office/officeart/2005/8/layout/hierarchy1"/>
    <dgm:cxn modelId="{2BBAA51B-8DB8-431F-845A-9E534A56A124}" type="presOf" srcId="{6DEDE8A8-62B5-4A45-AB18-95D5549BA538}" destId="{E2B742A1-3EB7-4F91-8399-EEBB5624DEE2}" srcOrd="0" destOrd="0" presId="urn:microsoft.com/office/officeart/2005/8/layout/hierarchy1"/>
    <dgm:cxn modelId="{63CBE889-2D40-46BF-9000-55E7CE8DA1F0}" type="presOf" srcId="{995CAA63-0C94-4CD8-9A82-62E4E417B665}" destId="{F93B2B37-723A-4D0E-95D3-BCFFD41A5E80}" srcOrd="0" destOrd="0" presId="urn:microsoft.com/office/officeart/2005/8/layout/hierarchy1"/>
    <dgm:cxn modelId="{1056F2A7-00ED-4F8C-BFA9-28C2AEFD9B1A}" type="presParOf" srcId="{E2B742A1-3EB7-4F91-8399-EEBB5624DEE2}" destId="{5F46CFCB-F133-4A8B-A73F-26091CECFC78}" srcOrd="0" destOrd="0" presId="urn:microsoft.com/office/officeart/2005/8/layout/hierarchy1"/>
    <dgm:cxn modelId="{3C8DACB7-69B1-4E91-A386-89CFA318B3E1}" type="presParOf" srcId="{5F46CFCB-F133-4A8B-A73F-26091CECFC78}" destId="{F00142BB-0842-4158-BE61-B5B017DB9F05}" srcOrd="0" destOrd="0" presId="urn:microsoft.com/office/officeart/2005/8/layout/hierarchy1"/>
    <dgm:cxn modelId="{B5428435-5CC0-48A3-823A-5963C7CAB44D}" type="presParOf" srcId="{F00142BB-0842-4158-BE61-B5B017DB9F05}" destId="{6925CE0D-8B1A-4D05-A331-77E4CE174788}" srcOrd="0" destOrd="0" presId="urn:microsoft.com/office/officeart/2005/8/layout/hierarchy1"/>
    <dgm:cxn modelId="{A4FABECF-B083-479B-9CF8-21521520BAAF}" type="presParOf" srcId="{F00142BB-0842-4158-BE61-B5B017DB9F05}" destId="{F93B2B37-723A-4D0E-95D3-BCFFD41A5E80}" srcOrd="1" destOrd="0" presId="urn:microsoft.com/office/officeart/2005/8/layout/hierarchy1"/>
    <dgm:cxn modelId="{FAC49F80-154F-477F-B386-5A440D37DA74}" type="presParOf" srcId="{5F46CFCB-F133-4A8B-A73F-26091CECFC78}" destId="{C1E424D8-6272-4CBB-AC17-9A8533F11A06}" srcOrd="1" destOrd="0" presId="urn:microsoft.com/office/officeart/2005/8/layout/hierarchy1"/>
    <dgm:cxn modelId="{FB3BE296-F1C1-4323-B007-C79EFDDFC6C4}" type="presParOf" srcId="{C1E424D8-6272-4CBB-AC17-9A8533F11A06}" destId="{8DC00768-523B-47E8-AE51-534DBB873949}" srcOrd="0" destOrd="0" presId="urn:microsoft.com/office/officeart/2005/8/layout/hierarchy1"/>
    <dgm:cxn modelId="{817F4C7B-56E6-45F1-AB93-7A391C558527}" type="presParOf" srcId="{C1E424D8-6272-4CBB-AC17-9A8533F11A06}" destId="{31D43FB1-5C34-4E08-9054-DCF78DE4A602}" srcOrd="1" destOrd="0" presId="urn:microsoft.com/office/officeart/2005/8/layout/hierarchy1"/>
    <dgm:cxn modelId="{C8788802-12B5-4274-8D70-3C37541000D1}" type="presParOf" srcId="{31D43FB1-5C34-4E08-9054-DCF78DE4A602}" destId="{01BF3025-584B-4DEF-8BE7-F67CD436596E}" srcOrd="0" destOrd="0" presId="urn:microsoft.com/office/officeart/2005/8/layout/hierarchy1"/>
    <dgm:cxn modelId="{DA14B135-C504-491F-B1C6-5D5B133120CF}" type="presParOf" srcId="{01BF3025-584B-4DEF-8BE7-F67CD436596E}" destId="{5EAB2296-108B-497F-A789-9FC2F8E474CC}" srcOrd="0" destOrd="0" presId="urn:microsoft.com/office/officeart/2005/8/layout/hierarchy1"/>
    <dgm:cxn modelId="{E8DA8E60-1552-4BC7-993E-02A85D804FF4}" type="presParOf" srcId="{01BF3025-584B-4DEF-8BE7-F67CD436596E}" destId="{998A48BA-81A3-4498-82F3-47EB3316E6CD}" srcOrd="1" destOrd="0" presId="urn:microsoft.com/office/officeart/2005/8/layout/hierarchy1"/>
    <dgm:cxn modelId="{D8F0CDA7-C9EE-4001-B83C-3236A98A7B36}" type="presParOf" srcId="{31D43FB1-5C34-4E08-9054-DCF78DE4A602}" destId="{87D6891E-2CFD-4E45-93E1-AB0FD9228ADF}" srcOrd="1" destOrd="0" presId="urn:microsoft.com/office/officeart/2005/8/layout/hierarchy1"/>
    <dgm:cxn modelId="{6286D441-96BA-4924-B1EF-46FCF78C17E0}" type="presParOf" srcId="{87D6891E-2CFD-4E45-93E1-AB0FD9228ADF}" destId="{4115DBDB-9220-4BAF-A649-54B5B2663BBE}" srcOrd="0" destOrd="0" presId="urn:microsoft.com/office/officeart/2005/8/layout/hierarchy1"/>
    <dgm:cxn modelId="{C3F0B909-75ED-48EC-8B25-C081E1373103}" type="presParOf" srcId="{87D6891E-2CFD-4E45-93E1-AB0FD9228ADF}" destId="{3C5EED7C-6ECB-403D-8D13-4B6A2601D0DF}" srcOrd="1" destOrd="0" presId="urn:microsoft.com/office/officeart/2005/8/layout/hierarchy1"/>
    <dgm:cxn modelId="{0C73B67E-135D-4222-A9C0-5CFA46332580}" type="presParOf" srcId="{3C5EED7C-6ECB-403D-8D13-4B6A2601D0DF}" destId="{1B181E01-7E28-4E30-93F3-569F34ED7D9D}" srcOrd="0" destOrd="0" presId="urn:microsoft.com/office/officeart/2005/8/layout/hierarchy1"/>
    <dgm:cxn modelId="{ED486420-6668-43B6-9BBD-62AA4B12B138}" type="presParOf" srcId="{1B181E01-7E28-4E30-93F3-569F34ED7D9D}" destId="{FF078035-8D44-479E-892F-91D7F036EE37}" srcOrd="0" destOrd="0" presId="urn:microsoft.com/office/officeart/2005/8/layout/hierarchy1"/>
    <dgm:cxn modelId="{77E0A4B6-7C72-41A2-8971-D66EC45CD6A0}" type="presParOf" srcId="{1B181E01-7E28-4E30-93F3-569F34ED7D9D}" destId="{2BD0FD01-CC14-4DB2-B74E-703E845B4504}" srcOrd="1" destOrd="0" presId="urn:microsoft.com/office/officeart/2005/8/layout/hierarchy1"/>
    <dgm:cxn modelId="{2A45976D-FD3F-4D53-9175-D82666DC712C}" type="presParOf" srcId="{3C5EED7C-6ECB-403D-8D13-4B6A2601D0DF}" destId="{412A9E4D-9EB0-46C8-8367-6E49DE447130}" srcOrd="1" destOrd="0" presId="urn:microsoft.com/office/officeart/2005/8/layout/hierarchy1"/>
    <dgm:cxn modelId="{79368CFA-9ADD-42D6-96F8-FA2C077820CD}" type="presParOf" srcId="{87D6891E-2CFD-4E45-93E1-AB0FD9228ADF}" destId="{92F4C823-ACCF-4E00-8399-579F8C28B9B8}" srcOrd="2" destOrd="0" presId="urn:microsoft.com/office/officeart/2005/8/layout/hierarchy1"/>
    <dgm:cxn modelId="{6ACC79D1-A09D-4128-B3EC-513C011DA09B}" type="presParOf" srcId="{87D6891E-2CFD-4E45-93E1-AB0FD9228ADF}" destId="{BB5BE426-7FC0-479C-A2F4-A8F3802BA94E}" srcOrd="3" destOrd="0" presId="urn:microsoft.com/office/officeart/2005/8/layout/hierarchy1"/>
    <dgm:cxn modelId="{3E69D183-AF17-4D6F-9560-97993246880A}" type="presParOf" srcId="{BB5BE426-7FC0-479C-A2F4-A8F3802BA94E}" destId="{E90C9C95-8403-47BF-A555-CA197228AF48}" srcOrd="0" destOrd="0" presId="urn:microsoft.com/office/officeart/2005/8/layout/hierarchy1"/>
    <dgm:cxn modelId="{1413F708-D5E1-4E51-A580-8A53ADBEDE7C}" type="presParOf" srcId="{E90C9C95-8403-47BF-A555-CA197228AF48}" destId="{3FD9F9C7-4ECD-476E-91DA-A170363A4FD5}" srcOrd="0" destOrd="0" presId="urn:microsoft.com/office/officeart/2005/8/layout/hierarchy1"/>
    <dgm:cxn modelId="{3A1387B3-B5BF-451E-A941-D6486CA77A2D}" type="presParOf" srcId="{E90C9C95-8403-47BF-A555-CA197228AF48}" destId="{0B3A8BAA-53DE-42BD-9CB4-1107D57D8D87}" srcOrd="1" destOrd="0" presId="urn:microsoft.com/office/officeart/2005/8/layout/hierarchy1"/>
    <dgm:cxn modelId="{BF977711-B8CF-4C00-8FCF-C70C65C6A7FA}" type="presParOf" srcId="{BB5BE426-7FC0-479C-A2F4-A8F3802BA94E}" destId="{A4AB0E5B-5859-44E2-A310-AC8E0347AF5F}" srcOrd="1" destOrd="0" presId="urn:microsoft.com/office/officeart/2005/8/layout/hierarchy1"/>
    <dgm:cxn modelId="{96B61EA8-1D41-4D6F-B97C-97F30DE7E2ED}" type="presParOf" srcId="{C1E424D8-6272-4CBB-AC17-9A8533F11A06}" destId="{E5A12E39-7559-4255-B0F4-C843A011BE0B}" srcOrd="2" destOrd="0" presId="urn:microsoft.com/office/officeart/2005/8/layout/hierarchy1"/>
    <dgm:cxn modelId="{895F2F6F-FF16-4AF0-8568-4630380F51C5}" type="presParOf" srcId="{C1E424D8-6272-4CBB-AC17-9A8533F11A06}" destId="{E81AC927-B4EA-4FA5-9516-F7CE0DA4A7CD}" srcOrd="3" destOrd="0" presId="urn:microsoft.com/office/officeart/2005/8/layout/hierarchy1"/>
    <dgm:cxn modelId="{6201FA03-8B18-46A8-B48B-BD3356BD4675}" type="presParOf" srcId="{E81AC927-B4EA-4FA5-9516-F7CE0DA4A7CD}" destId="{59652D0B-B021-4718-A84D-51B130C623C8}" srcOrd="0" destOrd="0" presId="urn:microsoft.com/office/officeart/2005/8/layout/hierarchy1"/>
    <dgm:cxn modelId="{4E6A817A-D0A1-4214-95CC-058D7CD68AEB}" type="presParOf" srcId="{59652D0B-B021-4718-A84D-51B130C623C8}" destId="{067E5D8D-6B30-4D02-9B3E-0A2BB97D3E6A}" srcOrd="0" destOrd="0" presId="urn:microsoft.com/office/officeart/2005/8/layout/hierarchy1"/>
    <dgm:cxn modelId="{3B007884-4609-40A6-86D0-B21E0BCC7867}" type="presParOf" srcId="{59652D0B-B021-4718-A84D-51B130C623C8}" destId="{11C282D0-43AD-4170-B056-C518D28168FC}" srcOrd="1" destOrd="0" presId="urn:microsoft.com/office/officeart/2005/8/layout/hierarchy1"/>
    <dgm:cxn modelId="{D72EB954-ADAD-44A9-BF12-0B20FA754272}" type="presParOf" srcId="{E81AC927-B4EA-4FA5-9516-F7CE0DA4A7CD}" destId="{F628EBFE-BD24-4723-939E-1BB6416681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2ADFE6-DC71-40AC-8A5D-3AED38B7BF10}" type="doc">
      <dgm:prSet loTypeId="urn:microsoft.com/office/officeart/2005/8/layout/lProcess3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D6C2FA2-8E9B-4C13-A4C9-E078E1FABCFB}">
      <dgm:prSet custT="1"/>
      <dgm:spPr/>
      <dgm:t>
        <a:bodyPr/>
        <a:lstStyle/>
        <a:p>
          <a:pPr rtl="0"/>
          <a:r>
            <a:rPr lang="ru-RU" sz="1800" dirty="0" smtClean="0"/>
            <a:t>Единоличный </a:t>
          </a:r>
          <a:r>
            <a:rPr lang="ru-RU" sz="1800" b="1" dirty="0" smtClean="0"/>
            <a:t>монарх</a:t>
          </a:r>
          <a:endParaRPr lang="ru-RU" sz="1800" b="1" dirty="0"/>
        </a:p>
      </dgm:t>
    </dgm:pt>
    <dgm:pt modelId="{8BD3E7C3-EB39-48A0-9C4D-79B7B4BC9A3F}" type="parTrans" cxnId="{7D2E113E-72F9-4888-BCCE-FCBD89229624}">
      <dgm:prSet/>
      <dgm:spPr/>
      <dgm:t>
        <a:bodyPr/>
        <a:lstStyle/>
        <a:p>
          <a:endParaRPr lang="ru-RU"/>
        </a:p>
      </dgm:t>
    </dgm:pt>
    <dgm:pt modelId="{598FCFB2-EDBD-41F1-82DB-8510DBF8345C}" type="sibTrans" cxnId="{7D2E113E-72F9-4888-BCCE-FCBD89229624}">
      <dgm:prSet/>
      <dgm:spPr/>
      <dgm:t>
        <a:bodyPr/>
        <a:lstStyle/>
        <a:p>
          <a:endParaRPr lang="ru-RU"/>
        </a:p>
      </dgm:t>
    </dgm:pt>
    <dgm:pt modelId="{C185E5C3-7FD1-4B50-BD3F-518EB5FAD168}">
      <dgm:prSet custT="1"/>
      <dgm:spPr/>
      <dgm:t>
        <a:bodyPr/>
        <a:lstStyle/>
        <a:p>
          <a:pPr rtl="0"/>
          <a:r>
            <a:rPr lang="ru-RU" sz="2000" dirty="0" smtClean="0"/>
            <a:t>По наследству</a:t>
          </a:r>
          <a:endParaRPr lang="ru-RU" sz="2000" dirty="0"/>
        </a:p>
      </dgm:t>
    </dgm:pt>
    <dgm:pt modelId="{2127900D-DEC2-439E-AD10-6E68BAC759A0}" type="parTrans" cxnId="{60A247A1-7368-4E23-A2CA-09F77A1D968B}">
      <dgm:prSet/>
      <dgm:spPr/>
      <dgm:t>
        <a:bodyPr/>
        <a:lstStyle/>
        <a:p>
          <a:endParaRPr lang="ru-RU"/>
        </a:p>
      </dgm:t>
    </dgm:pt>
    <dgm:pt modelId="{8F548D00-038F-4DBC-AA88-DDF88541C7DB}" type="sibTrans" cxnId="{60A247A1-7368-4E23-A2CA-09F77A1D968B}">
      <dgm:prSet/>
      <dgm:spPr/>
      <dgm:t>
        <a:bodyPr/>
        <a:lstStyle/>
        <a:p>
          <a:endParaRPr lang="ru-RU"/>
        </a:p>
      </dgm:t>
    </dgm:pt>
    <dgm:pt modelId="{D62F0CAF-0D86-4D75-B7DF-11B245A6AF4B}">
      <dgm:prSet custT="1"/>
      <dgm:spPr/>
      <dgm:t>
        <a:bodyPr/>
        <a:lstStyle/>
        <a:p>
          <a:pPr rtl="0"/>
          <a:r>
            <a:rPr lang="ru-RU" sz="1400" dirty="0" smtClean="0"/>
            <a:t>Избранный семьей (правящей династией)</a:t>
          </a:r>
          <a:endParaRPr lang="ru-RU" sz="1400" dirty="0"/>
        </a:p>
      </dgm:t>
    </dgm:pt>
    <dgm:pt modelId="{025ABEBE-8DEF-422C-AEC8-2DC0C81D3A8E}" type="parTrans" cxnId="{0D4E56E5-ED63-4DB9-93CE-E72B7D8AB011}">
      <dgm:prSet/>
      <dgm:spPr/>
      <dgm:t>
        <a:bodyPr/>
        <a:lstStyle/>
        <a:p>
          <a:endParaRPr lang="ru-RU"/>
        </a:p>
      </dgm:t>
    </dgm:pt>
    <dgm:pt modelId="{1510F71E-8E5A-4CDC-9E3C-1F2036915738}" type="sibTrans" cxnId="{0D4E56E5-ED63-4DB9-93CE-E72B7D8AB011}">
      <dgm:prSet/>
      <dgm:spPr/>
      <dgm:t>
        <a:bodyPr/>
        <a:lstStyle/>
        <a:p>
          <a:endParaRPr lang="ru-RU"/>
        </a:p>
      </dgm:t>
    </dgm:pt>
    <dgm:pt modelId="{1EA1E694-50E4-40E1-AA04-F5C81C9D1C5F}">
      <dgm:prSet custT="1"/>
      <dgm:spPr/>
      <dgm:t>
        <a:bodyPr/>
        <a:lstStyle/>
        <a:p>
          <a:pPr rtl="0"/>
          <a:r>
            <a:rPr lang="ru-RU" sz="1200" dirty="0" smtClean="0"/>
            <a:t>Избранный </a:t>
          </a:r>
          <a:r>
            <a:rPr lang="ru-RU" sz="1200" b="1" dirty="0" smtClean="0"/>
            <a:t>парламентом</a:t>
          </a:r>
          <a:r>
            <a:rPr lang="ru-RU" sz="1200" dirty="0" smtClean="0"/>
            <a:t> или иным </a:t>
          </a:r>
          <a:r>
            <a:rPr lang="ru-RU" sz="1200" b="1" dirty="0" smtClean="0"/>
            <a:t>специальным органом </a:t>
          </a:r>
          <a:endParaRPr lang="ru-RU" sz="1200" b="1" dirty="0"/>
        </a:p>
      </dgm:t>
    </dgm:pt>
    <dgm:pt modelId="{BFF7C4DF-BE39-40BB-B18A-B0E84E446FC7}" type="parTrans" cxnId="{D5FDA231-9B91-43A3-AC93-B93FE4859536}">
      <dgm:prSet/>
      <dgm:spPr/>
      <dgm:t>
        <a:bodyPr/>
        <a:lstStyle/>
        <a:p>
          <a:endParaRPr lang="ru-RU"/>
        </a:p>
      </dgm:t>
    </dgm:pt>
    <dgm:pt modelId="{3F86B329-ECAF-4FF5-885D-3DCC6DDBD56E}" type="sibTrans" cxnId="{D5FDA231-9B91-43A3-AC93-B93FE4859536}">
      <dgm:prSet/>
      <dgm:spPr/>
      <dgm:t>
        <a:bodyPr/>
        <a:lstStyle/>
        <a:p>
          <a:endParaRPr lang="ru-RU"/>
        </a:p>
      </dgm:t>
    </dgm:pt>
    <dgm:pt modelId="{5511C102-639D-4BC2-9E80-AC1A7F420724}">
      <dgm:prSet custT="1"/>
      <dgm:spPr/>
      <dgm:t>
        <a:bodyPr/>
        <a:lstStyle/>
        <a:p>
          <a:pPr rtl="0"/>
          <a:r>
            <a:rPr lang="ru-RU" sz="1800" dirty="0" smtClean="0"/>
            <a:t>Единоличный </a:t>
          </a:r>
          <a:r>
            <a:rPr lang="ru-RU" sz="1800" b="1" dirty="0" smtClean="0"/>
            <a:t>президент</a:t>
          </a:r>
          <a:r>
            <a:rPr lang="ru-RU" sz="1800" dirty="0" smtClean="0"/>
            <a:t>, </a:t>
          </a:r>
          <a:r>
            <a:rPr lang="ru-RU" sz="1800" i="1" dirty="0" smtClean="0"/>
            <a:t>избранный</a:t>
          </a:r>
          <a:r>
            <a:rPr lang="ru-RU" sz="1800" dirty="0" smtClean="0"/>
            <a:t>:</a:t>
          </a:r>
          <a:endParaRPr lang="ru-RU" sz="1800" dirty="0"/>
        </a:p>
      </dgm:t>
    </dgm:pt>
    <dgm:pt modelId="{B75D684B-D986-413E-BAF3-B1FF99B1140A}" type="parTrans" cxnId="{A3E4A816-61AC-4E45-BE31-F484CF605D45}">
      <dgm:prSet/>
      <dgm:spPr/>
      <dgm:t>
        <a:bodyPr/>
        <a:lstStyle/>
        <a:p>
          <a:endParaRPr lang="ru-RU"/>
        </a:p>
      </dgm:t>
    </dgm:pt>
    <dgm:pt modelId="{7C918BCE-5562-4EF4-970C-0CB88DCBD2FB}" type="sibTrans" cxnId="{A3E4A816-61AC-4E45-BE31-F484CF605D45}">
      <dgm:prSet/>
      <dgm:spPr/>
      <dgm:t>
        <a:bodyPr/>
        <a:lstStyle/>
        <a:p>
          <a:endParaRPr lang="ru-RU"/>
        </a:p>
      </dgm:t>
    </dgm:pt>
    <dgm:pt modelId="{71440380-A288-49D7-A554-B64F3EA245E8}">
      <dgm:prSet custT="1"/>
      <dgm:spPr/>
      <dgm:t>
        <a:bodyPr/>
        <a:lstStyle/>
        <a:p>
          <a:pPr rtl="0"/>
          <a:r>
            <a:rPr lang="ru-RU" sz="2400" dirty="0" smtClean="0"/>
            <a:t>Народом</a:t>
          </a:r>
          <a:endParaRPr lang="ru-RU" sz="1200" dirty="0"/>
        </a:p>
      </dgm:t>
    </dgm:pt>
    <dgm:pt modelId="{EA515F24-E1A4-49AA-9D7E-D953987D7462}" type="parTrans" cxnId="{0316FC38-83D2-4FDD-83EC-3CD1F9D6B8E7}">
      <dgm:prSet/>
      <dgm:spPr/>
      <dgm:t>
        <a:bodyPr/>
        <a:lstStyle/>
        <a:p>
          <a:endParaRPr lang="ru-RU"/>
        </a:p>
      </dgm:t>
    </dgm:pt>
    <dgm:pt modelId="{C3102B36-1D7D-4135-933D-750A06AC3762}" type="sibTrans" cxnId="{0316FC38-83D2-4FDD-83EC-3CD1F9D6B8E7}">
      <dgm:prSet/>
      <dgm:spPr/>
      <dgm:t>
        <a:bodyPr/>
        <a:lstStyle/>
        <a:p>
          <a:endParaRPr lang="ru-RU"/>
        </a:p>
      </dgm:t>
    </dgm:pt>
    <dgm:pt modelId="{E6292074-1A56-4DF3-8B8B-FA855B826391}">
      <dgm:prSet custT="1"/>
      <dgm:spPr/>
      <dgm:t>
        <a:bodyPr/>
        <a:lstStyle/>
        <a:p>
          <a:pPr rtl="0"/>
          <a:r>
            <a:rPr lang="ru-RU" sz="1600" dirty="0" smtClean="0"/>
            <a:t>Парламентом</a:t>
          </a:r>
          <a:endParaRPr lang="ru-RU" sz="1200" dirty="0"/>
        </a:p>
      </dgm:t>
    </dgm:pt>
    <dgm:pt modelId="{42A885C8-85B0-43F1-83F7-2DBF9EFB38D1}" type="parTrans" cxnId="{97C333B1-A722-4AA7-9668-471DA97E915E}">
      <dgm:prSet/>
      <dgm:spPr/>
      <dgm:t>
        <a:bodyPr/>
        <a:lstStyle/>
        <a:p>
          <a:endParaRPr lang="ru-RU"/>
        </a:p>
      </dgm:t>
    </dgm:pt>
    <dgm:pt modelId="{85BCBC10-8376-4205-AD43-1E041EB36AD4}" type="sibTrans" cxnId="{97C333B1-A722-4AA7-9668-471DA97E915E}">
      <dgm:prSet/>
      <dgm:spPr/>
      <dgm:t>
        <a:bodyPr/>
        <a:lstStyle/>
        <a:p>
          <a:endParaRPr lang="ru-RU"/>
        </a:p>
      </dgm:t>
    </dgm:pt>
    <dgm:pt modelId="{79CC23A8-4D7E-442B-ACB1-E7FB14BAA024}">
      <dgm:prSet custT="1"/>
      <dgm:spPr/>
      <dgm:t>
        <a:bodyPr/>
        <a:lstStyle/>
        <a:p>
          <a:pPr rtl="0"/>
          <a:r>
            <a:rPr lang="ru-RU" sz="1600" dirty="0" smtClean="0"/>
            <a:t>Иным специальным органом</a:t>
          </a:r>
          <a:endParaRPr lang="ru-RU" sz="1600" dirty="0"/>
        </a:p>
      </dgm:t>
    </dgm:pt>
    <dgm:pt modelId="{224F16AA-437D-45A9-B870-211B4841C901}" type="parTrans" cxnId="{9A0A451E-2F0F-4E3E-9613-DC17FFDEB571}">
      <dgm:prSet/>
      <dgm:spPr/>
      <dgm:t>
        <a:bodyPr/>
        <a:lstStyle/>
        <a:p>
          <a:endParaRPr lang="ru-RU"/>
        </a:p>
      </dgm:t>
    </dgm:pt>
    <dgm:pt modelId="{B8F7693B-0E85-4E22-9310-D56B95A29702}" type="sibTrans" cxnId="{9A0A451E-2F0F-4E3E-9613-DC17FFDEB571}">
      <dgm:prSet/>
      <dgm:spPr/>
      <dgm:t>
        <a:bodyPr/>
        <a:lstStyle/>
        <a:p>
          <a:endParaRPr lang="ru-RU"/>
        </a:p>
      </dgm:t>
    </dgm:pt>
    <dgm:pt modelId="{D7D2F531-D9D1-45D3-BEB4-AB425FF1859F}">
      <dgm:prSet custT="1"/>
      <dgm:spPr/>
      <dgm:t>
        <a:bodyPr/>
        <a:lstStyle/>
        <a:p>
          <a:pPr rtl="0"/>
          <a:r>
            <a:rPr lang="ru-RU" sz="1600" dirty="0" smtClean="0"/>
            <a:t>Коллегиальный орган</a:t>
          </a:r>
          <a:endParaRPr lang="ru-RU" sz="1600" dirty="0"/>
        </a:p>
      </dgm:t>
    </dgm:pt>
    <dgm:pt modelId="{61D8DB7E-1B2F-4289-8D8C-1E9008A914F4}" type="parTrans" cxnId="{85EC9230-E077-498C-BC7B-E87F002EC0D6}">
      <dgm:prSet/>
      <dgm:spPr/>
      <dgm:t>
        <a:bodyPr/>
        <a:lstStyle/>
        <a:p>
          <a:endParaRPr lang="ru-RU"/>
        </a:p>
      </dgm:t>
    </dgm:pt>
    <dgm:pt modelId="{B813D52D-A774-44B8-A266-3520065132FC}" type="sibTrans" cxnId="{85EC9230-E077-498C-BC7B-E87F002EC0D6}">
      <dgm:prSet/>
      <dgm:spPr/>
      <dgm:t>
        <a:bodyPr/>
        <a:lstStyle/>
        <a:p>
          <a:endParaRPr lang="ru-RU"/>
        </a:p>
      </dgm:t>
    </dgm:pt>
    <dgm:pt modelId="{6A7857D5-71D5-47ED-8D93-33D9299DA58C}">
      <dgm:prSet custT="1"/>
      <dgm:spPr/>
      <dgm:t>
        <a:bodyPr/>
        <a:lstStyle/>
        <a:p>
          <a:pPr rtl="0"/>
          <a:r>
            <a:rPr lang="ru-RU" sz="1800" dirty="0" smtClean="0"/>
            <a:t>Глава правительства</a:t>
          </a:r>
          <a:endParaRPr lang="ru-RU" sz="1800" dirty="0"/>
        </a:p>
      </dgm:t>
    </dgm:pt>
    <dgm:pt modelId="{D9AF6E10-F6C6-4FAE-ABB7-2DDBCAAC6C36}" type="parTrans" cxnId="{09133B53-9F3C-4ACE-9DD3-50AA1B762A40}">
      <dgm:prSet/>
      <dgm:spPr/>
      <dgm:t>
        <a:bodyPr/>
        <a:lstStyle/>
        <a:p>
          <a:endParaRPr lang="ru-RU"/>
        </a:p>
      </dgm:t>
    </dgm:pt>
    <dgm:pt modelId="{C386F540-8BCE-4790-8C4E-98F8D1E8BB9C}" type="sibTrans" cxnId="{09133B53-9F3C-4ACE-9DD3-50AA1B762A40}">
      <dgm:prSet/>
      <dgm:spPr/>
      <dgm:t>
        <a:bodyPr/>
        <a:lstStyle/>
        <a:p>
          <a:endParaRPr lang="ru-RU"/>
        </a:p>
      </dgm:t>
    </dgm:pt>
    <dgm:pt modelId="{6377D76A-57FF-426A-A8C7-990A8E3731AB}" type="pres">
      <dgm:prSet presAssocID="{7B2ADFE6-DC71-40AC-8A5D-3AED38B7BF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825377-4663-4E77-81A3-8552C5DDC9C3}" type="pres">
      <dgm:prSet presAssocID="{2D6C2FA2-8E9B-4C13-A4C9-E078E1FABCFB}" presName="horFlow" presStyleCnt="0"/>
      <dgm:spPr/>
    </dgm:pt>
    <dgm:pt modelId="{7450E048-A9C8-4BB6-ABCA-7FA7E888554F}" type="pres">
      <dgm:prSet presAssocID="{2D6C2FA2-8E9B-4C13-A4C9-E078E1FABCFB}" presName="bigChev" presStyleLbl="node1" presStyleIdx="0" presStyleCnt="4"/>
      <dgm:spPr/>
      <dgm:t>
        <a:bodyPr/>
        <a:lstStyle/>
        <a:p>
          <a:endParaRPr lang="ru-RU"/>
        </a:p>
      </dgm:t>
    </dgm:pt>
    <dgm:pt modelId="{6C74DB4C-F4AF-46B1-9FED-C255DD93194C}" type="pres">
      <dgm:prSet presAssocID="{2127900D-DEC2-439E-AD10-6E68BAC759A0}" presName="parTrans" presStyleCnt="0"/>
      <dgm:spPr/>
    </dgm:pt>
    <dgm:pt modelId="{0550F3E0-2D82-410F-A455-DC06C795F90C}" type="pres">
      <dgm:prSet presAssocID="{C185E5C3-7FD1-4B50-BD3F-518EB5FAD168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A087E-E3B8-435D-83CE-D9FBA4848212}" type="pres">
      <dgm:prSet presAssocID="{8F548D00-038F-4DBC-AA88-DDF88541C7DB}" presName="sibTrans" presStyleCnt="0"/>
      <dgm:spPr/>
    </dgm:pt>
    <dgm:pt modelId="{B4C10FDF-A45A-4AB5-A471-D936F45B1C1B}" type="pres">
      <dgm:prSet presAssocID="{D62F0CAF-0D86-4D75-B7DF-11B245A6AF4B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5256C-94CD-44AF-B94B-5B9C4262E781}" type="pres">
      <dgm:prSet presAssocID="{1510F71E-8E5A-4CDC-9E3C-1F2036915738}" presName="sibTrans" presStyleCnt="0"/>
      <dgm:spPr/>
    </dgm:pt>
    <dgm:pt modelId="{06F06074-2B5A-4A05-8E9B-357A8922FF6B}" type="pres">
      <dgm:prSet presAssocID="{1EA1E694-50E4-40E1-AA04-F5C81C9D1C5F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AE2B4-94C9-4025-B0B2-EE12208AB2EB}" type="pres">
      <dgm:prSet presAssocID="{2D6C2FA2-8E9B-4C13-A4C9-E078E1FABCFB}" presName="vSp" presStyleCnt="0"/>
      <dgm:spPr/>
    </dgm:pt>
    <dgm:pt modelId="{7D562709-45F8-491E-BFB2-57B0443EB067}" type="pres">
      <dgm:prSet presAssocID="{5511C102-639D-4BC2-9E80-AC1A7F420724}" presName="horFlow" presStyleCnt="0"/>
      <dgm:spPr/>
    </dgm:pt>
    <dgm:pt modelId="{DCBE3B3C-7F7D-45D9-B2B2-500C6873D271}" type="pres">
      <dgm:prSet presAssocID="{5511C102-639D-4BC2-9E80-AC1A7F420724}" presName="bigChev" presStyleLbl="node1" presStyleIdx="1" presStyleCnt="4"/>
      <dgm:spPr/>
      <dgm:t>
        <a:bodyPr/>
        <a:lstStyle/>
        <a:p>
          <a:endParaRPr lang="ru-RU"/>
        </a:p>
      </dgm:t>
    </dgm:pt>
    <dgm:pt modelId="{F8F955EC-BF5C-452E-829B-F6109AFA32EA}" type="pres">
      <dgm:prSet presAssocID="{EA515F24-E1A4-49AA-9D7E-D953987D7462}" presName="parTrans" presStyleCnt="0"/>
      <dgm:spPr/>
    </dgm:pt>
    <dgm:pt modelId="{BFDCE800-616F-43A7-8802-06EBB0EA3382}" type="pres">
      <dgm:prSet presAssocID="{71440380-A288-49D7-A554-B64F3EA245E8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380ED-63B1-42DA-8D82-9F9479458E5F}" type="pres">
      <dgm:prSet presAssocID="{C3102B36-1D7D-4135-933D-750A06AC3762}" presName="sibTrans" presStyleCnt="0"/>
      <dgm:spPr/>
    </dgm:pt>
    <dgm:pt modelId="{D06BE259-1C24-4B62-881D-1071AA1BCEDF}" type="pres">
      <dgm:prSet presAssocID="{E6292074-1A56-4DF3-8B8B-FA855B826391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F268E-134A-4086-82EE-8AAD34267C84}" type="pres">
      <dgm:prSet presAssocID="{85BCBC10-8376-4205-AD43-1E041EB36AD4}" presName="sibTrans" presStyleCnt="0"/>
      <dgm:spPr/>
    </dgm:pt>
    <dgm:pt modelId="{B646B9BB-4C91-4984-98A4-407BFD4848E7}" type="pres">
      <dgm:prSet presAssocID="{79CC23A8-4D7E-442B-ACB1-E7FB14BAA024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DD06B-E4F6-4EA7-9690-81304B5608DE}" type="pres">
      <dgm:prSet presAssocID="{5511C102-639D-4BC2-9E80-AC1A7F420724}" presName="vSp" presStyleCnt="0"/>
      <dgm:spPr/>
    </dgm:pt>
    <dgm:pt modelId="{F9B70060-E8A6-4661-A766-37E03CE6CC9C}" type="pres">
      <dgm:prSet presAssocID="{D7D2F531-D9D1-45D3-BEB4-AB425FF1859F}" presName="horFlow" presStyleCnt="0"/>
      <dgm:spPr/>
    </dgm:pt>
    <dgm:pt modelId="{96E5B02F-1D16-48BC-BA0A-28C363C24EBF}" type="pres">
      <dgm:prSet presAssocID="{D7D2F531-D9D1-45D3-BEB4-AB425FF1859F}" presName="bigChev" presStyleLbl="node1" presStyleIdx="2" presStyleCnt="4"/>
      <dgm:spPr/>
      <dgm:t>
        <a:bodyPr/>
        <a:lstStyle/>
        <a:p>
          <a:endParaRPr lang="ru-RU"/>
        </a:p>
      </dgm:t>
    </dgm:pt>
    <dgm:pt modelId="{EE2418A9-B6CD-4724-B34A-82D451782E43}" type="pres">
      <dgm:prSet presAssocID="{D7D2F531-D9D1-45D3-BEB4-AB425FF1859F}" presName="vSp" presStyleCnt="0"/>
      <dgm:spPr/>
    </dgm:pt>
    <dgm:pt modelId="{C7A46F07-F2AD-4B23-99FD-428B091DD80C}" type="pres">
      <dgm:prSet presAssocID="{6A7857D5-71D5-47ED-8D93-33D9299DA58C}" presName="horFlow" presStyleCnt="0"/>
      <dgm:spPr/>
    </dgm:pt>
    <dgm:pt modelId="{3AC3C39E-BB67-4176-B54F-98E31537392D}" type="pres">
      <dgm:prSet presAssocID="{6A7857D5-71D5-47ED-8D93-33D9299DA58C}" presName="bigChev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DB092287-42DD-4EC2-9A04-1654BA06555D}" type="presOf" srcId="{79CC23A8-4D7E-442B-ACB1-E7FB14BAA024}" destId="{B646B9BB-4C91-4984-98A4-407BFD4848E7}" srcOrd="0" destOrd="0" presId="urn:microsoft.com/office/officeart/2005/8/layout/lProcess3"/>
    <dgm:cxn modelId="{286D90DF-552E-4430-A9BD-F05E881A1947}" type="presOf" srcId="{71440380-A288-49D7-A554-B64F3EA245E8}" destId="{BFDCE800-616F-43A7-8802-06EBB0EA3382}" srcOrd="0" destOrd="0" presId="urn:microsoft.com/office/officeart/2005/8/layout/lProcess3"/>
    <dgm:cxn modelId="{9A0A451E-2F0F-4E3E-9613-DC17FFDEB571}" srcId="{5511C102-639D-4BC2-9E80-AC1A7F420724}" destId="{79CC23A8-4D7E-442B-ACB1-E7FB14BAA024}" srcOrd="2" destOrd="0" parTransId="{224F16AA-437D-45A9-B870-211B4841C901}" sibTransId="{B8F7693B-0E85-4E22-9310-D56B95A29702}"/>
    <dgm:cxn modelId="{155C6338-7C18-46BC-B6A3-B8E33E76C9E4}" type="presOf" srcId="{5511C102-639D-4BC2-9E80-AC1A7F420724}" destId="{DCBE3B3C-7F7D-45D9-B2B2-500C6873D271}" srcOrd="0" destOrd="0" presId="urn:microsoft.com/office/officeart/2005/8/layout/lProcess3"/>
    <dgm:cxn modelId="{66027338-8B93-47C7-933F-F36A69B1C2C6}" type="presOf" srcId="{D7D2F531-D9D1-45D3-BEB4-AB425FF1859F}" destId="{96E5B02F-1D16-48BC-BA0A-28C363C24EBF}" srcOrd="0" destOrd="0" presId="urn:microsoft.com/office/officeart/2005/8/layout/lProcess3"/>
    <dgm:cxn modelId="{3030F048-F3B0-48BD-BF85-2C04A3769FA2}" type="presOf" srcId="{E6292074-1A56-4DF3-8B8B-FA855B826391}" destId="{D06BE259-1C24-4B62-881D-1071AA1BCEDF}" srcOrd="0" destOrd="0" presId="urn:microsoft.com/office/officeart/2005/8/layout/lProcess3"/>
    <dgm:cxn modelId="{2CA47C20-2048-419A-BBFD-D4FC0884E8FC}" type="presOf" srcId="{C185E5C3-7FD1-4B50-BD3F-518EB5FAD168}" destId="{0550F3E0-2D82-410F-A455-DC06C795F90C}" srcOrd="0" destOrd="0" presId="urn:microsoft.com/office/officeart/2005/8/layout/lProcess3"/>
    <dgm:cxn modelId="{A3E4A816-61AC-4E45-BE31-F484CF605D45}" srcId="{7B2ADFE6-DC71-40AC-8A5D-3AED38B7BF10}" destId="{5511C102-639D-4BC2-9E80-AC1A7F420724}" srcOrd="1" destOrd="0" parTransId="{B75D684B-D986-413E-BAF3-B1FF99B1140A}" sibTransId="{7C918BCE-5562-4EF4-970C-0CB88DCBD2FB}"/>
    <dgm:cxn modelId="{09133B53-9F3C-4ACE-9DD3-50AA1B762A40}" srcId="{7B2ADFE6-DC71-40AC-8A5D-3AED38B7BF10}" destId="{6A7857D5-71D5-47ED-8D93-33D9299DA58C}" srcOrd="3" destOrd="0" parTransId="{D9AF6E10-F6C6-4FAE-ABB7-2DDBCAAC6C36}" sibTransId="{C386F540-8BCE-4790-8C4E-98F8D1E8BB9C}"/>
    <dgm:cxn modelId="{97C333B1-A722-4AA7-9668-471DA97E915E}" srcId="{5511C102-639D-4BC2-9E80-AC1A7F420724}" destId="{E6292074-1A56-4DF3-8B8B-FA855B826391}" srcOrd="1" destOrd="0" parTransId="{42A885C8-85B0-43F1-83F7-2DBF9EFB38D1}" sibTransId="{85BCBC10-8376-4205-AD43-1E041EB36AD4}"/>
    <dgm:cxn modelId="{85EC9230-E077-498C-BC7B-E87F002EC0D6}" srcId="{7B2ADFE6-DC71-40AC-8A5D-3AED38B7BF10}" destId="{D7D2F531-D9D1-45D3-BEB4-AB425FF1859F}" srcOrd="2" destOrd="0" parTransId="{61D8DB7E-1B2F-4289-8D8C-1E9008A914F4}" sibTransId="{B813D52D-A774-44B8-A266-3520065132FC}"/>
    <dgm:cxn modelId="{4C92146F-2163-45B7-AFBA-17881C8F4E10}" type="presOf" srcId="{6A7857D5-71D5-47ED-8D93-33D9299DA58C}" destId="{3AC3C39E-BB67-4176-B54F-98E31537392D}" srcOrd="0" destOrd="0" presId="urn:microsoft.com/office/officeart/2005/8/layout/lProcess3"/>
    <dgm:cxn modelId="{F6740AA6-92BA-47C1-B1A5-B1F6949BED59}" type="presOf" srcId="{7B2ADFE6-DC71-40AC-8A5D-3AED38B7BF10}" destId="{6377D76A-57FF-426A-A8C7-990A8E3731AB}" srcOrd="0" destOrd="0" presId="urn:microsoft.com/office/officeart/2005/8/layout/lProcess3"/>
    <dgm:cxn modelId="{B85416B7-66E7-4B1B-AC5E-6A1C90D65299}" type="presOf" srcId="{D62F0CAF-0D86-4D75-B7DF-11B245A6AF4B}" destId="{B4C10FDF-A45A-4AB5-A471-D936F45B1C1B}" srcOrd="0" destOrd="0" presId="urn:microsoft.com/office/officeart/2005/8/layout/lProcess3"/>
    <dgm:cxn modelId="{CB7E0242-36CE-40BC-9B33-4EEDF7CF07FA}" type="presOf" srcId="{2D6C2FA2-8E9B-4C13-A4C9-E078E1FABCFB}" destId="{7450E048-A9C8-4BB6-ABCA-7FA7E888554F}" srcOrd="0" destOrd="0" presId="urn:microsoft.com/office/officeart/2005/8/layout/lProcess3"/>
    <dgm:cxn modelId="{7D2E113E-72F9-4888-BCCE-FCBD89229624}" srcId="{7B2ADFE6-DC71-40AC-8A5D-3AED38B7BF10}" destId="{2D6C2FA2-8E9B-4C13-A4C9-E078E1FABCFB}" srcOrd="0" destOrd="0" parTransId="{8BD3E7C3-EB39-48A0-9C4D-79B7B4BC9A3F}" sibTransId="{598FCFB2-EDBD-41F1-82DB-8510DBF8345C}"/>
    <dgm:cxn modelId="{0316FC38-83D2-4FDD-83EC-3CD1F9D6B8E7}" srcId="{5511C102-639D-4BC2-9E80-AC1A7F420724}" destId="{71440380-A288-49D7-A554-B64F3EA245E8}" srcOrd="0" destOrd="0" parTransId="{EA515F24-E1A4-49AA-9D7E-D953987D7462}" sibTransId="{C3102B36-1D7D-4135-933D-750A06AC3762}"/>
    <dgm:cxn modelId="{60A247A1-7368-4E23-A2CA-09F77A1D968B}" srcId="{2D6C2FA2-8E9B-4C13-A4C9-E078E1FABCFB}" destId="{C185E5C3-7FD1-4B50-BD3F-518EB5FAD168}" srcOrd="0" destOrd="0" parTransId="{2127900D-DEC2-439E-AD10-6E68BAC759A0}" sibTransId="{8F548D00-038F-4DBC-AA88-DDF88541C7DB}"/>
    <dgm:cxn modelId="{80BF8519-6909-442C-87CB-A10FFB9CD493}" type="presOf" srcId="{1EA1E694-50E4-40E1-AA04-F5C81C9D1C5F}" destId="{06F06074-2B5A-4A05-8E9B-357A8922FF6B}" srcOrd="0" destOrd="0" presId="urn:microsoft.com/office/officeart/2005/8/layout/lProcess3"/>
    <dgm:cxn modelId="{0D4E56E5-ED63-4DB9-93CE-E72B7D8AB011}" srcId="{2D6C2FA2-8E9B-4C13-A4C9-E078E1FABCFB}" destId="{D62F0CAF-0D86-4D75-B7DF-11B245A6AF4B}" srcOrd="1" destOrd="0" parTransId="{025ABEBE-8DEF-422C-AEC8-2DC0C81D3A8E}" sibTransId="{1510F71E-8E5A-4CDC-9E3C-1F2036915738}"/>
    <dgm:cxn modelId="{D5FDA231-9B91-43A3-AC93-B93FE4859536}" srcId="{2D6C2FA2-8E9B-4C13-A4C9-E078E1FABCFB}" destId="{1EA1E694-50E4-40E1-AA04-F5C81C9D1C5F}" srcOrd="2" destOrd="0" parTransId="{BFF7C4DF-BE39-40BB-B18A-B0E84E446FC7}" sibTransId="{3F86B329-ECAF-4FF5-885D-3DCC6DDBD56E}"/>
    <dgm:cxn modelId="{38A305F8-C8F8-4F1B-8489-A4B6C3BFBEC9}" type="presParOf" srcId="{6377D76A-57FF-426A-A8C7-990A8E3731AB}" destId="{AE825377-4663-4E77-81A3-8552C5DDC9C3}" srcOrd="0" destOrd="0" presId="urn:microsoft.com/office/officeart/2005/8/layout/lProcess3"/>
    <dgm:cxn modelId="{6030224A-1372-438B-ADB8-332C3F41A15D}" type="presParOf" srcId="{AE825377-4663-4E77-81A3-8552C5DDC9C3}" destId="{7450E048-A9C8-4BB6-ABCA-7FA7E888554F}" srcOrd="0" destOrd="0" presId="urn:microsoft.com/office/officeart/2005/8/layout/lProcess3"/>
    <dgm:cxn modelId="{90CE20C0-D266-4A13-8F41-D9F733AA39B6}" type="presParOf" srcId="{AE825377-4663-4E77-81A3-8552C5DDC9C3}" destId="{6C74DB4C-F4AF-46B1-9FED-C255DD93194C}" srcOrd="1" destOrd="0" presId="urn:microsoft.com/office/officeart/2005/8/layout/lProcess3"/>
    <dgm:cxn modelId="{3B53829D-DAF1-4746-87C9-7FE43B646113}" type="presParOf" srcId="{AE825377-4663-4E77-81A3-8552C5DDC9C3}" destId="{0550F3E0-2D82-410F-A455-DC06C795F90C}" srcOrd="2" destOrd="0" presId="urn:microsoft.com/office/officeart/2005/8/layout/lProcess3"/>
    <dgm:cxn modelId="{37F4092C-6388-4901-BCA4-7A6D1E81DF55}" type="presParOf" srcId="{AE825377-4663-4E77-81A3-8552C5DDC9C3}" destId="{E05A087E-E3B8-435D-83CE-D9FBA4848212}" srcOrd="3" destOrd="0" presId="urn:microsoft.com/office/officeart/2005/8/layout/lProcess3"/>
    <dgm:cxn modelId="{094AFCC6-5B92-4946-8CFD-2B4C2304F749}" type="presParOf" srcId="{AE825377-4663-4E77-81A3-8552C5DDC9C3}" destId="{B4C10FDF-A45A-4AB5-A471-D936F45B1C1B}" srcOrd="4" destOrd="0" presId="urn:microsoft.com/office/officeart/2005/8/layout/lProcess3"/>
    <dgm:cxn modelId="{D4C0D2A3-5F6F-45B3-B5FE-3502030B2D6A}" type="presParOf" srcId="{AE825377-4663-4E77-81A3-8552C5DDC9C3}" destId="{4F75256C-94CD-44AF-B94B-5B9C4262E781}" srcOrd="5" destOrd="0" presId="urn:microsoft.com/office/officeart/2005/8/layout/lProcess3"/>
    <dgm:cxn modelId="{2F265634-05E7-49D4-80F5-BDF6A333C0CA}" type="presParOf" srcId="{AE825377-4663-4E77-81A3-8552C5DDC9C3}" destId="{06F06074-2B5A-4A05-8E9B-357A8922FF6B}" srcOrd="6" destOrd="0" presId="urn:microsoft.com/office/officeart/2005/8/layout/lProcess3"/>
    <dgm:cxn modelId="{B7B1C877-087D-43E8-9CAD-24C406271F8C}" type="presParOf" srcId="{6377D76A-57FF-426A-A8C7-990A8E3731AB}" destId="{ECCAE2B4-94C9-4025-B0B2-EE12208AB2EB}" srcOrd="1" destOrd="0" presId="urn:microsoft.com/office/officeart/2005/8/layout/lProcess3"/>
    <dgm:cxn modelId="{8DCC53F1-5BD3-4E1B-AF5C-0EE3072E13FD}" type="presParOf" srcId="{6377D76A-57FF-426A-A8C7-990A8E3731AB}" destId="{7D562709-45F8-491E-BFB2-57B0443EB067}" srcOrd="2" destOrd="0" presId="urn:microsoft.com/office/officeart/2005/8/layout/lProcess3"/>
    <dgm:cxn modelId="{0FBACCF2-0388-4F58-82A4-85E6DB295A85}" type="presParOf" srcId="{7D562709-45F8-491E-BFB2-57B0443EB067}" destId="{DCBE3B3C-7F7D-45D9-B2B2-500C6873D271}" srcOrd="0" destOrd="0" presId="urn:microsoft.com/office/officeart/2005/8/layout/lProcess3"/>
    <dgm:cxn modelId="{0718D809-62ED-4202-ADE9-2217A0AD24E1}" type="presParOf" srcId="{7D562709-45F8-491E-BFB2-57B0443EB067}" destId="{F8F955EC-BF5C-452E-829B-F6109AFA32EA}" srcOrd="1" destOrd="0" presId="urn:microsoft.com/office/officeart/2005/8/layout/lProcess3"/>
    <dgm:cxn modelId="{293F33E1-3506-406C-9097-563AC55A869E}" type="presParOf" srcId="{7D562709-45F8-491E-BFB2-57B0443EB067}" destId="{BFDCE800-616F-43A7-8802-06EBB0EA3382}" srcOrd="2" destOrd="0" presId="urn:microsoft.com/office/officeart/2005/8/layout/lProcess3"/>
    <dgm:cxn modelId="{84D8D684-EA4A-40E4-AA1C-562EF2D6E8BB}" type="presParOf" srcId="{7D562709-45F8-491E-BFB2-57B0443EB067}" destId="{AA3380ED-63B1-42DA-8D82-9F9479458E5F}" srcOrd="3" destOrd="0" presId="urn:microsoft.com/office/officeart/2005/8/layout/lProcess3"/>
    <dgm:cxn modelId="{3815B3F6-1049-46F5-80D5-18EA193125E8}" type="presParOf" srcId="{7D562709-45F8-491E-BFB2-57B0443EB067}" destId="{D06BE259-1C24-4B62-881D-1071AA1BCEDF}" srcOrd="4" destOrd="0" presId="urn:microsoft.com/office/officeart/2005/8/layout/lProcess3"/>
    <dgm:cxn modelId="{609CE165-1778-44FD-9C14-85932E67C315}" type="presParOf" srcId="{7D562709-45F8-491E-BFB2-57B0443EB067}" destId="{EF1F268E-134A-4086-82EE-8AAD34267C84}" srcOrd="5" destOrd="0" presId="urn:microsoft.com/office/officeart/2005/8/layout/lProcess3"/>
    <dgm:cxn modelId="{4F735D12-3776-43AC-A105-8545150825CC}" type="presParOf" srcId="{7D562709-45F8-491E-BFB2-57B0443EB067}" destId="{B646B9BB-4C91-4984-98A4-407BFD4848E7}" srcOrd="6" destOrd="0" presId="urn:microsoft.com/office/officeart/2005/8/layout/lProcess3"/>
    <dgm:cxn modelId="{EEE1D0F9-F2A0-42BF-8BB2-D3ED53A9B1DE}" type="presParOf" srcId="{6377D76A-57FF-426A-A8C7-990A8E3731AB}" destId="{D1CDD06B-E4F6-4EA7-9690-81304B5608DE}" srcOrd="3" destOrd="0" presId="urn:microsoft.com/office/officeart/2005/8/layout/lProcess3"/>
    <dgm:cxn modelId="{36D66FC1-39DC-44A1-97A0-C6AC3D354C79}" type="presParOf" srcId="{6377D76A-57FF-426A-A8C7-990A8E3731AB}" destId="{F9B70060-E8A6-4661-A766-37E03CE6CC9C}" srcOrd="4" destOrd="0" presId="urn:microsoft.com/office/officeart/2005/8/layout/lProcess3"/>
    <dgm:cxn modelId="{0ED0E658-9126-4C26-8F83-E74BC6D6EC27}" type="presParOf" srcId="{F9B70060-E8A6-4661-A766-37E03CE6CC9C}" destId="{96E5B02F-1D16-48BC-BA0A-28C363C24EBF}" srcOrd="0" destOrd="0" presId="urn:microsoft.com/office/officeart/2005/8/layout/lProcess3"/>
    <dgm:cxn modelId="{A91DDBE0-3210-4200-85F0-D4C5D65EE7E5}" type="presParOf" srcId="{6377D76A-57FF-426A-A8C7-990A8E3731AB}" destId="{EE2418A9-B6CD-4724-B34A-82D451782E43}" srcOrd="5" destOrd="0" presId="urn:microsoft.com/office/officeart/2005/8/layout/lProcess3"/>
    <dgm:cxn modelId="{15E758DC-DF8B-408E-8377-55E44E0ED1FB}" type="presParOf" srcId="{6377D76A-57FF-426A-A8C7-990A8E3731AB}" destId="{C7A46F07-F2AD-4B23-99FD-428B091DD80C}" srcOrd="6" destOrd="0" presId="urn:microsoft.com/office/officeart/2005/8/layout/lProcess3"/>
    <dgm:cxn modelId="{5C6F2F9F-FEAE-4F90-AABA-55A6F14885C3}" type="presParOf" srcId="{C7A46F07-F2AD-4B23-99FD-428B091DD80C}" destId="{3AC3C39E-BB67-4176-B54F-98E31537392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8C2C06-B048-4F7A-98DF-E754B2DA19C6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DAC6F78-1DFF-4036-9D4D-16A7E16CB23E}">
      <dgm:prSet/>
      <dgm:spPr/>
      <dgm:t>
        <a:bodyPr/>
        <a:lstStyle/>
        <a:p>
          <a:pPr rtl="0"/>
          <a:r>
            <a:rPr lang="ru-RU" sz="1900" b="1" dirty="0" smtClean="0"/>
            <a:t>Внепарламентский</a:t>
          </a:r>
          <a:r>
            <a:rPr lang="ru-RU" sz="1900" dirty="0" smtClean="0"/>
            <a:t> (всеобщие выборы)</a:t>
          </a:r>
          <a:endParaRPr lang="ru-RU" sz="1900" dirty="0"/>
        </a:p>
      </dgm:t>
    </dgm:pt>
    <dgm:pt modelId="{89F431C8-0A0A-4A71-BE78-158CBCC78A8D}" type="parTrans" cxnId="{35E2E4B5-5993-4A28-82C3-965979C10BF3}">
      <dgm:prSet/>
      <dgm:spPr/>
      <dgm:t>
        <a:bodyPr/>
        <a:lstStyle/>
        <a:p>
          <a:endParaRPr lang="ru-RU"/>
        </a:p>
      </dgm:t>
    </dgm:pt>
    <dgm:pt modelId="{F517DDA6-46BC-48F8-B7D0-BFFA5F939F89}" type="sibTrans" cxnId="{35E2E4B5-5993-4A28-82C3-965979C10BF3}">
      <dgm:prSet/>
      <dgm:spPr/>
      <dgm:t>
        <a:bodyPr/>
        <a:lstStyle/>
        <a:p>
          <a:endParaRPr lang="ru-RU"/>
        </a:p>
      </dgm:t>
    </dgm:pt>
    <dgm:pt modelId="{56921F0B-8B05-4949-9AFC-5346735A0DF5}">
      <dgm:prSet custT="1"/>
      <dgm:spPr/>
      <dgm:t>
        <a:bodyPr/>
        <a:lstStyle/>
        <a:p>
          <a:pPr rtl="0"/>
          <a:r>
            <a:rPr lang="ru-RU" sz="1800" dirty="0" smtClean="0"/>
            <a:t>Прямые выборы</a:t>
          </a:r>
          <a:endParaRPr lang="ru-RU" sz="1800" dirty="0"/>
        </a:p>
      </dgm:t>
    </dgm:pt>
    <dgm:pt modelId="{B4417383-5C55-4347-9F8C-DF3AE82EDBE0}" type="parTrans" cxnId="{C907BD56-E94C-452A-ABA4-3DC0DCC076ED}">
      <dgm:prSet/>
      <dgm:spPr/>
      <dgm:t>
        <a:bodyPr/>
        <a:lstStyle/>
        <a:p>
          <a:endParaRPr lang="ru-RU"/>
        </a:p>
      </dgm:t>
    </dgm:pt>
    <dgm:pt modelId="{EDAD0C49-81A1-4E24-906F-50FE61AE359F}" type="sibTrans" cxnId="{C907BD56-E94C-452A-ABA4-3DC0DCC076ED}">
      <dgm:prSet/>
      <dgm:spPr/>
      <dgm:t>
        <a:bodyPr/>
        <a:lstStyle/>
        <a:p>
          <a:endParaRPr lang="ru-RU"/>
        </a:p>
      </dgm:t>
    </dgm:pt>
    <dgm:pt modelId="{35229CE6-4011-4A4C-A2EC-52A2E584D899}">
      <dgm:prSet custT="1"/>
      <dgm:spPr/>
      <dgm:t>
        <a:bodyPr/>
        <a:lstStyle/>
        <a:p>
          <a:pPr rtl="0"/>
          <a:r>
            <a:rPr lang="ru-RU" sz="1800" dirty="0" smtClean="0"/>
            <a:t>Косвенные выборы</a:t>
          </a:r>
          <a:endParaRPr lang="ru-RU" sz="1800" dirty="0"/>
        </a:p>
      </dgm:t>
    </dgm:pt>
    <dgm:pt modelId="{0C557685-F14B-437F-A1E0-DA2443DB8ADB}" type="parTrans" cxnId="{4CB3025A-8A95-40E8-841E-ED4CC6DA22BD}">
      <dgm:prSet/>
      <dgm:spPr/>
      <dgm:t>
        <a:bodyPr/>
        <a:lstStyle/>
        <a:p>
          <a:endParaRPr lang="ru-RU"/>
        </a:p>
      </dgm:t>
    </dgm:pt>
    <dgm:pt modelId="{CBAC1C12-F456-46C7-8097-FD864E74A6F3}" type="sibTrans" cxnId="{4CB3025A-8A95-40E8-841E-ED4CC6DA22BD}">
      <dgm:prSet/>
      <dgm:spPr/>
      <dgm:t>
        <a:bodyPr/>
        <a:lstStyle/>
        <a:p>
          <a:endParaRPr lang="ru-RU"/>
        </a:p>
      </dgm:t>
    </dgm:pt>
    <dgm:pt modelId="{7FE82C5E-2ED9-4814-99B8-85F304F40731}">
      <dgm:prSet/>
      <dgm:spPr/>
      <dgm:t>
        <a:bodyPr/>
        <a:lstStyle/>
        <a:p>
          <a:pPr rtl="0"/>
          <a:r>
            <a:rPr lang="ru-RU" b="1" dirty="0" smtClean="0"/>
            <a:t>Парламентский</a:t>
          </a:r>
          <a:r>
            <a:rPr lang="ru-RU" dirty="0" smtClean="0"/>
            <a:t> (избрание парламентом)</a:t>
          </a:r>
          <a:endParaRPr lang="ru-RU" dirty="0"/>
        </a:p>
      </dgm:t>
    </dgm:pt>
    <dgm:pt modelId="{D65A9AC2-260C-4331-B7C2-68A3FC6CC1A9}" type="parTrans" cxnId="{8F2E06CE-BFE6-4CE2-AB15-870B4B262A03}">
      <dgm:prSet/>
      <dgm:spPr/>
      <dgm:t>
        <a:bodyPr/>
        <a:lstStyle/>
        <a:p>
          <a:endParaRPr lang="ru-RU"/>
        </a:p>
      </dgm:t>
    </dgm:pt>
    <dgm:pt modelId="{93A8E748-08EE-45EA-824C-62D9D0CCA842}" type="sibTrans" cxnId="{8F2E06CE-BFE6-4CE2-AB15-870B4B262A03}">
      <dgm:prSet/>
      <dgm:spPr/>
      <dgm:t>
        <a:bodyPr/>
        <a:lstStyle/>
        <a:p>
          <a:endParaRPr lang="ru-RU"/>
        </a:p>
      </dgm:t>
    </dgm:pt>
    <dgm:pt modelId="{66101FDF-7D56-42A6-A297-F133F350088E}">
      <dgm:prSet/>
      <dgm:spPr/>
      <dgm:t>
        <a:bodyPr/>
        <a:lstStyle/>
        <a:p>
          <a:pPr rtl="0"/>
          <a:r>
            <a:rPr lang="ru-RU" dirty="0" smtClean="0"/>
            <a:t>Избрание </a:t>
          </a:r>
          <a:r>
            <a:rPr lang="ru-RU" b="1" dirty="0" smtClean="0"/>
            <a:t>расширенным парламентом</a:t>
          </a:r>
          <a:endParaRPr lang="ru-RU" b="1" dirty="0"/>
        </a:p>
      </dgm:t>
    </dgm:pt>
    <dgm:pt modelId="{193E7D73-BC5B-4AC3-A4BF-ED45C6BE0264}" type="parTrans" cxnId="{09B46B7B-D212-416E-8B81-7B724423AC4F}">
      <dgm:prSet/>
      <dgm:spPr/>
      <dgm:t>
        <a:bodyPr/>
        <a:lstStyle/>
        <a:p>
          <a:endParaRPr lang="ru-RU"/>
        </a:p>
      </dgm:t>
    </dgm:pt>
    <dgm:pt modelId="{0890E481-9853-4696-A400-98839EF6ED21}" type="sibTrans" cxnId="{09B46B7B-D212-416E-8B81-7B724423AC4F}">
      <dgm:prSet/>
      <dgm:spPr/>
      <dgm:t>
        <a:bodyPr/>
        <a:lstStyle/>
        <a:p>
          <a:endParaRPr lang="ru-RU"/>
        </a:p>
      </dgm:t>
    </dgm:pt>
    <dgm:pt modelId="{DC590383-7C05-43DC-BA2F-4DE9DCAF9574}" type="pres">
      <dgm:prSet presAssocID="{E38C2C06-B048-4F7A-98DF-E754B2DA19C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18DCAA-C091-47A5-BEA4-024D773E5B08}" type="pres">
      <dgm:prSet presAssocID="{7DAC6F78-1DFF-4036-9D4D-16A7E16CB23E}" presName="composite" presStyleCnt="0"/>
      <dgm:spPr/>
    </dgm:pt>
    <dgm:pt modelId="{40AFC287-8203-4540-97E6-2E3034CAAD64}" type="pres">
      <dgm:prSet presAssocID="{7DAC6F78-1DFF-4036-9D4D-16A7E16CB23E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6000" r="-36000"/>
          </a:stretch>
        </a:blipFill>
      </dgm:spPr>
    </dgm:pt>
    <dgm:pt modelId="{94196404-1E67-4AF8-8E6C-D1D3B6FB182A}" type="pres">
      <dgm:prSet presAssocID="{7DAC6F78-1DFF-4036-9D4D-16A7E16CB23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2C1D2-9889-468F-88FA-B335DE27C207}" type="pres">
      <dgm:prSet presAssocID="{F517DDA6-46BC-48F8-B7D0-BFFA5F939F89}" presName="spacing" presStyleCnt="0"/>
      <dgm:spPr/>
    </dgm:pt>
    <dgm:pt modelId="{BA44866E-6CF7-4056-8C0A-ACB5D26EE471}" type="pres">
      <dgm:prSet presAssocID="{7FE82C5E-2ED9-4814-99B8-85F304F40731}" presName="composite" presStyleCnt="0"/>
      <dgm:spPr/>
    </dgm:pt>
    <dgm:pt modelId="{BA5E5D54-E688-4E6A-9C84-D1D4F5B47201}" type="pres">
      <dgm:prSet presAssocID="{7FE82C5E-2ED9-4814-99B8-85F304F40731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B0E61F32-3177-42B8-B5D2-73BC76E5CFBE}" type="pres">
      <dgm:prSet presAssocID="{7FE82C5E-2ED9-4814-99B8-85F304F4073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143D8-6F96-4FD6-BFEF-F63E661F3E2A}" type="pres">
      <dgm:prSet presAssocID="{93A8E748-08EE-45EA-824C-62D9D0CCA842}" presName="spacing" presStyleCnt="0"/>
      <dgm:spPr/>
    </dgm:pt>
    <dgm:pt modelId="{F5682345-614B-4989-9678-0E54DDDEDDF5}" type="pres">
      <dgm:prSet presAssocID="{66101FDF-7D56-42A6-A297-F133F350088E}" presName="composite" presStyleCnt="0"/>
      <dgm:spPr/>
    </dgm:pt>
    <dgm:pt modelId="{A71B9892-B3BB-4B05-ACC6-2D27D983C0A9}" type="pres">
      <dgm:prSet presAssocID="{66101FDF-7D56-42A6-A297-F133F350088E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6AC6CC87-ADD3-42D9-802E-5C1EB1AC7E1E}" type="pres">
      <dgm:prSet presAssocID="{66101FDF-7D56-42A6-A297-F133F350088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07BD56-E94C-452A-ABA4-3DC0DCC076ED}" srcId="{7DAC6F78-1DFF-4036-9D4D-16A7E16CB23E}" destId="{56921F0B-8B05-4949-9AFC-5346735A0DF5}" srcOrd="0" destOrd="0" parTransId="{B4417383-5C55-4347-9F8C-DF3AE82EDBE0}" sibTransId="{EDAD0C49-81A1-4E24-906F-50FE61AE359F}"/>
    <dgm:cxn modelId="{796884D2-0408-4756-B5B4-6E6748AA0E2C}" type="presOf" srcId="{66101FDF-7D56-42A6-A297-F133F350088E}" destId="{6AC6CC87-ADD3-42D9-802E-5C1EB1AC7E1E}" srcOrd="0" destOrd="0" presId="urn:microsoft.com/office/officeart/2005/8/layout/vList3#1"/>
    <dgm:cxn modelId="{35E2E4B5-5993-4A28-82C3-965979C10BF3}" srcId="{E38C2C06-B048-4F7A-98DF-E754B2DA19C6}" destId="{7DAC6F78-1DFF-4036-9D4D-16A7E16CB23E}" srcOrd="0" destOrd="0" parTransId="{89F431C8-0A0A-4A71-BE78-158CBCC78A8D}" sibTransId="{F517DDA6-46BC-48F8-B7D0-BFFA5F939F89}"/>
    <dgm:cxn modelId="{09B46B7B-D212-416E-8B81-7B724423AC4F}" srcId="{E38C2C06-B048-4F7A-98DF-E754B2DA19C6}" destId="{66101FDF-7D56-42A6-A297-F133F350088E}" srcOrd="2" destOrd="0" parTransId="{193E7D73-BC5B-4AC3-A4BF-ED45C6BE0264}" sibTransId="{0890E481-9853-4696-A400-98839EF6ED21}"/>
    <dgm:cxn modelId="{E6D74DEA-509D-49C6-A8E5-1F3E8A44BB0F}" type="presOf" srcId="{56921F0B-8B05-4949-9AFC-5346735A0DF5}" destId="{94196404-1E67-4AF8-8E6C-D1D3B6FB182A}" srcOrd="0" destOrd="1" presId="urn:microsoft.com/office/officeart/2005/8/layout/vList3#1"/>
    <dgm:cxn modelId="{4CB3025A-8A95-40E8-841E-ED4CC6DA22BD}" srcId="{7DAC6F78-1DFF-4036-9D4D-16A7E16CB23E}" destId="{35229CE6-4011-4A4C-A2EC-52A2E584D899}" srcOrd="1" destOrd="0" parTransId="{0C557685-F14B-437F-A1E0-DA2443DB8ADB}" sibTransId="{CBAC1C12-F456-46C7-8097-FD864E74A6F3}"/>
    <dgm:cxn modelId="{9ADE1757-CF85-49FF-B1C1-199FDEACCF09}" type="presOf" srcId="{35229CE6-4011-4A4C-A2EC-52A2E584D899}" destId="{94196404-1E67-4AF8-8E6C-D1D3B6FB182A}" srcOrd="0" destOrd="2" presId="urn:microsoft.com/office/officeart/2005/8/layout/vList3#1"/>
    <dgm:cxn modelId="{79F7283D-69C8-40D6-8D4C-F7F7E21973DE}" type="presOf" srcId="{E38C2C06-B048-4F7A-98DF-E754B2DA19C6}" destId="{DC590383-7C05-43DC-BA2F-4DE9DCAF9574}" srcOrd="0" destOrd="0" presId="urn:microsoft.com/office/officeart/2005/8/layout/vList3#1"/>
    <dgm:cxn modelId="{881F3E3E-F954-4B16-8866-914EED70A285}" type="presOf" srcId="{7FE82C5E-2ED9-4814-99B8-85F304F40731}" destId="{B0E61F32-3177-42B8-B5D2-73BC76E5CFBE}" srcOrd="0" destOrd="0" presId="urn:microsoft.com/office/officeart/2005/8/layout/vList3#1"/>
    <dgm:cxn modelId="{8F2E06CE-BFE6-4CE2-AB15-870B4B262A03}" srcId="{E38C2C06-B048-4F7A-98DF-E754B2DA19C6}" destId="{7FE82C5E-2ED9-4814-99B8-85F304F40731}" srcOrd="1" destOrd="0" parTransId="{D65A9AC2-260C-4331-B7C2-68A3FC6CC1A9}" sibTransId="{93A8E748-08EE-45EA-824C-62D9D0CCA842}"/>
    <dgm:cxn modelId="{1EAA4463-740E-47D7-87DC-48BE0617D79A}" type="presOf" srcId="{7DAC6F78-1DFF-4036-9D4D-16A7E16CB23E}" destId="{94196404-1E67-4AF8-8E6C-D1D3B6FB182A}" srcOrd="0" destOrd="0" presId="urn:microsoft.com/office/officeart/2005/8/layout/vList3#1"/>
    <dgm:cxn modelId="{B37EAEBA-0C65-48F1-8CFF-E3344559D6DA}" type="presParOf" srcId="{DC590383-7C05-43DC-BA2F-4DE9DCAF9574}" destId="{5918DCAA-C091-47A5-BEA4-024D773E5B08}" srcOrd="0" destOrd="0" presId="urn:microsoft.com/office/officeart/2005/8/layout/vList3#1"/>
    <dgm:cxn modelId="{5E463029-B3A9-484D-9A8B-76810F44FFE7}" type="presParOf" srcId="{5918DCAA-C091-47A5-BEA4-024D773E5B08}" destId="{40AFC287-8203-4540-97E6-2E3034CAAD64}" srcOrd="0" destOrd="0" presId="urn:microsoft.com/office/officeart/2005/8/layout/vList3#1"/>
    <dgm:cxn modelId="{FAF79BAA-5C25-409D-A209-D50F0D695D6D}" type="presParOf" srcId="{5918DCAA-C091-47A5-BEA4-024D773E5B08}" destId="{94196404-1E67-4AF8-8E6C-D1D3B6FB182A}" srcOrd="1" destOrd="0" presId="urn:microsoft.com/office/officeart/2005/8/layout/vList3#1"/>
    <dgm:cxn modelId="{72663B92-5307-4EDB-9105-BE5B24A54DD0}" type="presParOf" srcId="{DC590383-7C05-43DC-BA2F-4DE9DCAF9574}" destId="{A5E2C1D2-9889-468F-88FA-B335DE27C207}" srcOrd="1" destOrd="0" presId="urn:microsoft.com/office/officeart/2005/8/layout/vList3#1"/>
    <dgm:cxn modelId="{6253C457-234E-47C5-BA01-1A66B3BBD906}" type="presParOf" srcId="{DC590383-7C05-43DC-BA2F-4DE9DCAF9574}" destId="{BA44866E-6CF7-4056-8C0A-ACB5D26EE471}" srcOrd="2" destOrd="0" presId="urn:microsoft.com/office/officeart/2005/8/layout/vList3#1"/>
    <dgm:cxn modelId="{D3DD9954-C3CE-4B67-9C6A-ED9EFA07167C}" type="presParOf" srcId="{BA44866E-6CF7-4056-8C0A-ACB5D26EE471}" destId="{BA5E5D54-E688-4E6A-9C84-D1D4F5B47201}" srcOrd="0" destOrd="0" presId="urn:microsoft.com/office/officeart/2005/8/layout/vList3#1"/>
    <dgm:cxn modelId="{F07D624C-F5E1-451E-984A-8E43A0B63785}" type="presParOf" srcId="{BA44866E-6CF7-4056-8C0A-ACB5D26EE471}" destId="{B0E61F32-3177-42B8-B5D2-73BC76E5CFBE}" srcOrd="1" destOrd="0" presId="urn:microsoft.com/office/officeart/2005/8/layout/vList3#1"/>
    <dgm:cxn modelId="{09D618C2-7C22-4878-8068-BA6464C2A26A}" type="presParOf" srcId="{DC590383-7C05-43DC-BA2F-4DE9DCAF9574}" destId="{9C2143D8-6F96-4FD6-BFEF-F63E661F3E2A}" srcOrd="3" destOrd="0" presId="urn:microsoft.com/office/officeart/2005/8/layout/vList3#1"/>
    <dgm:cxn modelId="{7CE7D624-EEF6-4E07-B75A-D349BA046B21}" type="presParOf" srcId="{DC590383-7C05-43DC-BA2F-4DE9DCAF9574}" destId="{F5682345-614B-4989-9678-0E54DDDEDDF5}" srcOrd="4" destOrd="0" presId="urn:microsoft.com/office/officeart/2005/8/layout/vList3#1"/>
    <dgm:cxn modelId="{17DD89F7-1C50-4A44-BA6A-5E9D024682CB}" type="presParOf" srcId="{F5682345-614B-4989-9678-0E54DDDEDDF5}" destId="{A71B9892-B3BB-4B05-ACC6-2D27D983C0A9}" srcOrd="0" destOrd="0" presId="urn:microsoft.com/office/officeart/2005/8/layout/vList3#1"/>
    <dgm:cxn modelId="{554F004C-97B9-4FB5-8EA3-42AA582F47A5}" type="presParOf" srcId="{F5682345-614B-4989-9678-0E54DDDEDDF5}" destId="{6AC6CC87-ADD3-42D9-802E-5C1EB1AC7E1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A15157-2557-4221-BE87-D61ED5A7BAD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53773BA-79E5-401E-83F0-F521133ADA3A}">
      <dgm:prSet/>
      <dgm:spPr/>
      <dgm:t>
        <a:bodyPr/>
        <a:lstStyle/>
        <a:p>
          <a:pPr rtl="0"/>
          <a:r>
            <a:rPr lang="ru-RU" smtClean="0"/>
            <a:t>Парламентская республика</a:t>
          </a:r>
          <a:endParaRPr lang="ru-RU"/>
        </a:p>
      </dgm:t>
    </dgm:pt>
    <dgm:pt modelId="{C7D3F9E9-801A-4750-A56D-6519BE6F6250}" type="parTrans" cxnId="{34A94C1D-43D1-4C41-BD1B-460F74ED566D}">
      <dgm:prSet/>
      <dgm:spPr/>
      <dgm:t>
        <a:bodyPr/>
        <a:lstStyle/>
        <a:p>
          <a:endParaRPr lang="ru-RU"/>
        </a:p>
      </dgm:t>
    </dgm:pt>
    <dgm:pt modelId="{46EA7F8C-7B1E-4608-BA0B-BDC85C94FA98}" type="sibTrans" cxnId="{34A94C1D-43D1-4C41-BD1B-460F74ED566D}">
      <dgm:prSet/>
      <dgm:spPr/>
      <dgm:t>
        <a:bodyPr/>
        <a:lstStyle/>
        <a:p>
          <a:endParaRPr lang="ru-RU"/>
        </a:p>
      </dgm:t>
    </dgm:pt>
    <dgm:pt modelId="{4F41603E-4C4C-4913-82C3-FD02995B4D96}">
      <dgm:prSet/>
      <dgm:spPr/>
      <dgm:t>
        <a:bodyPr/>
        <a:lstStyle/>
        <a:p>
          <a:pPr rtl="0"/>
          <a:r>
            <a:rPr lang="ru-RU" smtClean="0"/>
            <a:t>НЕ входит в систему разделения властей</a:t>
          </a:r>
          <a:endParaRPr lang="ru-RU"/>
        </a:p>
      </dgm:t>
    </dgm:pt>
    <dgm:pt modelId="{C473A228-0A95-47CF-8C91-98BA70417D4E}" type="parTrans" cxnId="{F9281C1F-23EA-4802-A18A-2329FFFFA999}">
      <dgm:prSet/>
      <dgm:spPr/>
      <dgm:t>
        <a:bodyPr/>
        <a:lstStyle/>
        <a:p>
          <a:endParaRPr lang="ru-RU"/>
        </a:p>
      </dgm:t>
    </dgm:pt>
    <dgm:pt modelId="{0842E42E-3CB2-44BF-A5D5-7E65ECFA6048}" type="sibTrans" cxnId="{F9281C1F-23EA-4802-A18A-2329FFFFA999}">
      <dgm:prSet/>
      <dgm:spPr/>
      <dgm:t>
        <a:bodyPr/>
        <a:lstStyle/>
        <a:p>
          <a:endParaRPr lang="ru-RU"/>
        </a:p>
      </dgm:t>
    </dgm:pt>
    <dgm:pt modelId="{04AEA0CE-047D-4F25-A86A-D11BE4A2EB07}">
      <dgm:prSet/>
      <dgm:spPr/>
      <dgm:t>
        <a:bodyPr/>
        <a:lstStyle/>
        <a:p>
          <a:pPr rtl="0"/>
          <a:r>
            <a:rPr lang="ru-RU" smtClean="0"/>
            <a:t>Смешанная</a:t>
          </a:r>
          <a:endParaRPr lang="ru-RU"/>
        </a:p>
      </dgm:t>
    </dgm:pt>
    <dgm:pt modelId="{ABDD2826-8AEF-49AD-AA7C-A3B8B52386E3}" type="parTrans" cxnId="{9DAA1F45-DFB0-4950-B0EE-C0F3B1782595}">
      <dgm:prSet/>
      <dgm:spPr/>
      <dgm:t>
        <a:bodyPr/>
        <a:lstStyle/>
        <a:p>
          <a:endParaRPr lang="ru-RU"/>
        </a:p>
      </dgm:t>
    </dgm:pt>
    <dgm:pt modelId="{22E727F2-1031-4B73-917D-DBCF37D02617}" type="sibTrans" cxnId="{9DAA1F45-DFB0-4950-B0EE-C0F3B1782595}">
      <dgm:prSet/>
      <dgm:spPr/>
      <dgm:t>
        <a:bodyPr/>
        <a:lstStyle/>
        <a:p>
          <a:endParaRPr lang="ru-RU"/>
        </a:p>
      </dgm:t>
    </dgm:pt>
    <dgm:pt modelId="{B87B4BF9-E7CD-44C9-B349-86838BC9E4AE}">
      <dgm:prSet/>
      <dgm:spPr/>
      <dgm:t>
        <a:bodyPr/>
        <a:lstStyle/>
        <a:p>
          <a:pPr rtl="0"/>
          <a:r>
            <a:rPr lang="ru-RU" smtClean="0"/>
            <a:t>Также НЕ входит, теснее связь с парламентом</a:t>
          </a:r>
          <a:endParaRPr lang="ru-RU"/>
        </a:p>
      </dgm:t>
    </dgm:pt>
    <dgm:pt modelId="{5581B291-DF2E-4917-9FD3-437C63DC63F4}" type="parTrans" cxnId="{C749B5B0-50FE-4AC1-82C4-8FFB9D52F52F}">
      <dgm:prSet/>
      <dgm:spPr/>
      <dgm:t>
        <a:bodyPr/>
        <a:lstStyle/>
        <a:p>
          <a:endParaRPr lang="ru-RU"/>
        </a:p>
      </dgm:t>
    </dgm:pt>
    <dgm:pt modelId="{69F92DBA-6DA4-40E5-97A1-08CE85189912}" type="sibTrans" cxnId="{C749B5B0-50FE-4AC1-82C4-8FFB9D52F52F}">
      <dgm:prSet/>
      <dgm:spPr/>
      <dgm:t>
        <a:bodyPr/>
        <a:lstStyle/>
        <a:p>
          <a:endParaRPr lang="ru-RU"/>
        </a:p>
      </dgm:t>
    </dgm:pt>
    <dgm:pt modelId="{A161094D-40E0-4DCB-B965-1AF3264EC6B6}">
      <dgm:prSet/>
      <dgm:spPr/>
      <dgm:t>
        <a:bodyPr/>
        <a:lstStyle/>
        <a:p>
          <a:pPr rtl="0"/>
          <a:r>
            <a:rPr lang="ru-RU" smtClean="0"/>
            <a:t>Президентская республика</a:t>
          </a:r>
          <a:endParaRPr lang="ru-RU"/>
        </a:p>
      </dgm:t>
    </dgm:pt>
    <dgm:pt modelId="{E320C0D0-A720-46D6-8C05-674CE793CCE7}" type="parTrans" cxnId="{32AA6826-D019-47F4-86D7-7941726D56B2}">
      <dgm:prSet/>
      <dgm:spPr/>
      <dgm:t>
        <a:bodyPr/>
        <a:lstStyle/>
        <a:p>
          <a:endParaRPr lang="ru-RU"/>
        </a:p>
      </dgm:t>
    </dgm:pt>
    <dgm:pt modelId="{F999150A-478C-4E35-9555-7C256A484741}" type="sibTrans" cxnId="{32AA6826-D019-47F4-86D7-7941726D56B2}">
      <dgm:prSet/>
      <dgm:spPr/>
      <dgm:t>
        <a:bodyPr/>
        <a:lstStyle/>
        <a:p>
          <a:endParaRPr lang="ru-RU"/>
        </a:p>
      </dgm:t>
    </dgm:pt>
    <dgm:pt modelId="{C6AB8726-0695-496A-BC56-7A6F80972529}">
      <dgm:prSet/>
      <dgm:spPr/>
      <dgm:t>
        <a:bodyPr/>
        <a:lstStyle/>
        <a:p>
          <a:pPr rtl="0"/>
          <a:r>
            <a:rPr lang="ru-RU" smtClean="0"/>
            <a:t>Возглавляет исполнительную ветвь власти</a:t>
          </a:r>
          <a:endParaRPr lang="ru-RU"/>
        </a:p>
      </dgm:t>
    </dgm:pt>
    <dgm:pt modelId="{C3A4DFC7-62AA-427F-8C85-4BD90359B79E}" type="parTrans" cxnId="{1F23481D-8336-492D-863F-BDD0C5D74053}">
      <dgm:prSet/>
      <dgm:spPr/>
      <dgm:t>
        <a:bodyPr/>
        <a:lstStyle/>
        <a:p>
          <a:endParaRPr lang="ru-RU"/>
        </a:p>
      </dgm:t>
    </dgm:pt>
    <dgm:pt modelId="{FB923209-36D3-4960-9395-7525652D6E29}" type="sibTrans" cxnId="{1F23481D-8336-492D-863F-BDD0C5D74053}">
      <dgm:prSet/>
      <dgm:spPr/>
      <dgm:t>
        <a:bodyPr/>
        <a:lstStyle/>
        <a:p>
          <a:endParaRPr lang="ru-RU"/>
        </a:p>
      </dgm:t>
    </dgm:pt>
    <dgm:pt modelId="{B141A4A0-7115-4798-AE8B-C20EF017829A}" type="pres">
      <dgm:prSet presAssocID="{EAA15157-2557-4221-BE87-D61ED5A7BA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0B11136-E6AE-41E1-88DE-9C96323178F8}" type="pres">
      <dgm:prSet presAssocID="{953773BA-79E5-401E-83F0-F521133ADA3A}" presName="root" presStyleCnt="0"/>
      <dgm:spPr/>
    </dgm:pt>
    <dgm:pt modelId="{A4C8F69C-45F7-4EFD-9800-50E2B0472AE1}" type="pres">
      <dgm:prSet presAssocID="{953773BA-79E5-401E-83F0-F521133ADA3A}" presName="rootComposite" presStyleCnt="0"/>
      <dgm:spPr/>
    </dgm:pt>
    <dgm:pt modelId="{57EF8329-7CF5-44EE-81B2-B42144A8B48A}" type="pres">
      <dgm:prSet presAssocID="{953773BA-79E5-401E-83F0-F521133ADA3A}" presName="rootText" presStyleLbl="node1" presStyleIdx="0" presStyleCnt="3"/>
      <dgm:spPr/>
      <dgm:t>
        <a:bodyPr/>
        <a:lstStyle/>
        <a:p>
          <a:endParaRPr lang="ru-RU"/>
        </a:p>
      </dgm:t>
    </dgm:pt>
    <dgm:pt modelId="{D2F0D405-7063-422E-9616-22AC4B30243F}" type="pres">
      <dgm:prSet presAssocID="{953773BA-79E5-401E-83F0-F521133ADA3A}" presName="rootConnector" presStyleLbl="node1" presStyleIdx="0" presStyleCnt="3"/>
      <dgm:spPr/>
      <dgm:t>
        <a:bodyPr/>
        <a:lstStyle/>
        <a:p>
          <a:endParaRPr lang="ru-RU"/>
        </a:p>
      </dgm:t>
    </dgm:pt>
    <dgm:pt modelId="{7B48C6C1-5636-4C56-B739-370B456FF3C0}" type="pres">
      <dgm:prSet presAssocID="{953773BA-79E5-401E-83F0-F521133ADA3A}" presName="childShape" presStyleCnt="0"/>
      <dgm:spPr/>
    </dgm:pt>
    <dgm:pt modelId="{F5D1E51B-B9FD-4C21-8876-CFCE47A2D742}" type="pres">
      <dgm:prSet presAssocID="{C473A228-0A95-47CF-8C91-98BA70417D4E}" presName="Name13" presStyleLbl="parChTrans1D2" presStyleIdx="0" presStyleCnt="3"/>
      <dgm:spPr/>
      <dgm:t>
        <a:bodyPr/>
        <a:lstStyle/>
        <a:p>
          <a:endParaRPr lang="ru-RU"/>
        </a:p>
      </dgm:t>
    </dgm:pt>
    <dgm:pt modelId="{4C7679A1-9C2C-4A95-B9B6-89993E1A0B90}" type="pres">
      <dgm:prSet presAssocID="{4F41603E-4C4C-4913-82C3-FD02995B4D96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8A63E-5143-4C82-972D-1EA09A552F0F}" type="pres">
      <dgm:prSet presAssocID="{04AEA0CE-047D-4F25-A86A-D11BE4A2EB07}" presName="root" presStyleCnt="0"/>
      <dgm:spPr/>
    </dgm:pt>
    <dgm:pt modelId="{86CE0334-0DE2-4F95-9C79-91350F90791F}" type="pres">
      <dgm:prSet presAssocID="{04AEA0CE-047D-4F25-A86A-D11BE4A2EB07}" presName="rootComposite" presStyleCnt="0"/>
      <dgm:spPr/>
    </dgm:pt>
    <dgm:pt modelId="{E13D33C8-CFCF-47EA-B308-D14494D1CAC8}" type="pres">
      <dgm:prSet presAssocID="{04AEA0CE-047D-4F25-A86A-D11BE4A2EB07}" presName="rootText" presStyleLbl="node1" presStyleIdx="1" presStyleCnt="3"/>
      <dgm:spPr/>
      <dgm:t>
        <a:bodyPr/>
        <a:lstStyle/>
        <a:p>
          <a:endParaRPr lang="ru-RU"/>
        </a:p>
      </dgm:t>
    </dgm:pt>
    <dgm:pt modelId="{86907D9B-E665-4558-A3DB-29CE67D2F18C}" type="pres">
      <dgm:prSet presAssocID="{04AEA0CE-047D-4F25-A86A-D11BE4A2EB07}" presName="rootConnector" presStyleLbl="node1" presStyleIdx="1" presStyleCnt="3"/>
      <dgm:spPr/>
      <dgm:t>
        <a:bodyPr/>
        <a:lstStyle/>
        <a:p>
          <a:endParaRPr lang="ru-RU"/>
        </a:p>
      </dgm:t>
    </dgm:pt>
    <dgm:pt modelId="{5B6D8EEE-4C6F-493B-AAD3-1AF517B6CC12}" type="pres">
      <dgm:prSet presAssocID="{04AEA0CE-047D-4F25-A86A-D11BE4A2EB07}" presName="childShape" presStyleCnt="0"/>
      <dgm:spPr/>
    </dgm:pt>
    <dgm:pt modelId="{BAB78B76-7657-4133-A5D7-7DC6C29E7D12}" type="pres">
      <dgm:prSet presAssocID="{5581B291-DF2E-4917-9FD3-437C63DC63F4}" presName="Name13" presStyleLbl="parChTrans1D2" presStyleIdx="1" presStyleCnt="3"/>
      <dgm:spPr/>
      <dgm:t>
        <a:bodyPr/>
        <a:lstStyle/>
        <a:p>
          <a:endParaRPr lang="ru-RU"/>
        </a:p>
      </dgm:t>
    </dgm:pt>
    <dgm:pt modelId="{61F3DCF5-FC1B-443D-84A3-2F2FF0722EB7}" type="pres">
      <dgm:prSet presAssocID="{B87B4BF9-E7CD-44C9-B349-86838BC9E4AE}" presName="childText" presStyleLbl="bgAcc1" presStyleIdx="1" presStyleCnt="3" custScaleX="99904" custScaleY="99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04887-277A-4F24-B774-DEB5D1C01BE1}" type="pres">
      <dgm:prSet presAssocID="{A161094D-40E0-4DCB-B965-1AF3264EC6B6}" presName="root" presStyleCnt="0"/>
      <dgm:spPr/>
    </dgm:pt>
    <dgm:pt modelId="{65A867E0-47E8-47CA-B01F-FD4C9ED2462E}" type="pres">
      <dgm:prSet presAssocID="{A161094D-40E0-4DCB-B965-1AF3264EC6B6}" presName="rootComposite" presStyleCnt="0"/>
      <dgm:spPr/>
    </dgm:pt>
    <dgm:pt modelId="{3FECDED6-0505-4D71-8447-3DF3FABA6B8F}" type="pres">
      <dgm:prSet presAssocID="{A161094D-40E0-4DCB-B965-1AF3264EC6B6}" presName="rootText" presStyleLbl="node1" presStyleIdx="2" presStyleCnt="3"/>
      <dgm:spPr/>
      <dgm:t>
        <a:bodyPr/>
        <a:lstStyle/>
        <a:p>
          <a:endParaRPr lang="ru-RU"/>
        </a:p>
      </dgm:t>
    </dgm:pt>
    <dgm:pt modelId="{36D74369-4E02-4215-AB2B-26670094A57E}" type="pres">
      <dgm:prSet presAssocID="{A161094D-40E0-4DCB-B965-1AF3264EC6B6}" presName="rootConnector" presStyleLbl="node1" presStyleIdx="2" presStyleCnt="3"/>
      <dgm:spPr/>
      <dgm:t>
        <a:bodyPr/>
        <a:lstStyle/>
        <a:p>
          <a:endParaRPr lang="ru-RU"/>
        </a:p>
      </dgm:t>
    </dgm:pt>
    <dgm:pt modelId="{AEA5EF28-C8A6-431D-ABD9-F90D4932CBD3}" type="pres">
      <dgm:prSet presAssocID="{A161094D-40E0-4DCB-B965-1AF3264EC6B6}" presName="childShape" presStyleCnt="0"/>
      <dgm:spPr/>
    </dgm:pt>
    <dgm:pt modelId="{E807C6A1-2280-4393-8642-5C39DB0497EE}" type="pres">
      <dgm:prSet presAssocID="{C3A4DFC7-62AA-427F-8C85-4BD90359B79E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6D42DA9-7550-49A9-9DEE-331AEBF240B9}" type="pres">
      <dgm:prSet presAssocID="{C6AB8726-0695-496A-BC56-7A6F80972529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C12643-910D-4A59-9393-DBEFF5BB151E}" type="presOf" srcId="{B87B4BF9-E7CD-44C9-B349-86838BC9E4AE}" destId="{61F3DCF5-FC1B-443D-84A3-2F2FF0722EB7}" srcOrd="0" destOrd="0" presId="urn:microsoft.com/office/officeart/2005/8/layout/hierarchy3"/>
    <dgm:cxn modelId="{A650D3C2-0553-48DD-B7C2-12CF5556E805}" type="presOf" srcId="{A161094D-40E0-4DCB-B965-1AF3264EC6B6}" destId="{3FECDED6-0505-4D71-8447-3DF3FABA6B8F}" srcOrd="0" destOrd="0" presId="urn:microsoft.com/office/officeart/2005/8/layout/hierarchy3"/>
    <dgm:cxn modelId="{CB9477C9-3E60-42E9-8FC8-61C8D7462F05}" type="presOf" srcId="{04AEA0CE-047D-4F25-A86A-D11BE4A2EB07}" destId="{86907D9B-E665-4558-A3DB-29CE67D2F18C}" srcOrd="1" destOrd="0" presId="urn:microsoft.com/office/officeart/2005/8/layout/hierarchy3"/>
    <dgm:cxn modelId="{C749B5B0-50FE-4AC1-82C4-8FFB9D52F52F}" srcId="{04AEA0CE-047D-4F25-A86A-D11BE4A2EB07}" destId="{B87B4BF9-E7CD-44C9-B349-86838BC9E4AE}" srcOrd="0" destOrd="0" parTransId="{5581B291-DF2E-4917-9FD3-437C63DC63F4}" sibTransId="{69F92DBA-6DA4-40E5-97A1-08CE85189912}"/>
    <dgm:cxn modelId="{9DAA1F45-DFB0-4950-B0EE-C0F3B1782595}" srcId="{EAA15157-2557-4221-BE87-D61ED5A7BAD2}" destId="{04AEA0CE-047D-4F25-A86A-D11BE4A2EB07}" srcOrd="1" destOrd="0" parTransId="{ABDD2826-8AEF-49AD-AA7C-A3B8B52386E3}" sibTransId="{22E727F2-1031-4B73-917D-DBCF37D02617}"/>
    <dgm:cxn modelId="{86DEDEB3-30ED-4CBA-AE31-E9D667C90324}" type="presOf" srcId="{953773BA-79E5-401E-83F0-F521133ADA3A}" destId="{57EF8329-7CF5-44EE-81B2-B42144A8B48A}" srcOrd="0" destOrd="0" presId="urn:microsoft.com/office/officeart/2005/8/layout/hierarchy3"/>
    <dgm:cxn modelId="{F9281C1F-23EA-4802-A18A-2329FFFFA999}" srcId="{953773BA-79E5-401E-83F0-F521133ADA3A}" destId="{4F41603E-4C4C-4913-82C3-FD02995B4D96}" srcOrd="0" destOrd="0" parTransId="{C473A228-0A95-47CF-8C91-98BA70417D4E}" sibTransId="{0842E42E-3CB2-44BF-A5D5-7E65ECFA6048}"/>
    <dgm:cxn modelId="{26F9DBC5-B756-4542-8CFB-BB1FC6851D54}" type="presOf" srcId="{04AEA0CE-047D-4F25-A86A-D11BE4A2EB07}" destId="{E13D33C8-CFCF-47EA-B308-D14494D1CAC8}" srcOrd="0" destOrd="0" presId="urn:microsoft.com/office/officeart/2005/8/layout/hierarchy3"/>
    <dgm:cxn modelId="{911EE922-F78E-4F9F-BF48-0194025CD642}" type="presOf" srcId="{EAA15157-2557-4221-BE87-D61ED5A7BAD2}" destId="{B141A4A0-7115-4798-AE8B-C20EF017829A}" srcOrd="0" destOrd="0" presId="urn:microsoft.com/office/officeart/2005/8/layout/hierarchy3"/>
    <dgm:cxn modelId="{32AA6826-D019-47F4-86D7-7941726D56B2}" srcId="{EAA15157-2557-4221-BE87-D61ED5A7BAD2}" destId="{A161094D-40E0-4DCB-B965-1AF3264EC6B6}" srcOrd="2" destOrd="0" parTransId="{E320C0D0-A720-46D6-8C05-674CE793CCE7}" sibTransId="{F999150A-478C-4E35-9555-7C256A484741}"/>
    <dgm:cxn modelId="{5CDE3D5F-0E59-4B44-ABD6-156DCB5D04CC}" type="presOf" srcId="{5581B291-DF2E-4917-9FD3-437C63DC63F4}" destId="{BAB78B76-7657-4133-A5D7-7DC6C29E7D12}" srcOrd="0" destOrd="0" presId="urn:microsoft.com/office/officeart/2005/8/layout/hierarchy3"/>
    <dgm:cxn modelId="{21B085CD-C040-410F-B8DC-14889B2E2998}" type="presOf" srcId="{C6AB8726-0695-496A-BC56-7A6F80972529}" destId="{F6D42DA9-7550-49A9-9DEE-331AEBF240B9}" srcOrd="0" destOrd="0" presId="urn:microsoft.com/office/officeart/2005/8/layout/hierarchy3"/>
    <dgm:cxn modelId="{9A323D6E-7A3E-4236-B90D-12A5B3694EB6}" type="presOf" srcId="{A161094D-40E0-4DCB-B965-1AF3264EC6B6}" destId="{36D74369-4E02-4215-AB2B-26670094A57E}" srcOrd="1" destOrd="0" presId="urn:microsoft.com/office/officeart/2005/8/layout/hierarchy3"/>
    <dgm:cxn modelId="{002F9A3F-20B2-45B2-88D0-0EAE484D90CF}" type="presOf" srcId="{C473A228-0A95-47CF-8C91-98BA70417D4E}" destId="{F5D1E51B-B9FD-4C21-8876-CFCE47A2D742}" srcOrd="0" destOrd="0" presId="urn:microsoft.com/office/officeart/2005/8/layout/hierarchy3"/>
    <dgm:cxn modelId="{1F23481D-8336-492D-863F-BDD0C5D74053}" srcId="{A161094D-40E0-4DCB-B965-1AF3264EC6B6}" destId="{C6AB8726-0695-496A-BC56-7A6F80972529}" srcOrd="0" destOrd="0" parTransId="{C3A4DFC7-62AA-427F-8C85-4BD90359B79E}" sibTransId="{FB923209-36D3-4960-9395-7525652D6E29}"/>
    <dgm:cxn modelId="{34A94C1D-43D1-4C41-BD1B-460F74ED566D}" srcId="{EAA15157-2557-4221-BE87-D61ED5A7BAD2}" destId="{953773BA-79E5-401E-83F0-F521133ADA3A}" srcOrd="0" destOrd="0" parTransId="{C7D3F9E9-801A-4750-A56D-6519BE6F6250}" sibTransId="{46EA7F8C-7B1E-4608-BA0B-BDC85C94FA98}"/>
    <dgm:cxn modelId="{92B72C9A-82BD-4D8C-8FD3-4E30413FECCC}" type="presOf" srcId="{953773BA-79E5-401E-83F0-F521133ADA3A}" destId="{D2F0D405-7063-422E-9616-22AC4B30243F}" srcOrd="1" destOrd="0" presId="urn:microsoft.com/office/officeart/2005/8/layout/hierarchy3"/>
    <dgm:cxn modelId="{E0AF31BE-0FF4-4420-A13D-F7B196636F29}" type="presOf" srcId="{C3A4DFC7-62AA-427F-8C85-4BD90359B79E}" destId="{E807C6A1-2280-4393-8642-5C39DB0497EE}" srcOrd="0" destOrd="0" presId="urn:microsoft.com/office/officeart/2005/8/layout/hierarchy3"/>
    <dgm:cxn modelId="{270986D2-B1BF-4F20-A3CD-2601BBAAA1FD}" type="presOf" srcId="{4F41603E-4C4C-4913-82C3-FD02995B4D96}" destId="{4C7679A1-9C2C-4A95-B9B6-89993E1A0B90}" srcOrd="0" destOrd="0" presId="urn:microsoft.com/office/officeart/2005/8/layout/hierarchy3"/>
    <dgm:cxn modelId="{8DE0B75B-D6BE-41B1-B849-7126BA2A4AE3}" type="presParOf" srcId="{B141A4A0-7115-4798-AE8B-C20EF017829A}" destId="{30B11136-E6AE-41E1-88DE-9C96323178F8}" srcOrd="0" destOrd="0" presId="urn:microsoft.com/office/officeart/2005/8/layout/hierarchy3"/>
    <dgm:cxn modelId="{EAE46616-D75E-4274-A56E-94546E0894FD}" type="presParOf" srcId="{30B11136-E6AE-41E1-88DE-9C96323178F8}" destId="{A4C8F69C-45F7-4EFD-9800-50E2B0472AE1}" srcOrd="0" destOrd="0" presId="urn:microsoft.com/office/officeart/2005/8/layout/hierarchy3"/>
    <dgm:cxn modelId="{610B8DD9-7B41-46C4-A4A9-74AC8A70EB59}" type="presParOf" srcId="{A4C8F69C-45F7-4EFD-9800-50E2B0472AE1}" destId="{57EF8329-7CF5-44EE-81B2-B42144A8B48A}" srcOrd="0" destOrd="0" presId="urn:microsoft.com/office/officeart/2005/8/layout/hierarchy3"/>
    <dgm:cxn modelId="{C205980D-EB5E-40BC-ABB7-283FE9E87DB2}" type="presParOf" srcId="{A4C8F69C-45F7-4EFD-9800-50E2B0472AE1}" destId="{D2F0D405-7063-422E-9616-22AC4B30243F}" srcOrd="1" destOrd="0" presId="urn:microsoft.com/office/officeart/2005/8/layout/hierarchy3"/>
    <dgm:cxn modelId="{35544536-2746-443E-9996-E44F80CCCA8D}" type="presParOf" srcId="{30B11136-E6AE-41E1-88DE-9C96323178F8}" destId="{7B48C6C1-5636-4C56-B739-370B456FF3C0}" srcOrd="1" destOrd="0" presId="urn:microsoft.com/office/officeart/2005/8/layout/hierarchy3"/>
    <dgm:cxn modelId="{166C3CD0-7210-42CE-8D7D-7DD14FAF6F66}" type="presParOf" srcId="{7B48C6C1-5636-4C56-B739-370B456FF3C0}" destId="{F5D1E51B-B9FD-4C21-8876-CFCE47A2D742}" srcOrd="0" destOrd="0" presId="urn:microsoft.com/office/officeart/2005/8/layout/hierarchy3"/>
    <dgm:cxn modelId="{368A5AC1-79A7-442C-ABD7-0383324C64DD}" type="presParOf" srcId="{7B48C6C1-5636-4C56-B739-370B456FF3C0}" destId="{4C7679A1-9C2C-4A95-B9B6-89993E1A0B90}" srcOrd="1" destOrd="0" presId="urn:microsoft.com/office/officeart/2005/8/layout/hierarchy3"/>
    <dgm:cxn modelId="{768D45F2-1E33-4006-B061-719404AC81A8}" type="presParOf" srcId="{B141A4A0-7115-4798-AE8B-C20EF017829A}" destId="{B2E8A63E-5143-4C82-972D-1EA09A552F0F}" srcOrd="1" destOrd="0" presId="urn:microsoft.com/office/officeart/2005/8/layout/hierarchy3"/>
    <dgm:cxn modelId="{C6F7F276-F4A1-4F8F-9521-D8AA0D0FDEE6}" type="presParOf" srcId="{B2E8A63E-5143-4C82-972D-1EA09A552F0F}" destId="{86CE0334-0DE2-4F95-9C79-91350F90791F}" srcOrd="0" destOrd="0" presId="urn:microsoft.com/office/officeart/2005/8/layout/hierarchy3"/>
    <dgm:cxn modelId="{A605028F-1F0A-4407-B429-DDA4864EFBF2}" type="presParOf" srcId="{86CE0334-0DE2-4F95-9C79-91350F90791F}" destId="{E13D33C8-CFCF-47EA-B308-D14494D1CAC8}" srcOrd="0" destOrd="0" presId="urn:microsoft.com/office/officeart/2005/8/layout/hierarchy3"/>
    <dgm:cxn modelId="{1365D5CE-31BF-4D20-9980-8A9ED35D1DC8}" type="presParOf" srcId="{86CE0334-0DE2-4F95-9C79-91350F90791F}" destId="{86907D9B-E665-4558-A3DB-29CE67D2F18C}" srcOrd="1" destOrd="0" presId="urn:microsoft.com/office/officeart/2005/8/layout/hierarchy3"/>
    <dgm:cxn modelId="{0A66331D-4878-45F5-A867-8C843ACE54FE}" type="presParOf" srcId="{B2E8A63E-5143-4C82-972D-1EA09A552F0F}" destId="{5B6D8EEE-4C6F-493B-AAD3-1AF517B6CC12}" srcOrd="1" destOrd="0" presId="urn:microsoft.com/office/officeart/2005/8/layout/hierarchy3"/>
    <dgm:cxn modelId="{1F91B44E-EE6A-4211-9580-A103BE283A35}" type="presParOf" srcId="{5B6D8EEE-4C6F-493B-AAD3-1AF517B6CC12}" destId="{BAB78B76-7657-4133-A5D7-7DC6C29E7D12}" srcOrd="0" destOrd="0" presId="urn:microsoft.com/office/officeart/2005/8/layout/hierarchy3"/>
    <dgm:cxn modelId="{1958223D-FBCB-40A2-A18B-922275110792}" type="presParOf" srcId="{5B6D8EEE-4C6F-493B-AAD3-1AF517B6CC12}" destId="{61F3DCF5-FC1B-443D-84A3-2F2FF0722EB7}" srcOrd="1" destOrd="0" presId="urn:microsoft.com/office/officeart/2005/8/layout/hierarchy3"/>
    <dgm:cxn modelId="{536C0B63-5826-48F6-8FE4-088D1829641D}" type="presParOf" srcId="{B141A4A0-7115-4798-AE8B-C20EF017829A}" destId="{66104887-277A-4F24-B774-DEB5D1C01BE1}" srcOrd="2" destOrd="0" presId="urn:microsoft.com/office/officeart/2005/8/layout/hierarchy3"/>
    <dgm:cxn modelId="{1F797535-9B8E-41AD-811B-919862E8E955}" type="presParOf" srcId="{66104887-277A-4F24-B774-DEB5D1C01BE1}" destId="{65A867E0-47E8-47CA-B01F-FD4C9ED2462E}" srcOrd="0" destOrd="0" presId="urn:microsoft.com/office/officeart/2005/8/layout/hierarchy3"/>
    <dgm:cxn modelId="{2A8B3CCC-088E-4016-9373-C4CEF577C5CB}" type="presParOf" srcId="{65A867E0-47E8-47CA-B01F-FD4C9ED2462E}" destId="{3FECDED6-0505-4D71-8447-3DF3FABA6B8F}" srcOrd="0" destOrd="0" presId="urn:microsoft.com/office/officeart/2005/8/layout/hierarchy3"/>
    <dgm:cxn modelId="{350BA76E-B1B6-4CE2-A1AF-D6E9368D3CDC}" type="presParOf" srcId="{65A867E0-47E8-47CA-B01F-FD4C9ED2462E}" destId="{36D74369-4E02-4215-AB2B-26670094A57E}" srcOrd="1" destOrd="0" presId="urn:microsoft.com/office/officeart/2005/8/layout/hierarchy3"/>
    <dgm:cxn modelId="{485858E6-2CA4-480B-91A3-5242EEBE3B95}" type="presParOf" srcId="{66104887-277A-4F24-B774-DEB5D1C01BE1}" destId="{AEA5EF28-C8A6-431D-ABD9-F90D4932CBD3}" srcOrd="1" destOrd="0" presId="urn:microsoft.com/office/officeart/2005/8/layout/hierarchy3"/>
    <dgm:cxn modelId="{E5D455CF-0848-4BC7-82C2-D6748015E7D3}" type="presParOf" srcId="{AEA5EF28-C8A6-431D-ABD9-F90D4932CBD3}" destId="{E807C6A1-2280-4393-8642-5C39DB0497EE}" srcOrd="0" destOrd="0" presId="urn:microsoft.com/office/officeart/2005/8/layout/hierarchy3"/>
    <dgm:cxn modelId="{5E037583-F081-4CA9-9F42-79E13729C3F7}" type="presParOf" srcId="{AEA5EF28-C8A6-431D-ABD9-F90D4932CBD3}" destId="{F6D42DA9-7550-49A9-9DEE-331AEBF240B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4CE1FF-AB9D-48A2-92B7-5FB16C1459F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406524-FCEB-469F-967B-0E8DAD12A3C9}">
      <dgm:prSet phldrT="[Текст]"/>
      <dgm:spPr/>
      <dgm:t>
        <a:bodyPr/>
        <a:lstStyle/>
        <a:p>
          <a:r>
            <a:rPr lang="ru-RU" dirty="0" smtClean="0"/>
            <a:t>Президент</a:t>
          </a:r>
          <a:endParaRPr lang="ru-RU" dirty="0"/>
        </a:p>
      </dgm:t>
    </dgm:pt>
    <dgm:pt modelId="{B3D3F842-43A9-474F-8CC0-6F01CA2BC3AC}" type="parTrans" cxnId="{61A6B9A0-C7B1-4DE7-9472-1FCC1CF249C8}">
      <dgm:prSet/>
      <dgm:spPr/>
      <dgm:t>
        <a:bodyPr/>
        <a:lstStyle/>
        <a:p>
          <a:endParaRPr lang="ru-RU"/>
        </a:p>
      </dgm:t>
    </dgm:pt>
    <dgm:pt modelId="{EF5EBE9E-8E7B-4505-9EE7-F96DCA50F2DC}" type="sibTrans" cxnId="{61A6B9A0-C7B1-4DE7-9472-1FCC1CF249C8}">
      <dgm:prSet/>
      <dgm:spPr/>
      <dgm:t>
        <a:bodyPr/>
        <a:lstStyle/>
        <a:p>
          <a:endParaRPr lang="ru-RU"/>
        </a:p>
      </dgm:t>
    </dgm:pt>
    <dgm:pt modelId="{3CF91162-7E67-4353-B13B-8CA140984CCE}">
      <dgm:prSet phldrT="[Текст]"/>
      <dgm:spPr/>
      <dgm:t>
        <a:bodyPr/>
        <a:lstStyle/>
        <a:p>
          <a:r>
            <a:rPr lang="ru-RU" dirty="0" smtClean="0"/>
            <a:t>Федеральное собрание</a:t>
          </a:r>
          <a:endParaRPr lang="ru-RU" dirty="0"/>
        </a:p>
      </dgm:t>
    </dgm:pt>
    <dgm:pt modelId="{FB1F861E-8A71-4A22-9F28-1347501CA507}" type="parTrans" cxnId="{3D02F296-522E-4CB8-9ECA-4DEE340AE0DC}">
      <dgm:prSet/>
      <dgm:spPr/>
      <dgm:t>
        <a:bodyPr/>
        <a:lstStyle/>
        <a:p>
          <a:endParaRPr lang="ru-RU"/>
        </a:p>
      </dgm:t>
    </dgm:pt>
    <dgm:pt modelId="{E127CCF8-742B-40E0-9E07-77B74BA9D437}" type="sibTrans" cxnId="{3D02F296-522E-4CB8-9ECA-4DEE340AE0DC}">
      <dgm:prSet/>
      <dgm:spPr/>
      <dgm:t>
        <a:bodyPr/>
        <a:lstStyle/>
        <a:p>
          <a:endParaRPr lang="ru-RU"/>
        </a:p>
      </dgm:t>
    </dgm:pt>
    <dgm:pt modelId="{27AECEF9-80AC-4152-8CFB-B17CE9AC0E77}">
      <dgm:prSet phldrT="[Текст]"/>
      <dgm:spPr/>
      <dgm:t>
        <a:bodyPr/>
        <a:lstStyle/>
        <a:p>
          <a:r>
            <a:rPr lang="ru-RU" dirty="0" smtClean="0"/>
            <a:t>Правительство</a:t>
          </a:r>
          <a:endParaRPr lang="ru-RU" dirty="0"/>
        </a:p>
      </dgm:t>
    </dgm:pt>
    <dgm:pt modelId="{C29648BB-588C-4E1A-A6A8-C004E5900A13}" type="parTrans" cxnId="{A04F158F-30EF-470F-9E30-5ADB88505A3D}">
      <dgm:prSet/>
      <dgm:spPr/>
      <dgm:t>
        <a:bodyPr/>
        <a:lstStyle/>
        <a:p>
          <a:endParaRPr lang="ru-RU"/>
        </a:p>
      </dgm:t>
    </dgm:pt>
    <dgm:pt modelId="{E551F2E3-A5A8-432A-9E73-0D7CC01E86F1}" type="sibTrans" cxnId="{A04F158F-30EF-470F-9E30-5ADB88505A3D}">
      <dgm:prSet/>
      <dgm:spPr/>
      <dgm:t>
        <a:bodyPr/>
        <a:lstStyle/>
        <a:p>
          <a:endParaRPr lang="ru-RU"/>
        </a:p>
      </dgm:t>
    </dgm:pt>
    <dgm:pt modelId="{A7285387-2CD7-4AD6-B4B3-9A0C95419ACD}">
      <dgm:prSet phldrT="[Текст]"/>
      <dgm:spPr/>
      <dgm:t>
        <a:bodyPr/>
        <a:lstStyle/>
        <a:p>
          <a:r>
            <a:rPr lang="ru-RU" dirty="0" smtClean="0"/>
            <a:t>Суды</a:t>
          </a:r>
          <a:endParaRPr lang="ru-RU" dirty="0"/>
        </a:p>
      </dgm:t>
    </dgm:pt>
    <dgm:pt modelId="{DF09612D-0BD4-4B7D-A561-3CBC6C983296}" type="parTrans" cxnId="{6A1EE0F7-7B72-4FF9-8E32-737C5B69EAF2}">
      <dgm:prSet/>
      <dgm:spPr/>
      <dgm:t>
        <a:bodyPr/>
        <a:lstStyle/>
        <a:p>
          <a:endParaRPr lang="ru-RU"/>
        </a:p>
      </dgm:t>
    </dgm:pt>
    <dgm:pt modelId="{9F3BC0D3-0789-47CB-99BF-6DC0B66650D7}" type="sibTrans" cxnId="{6A1EE0F7-7B72-4FF9-8E32-737C5B69EAF2}">
      <dgm:prSet/>
      <dgm:spPr/>
      <dgm:t>
        <a:bodyPr/>
        <a:lstStyle/>
        <a:p>
          <a:endParaRPr lang="ru-RU"/>
        </a:p>
      </dgm:t>
    </dgm:pt>
    <dgm:pt modelId="{41C50E44-81B9-427B-ABC7-4C0B6AAD5707}" type="pres">
      <dgm:prSet presAssocID="{A54CE1FF-AB9D-48A2-92B7-5FB16C1459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63944A-1BC3-4EC7-A2C2-1C9E7CC91E8E}" type="pres">
      <dgm:prSet presAssocID="{AE406524-FCEB-469F-967B-0E8DAD12A3C9}" presName="hierRoot1" presStyleCnt="0">
        <dgm:presLayoutVars>
          <dgm:hierBranch val="init"/>
        </dgm:presLayoutVars>
      </dgm:prSet>
      <dgm:spPr/>
    </dgm:pt>
    <dgm:pt modelId="{000F8489-FDA5-49BC-8EF3-109B95DB7F00}" type="pres">
      <dgm:prSet presAssocID="{AE406524-FCEB-469F-967B-0E8DAD12A3C9}" presName="rootComposite1" presStyleCnt="0"/>
      <dgm:spPr/>
    </dgm:pt>
    <dgm:pt modelId="{38609C8F-F345-4986-A8AA-1BE9753155DB}" type="pres">
      <dgm:prSet presAssocID="{AE406524-FCEB-469F-967B-0E8DAD12A3C9}" presName="rootText1" presStyleLbl="node0" presStyleIdx="0" presStyleCnt="1" custLinFactNeighborX="2493" custLinFactNeighborY="-77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85FCBD-CD2F-4F9D-9FDC-6391C84D4F5A}" type="pres">
      <dgm:prSet presAssocID="{AE406524-FCEB-469F-967B-0E8DAD12A3C9}" presName="rootConnector1" presStyleLbl="node1" presStyleIdx="0" presStyleCnt="0"/>
      <dgm:spPr/>
    </dgm:pt>
    <dgm:pt modelId="{272F9DE9-A27C-4358-BBFB-7A6212622755}" type="pres">
      <dgm:prSet presAssocID="{AE406524-FCEB-469F-967B-0E8DAD12A3C9}" presName="hierChild2" presStyleCnt="0"/>
      <dgm:spPr/>
    </dgm:pt>
    <dgm:pt modelId="{880C7523-537F-4B50-8898-DA92BA45F2A0}" type="pres">
      <dgm:prSet presAssocID="{FB1F861E-8A71-4A22-9F28-1347501CA507}" presName="Name37" presStyleLbl="parChTrans1D2" presStyleIdx="0" presStyleCnt="3"/>
      <dgm:spPr/>
    </dgm:pt>
    <dgm:pt modelId="{CD9A43A8-6382-43F1-B931-B870FB014A68}" type="pres">
      <dgm:prSet presAssocID="{3CF91162-7E67-4353-B13B-8CA140984CCE}" presName="hierRoot2" presStyleCnt="0">
        <dgm:presLayoutVars>
          <dgm:hierBranch val="init"/>
        </dgm:presLayoutVars>
      </dgm:prSet>
      <dgm:spPr/>
    </dgm:pt>
    <dgm:pt modelId="{563C8418-409F-4F67-84E7-87B4921170EA}" type="pres">
      <dgm:prSet presAssocID="{3CF91162-7E67-4353-B13B-8CA140984CCE}" presName="rootComposite" presStyleCnt="0"/>
      <dgm:spPr/>
    </dgm:pt>
    <dgm:pt modelId="{573260A0-BB90-4747-B574-19C09A8D90A7}" type="pres">
      <dgm:prSet presAssocID="{3CF91162-7E67-4353-B13B-8CA140984CCE}" presName="rootText" presStyleLbl="node2" presStyleIdx="0" presStyleCnt="3">
        <dgm:presLayoutVars>
          <dgm:chPref val="3"/>
        </dgm:presLayoutVars>
      </dgm:prSet>
      <dgm:spPr/>
    </dgm:pt>
    <dgm:pt modelId="{7B00AA04-D598-47A4-A92F-6EE5DBBE08C8}" type="pres">
      <dgm:prSet presAssocID="{3CF91162-7E67-4353-B13B-8CA140984CCE}" presName="rootConnector" presStyleLbl="node2" presStyleIdx="0" presStyleCnt="3"/>
      <dgm:spPr/>
    </dgm:pt>
    <dgm:pt modelId="{802161D9-7DA9-487A-AC77-51318446544B}" type="pres">
      <dgm:prSet presAssocID="{3CF91162-7E67-4353-B13B-8CA140984CCE}" presName="hierChild4" presStyleCnt="0"/>
      <dgm:spPr/>
    </dgm:pt>
    <dgm:pt modelId="{60E2E0C4-67DC-44ED-8895-E4665ABC4761}" type="pres">
      <dgm:prSet presAssocID="{3CF91162-7E67-4353-B13B-8CA140984CCE}" presName="hierChild5" presStyleCnt="0"/>
      <dgm:spPr/>
    </dgm:pt>
    <dgm:pt modelId="{A3F40675-0F0D-4D05-BC96-5D3FD4B01A6E}" type="pres">
      <dgm:prSet presAssocID="{C29648BB-588C-4E1A-A6A8-C004E5900A13}" presName="Name37" presStyleLbl="parChTrans1D2" presStyleIdx="1" presStyleCnt="3"/>
      <dgm:spPr/>
    </dgm:pt>
    <dgm:pt modelId="{99221C54-3F3A-4C21-BE73-E3AE88E1EA6E}" type="pres">
      <dgm:prSet presAssocID="{27AECEF9-80AC-4152-8CFB-B17CE9AC0E77}" presName="hierRoot2" presStyleCnt="0">
        <dgm:presLayoutVars>
          <dgm:hierBranch val="init"/>
        </dgm:presLayoutVars>
      </dgm:prSet>
      <dgm:spPr/>
    </dgm:pt>
    <dgm:pt modelId="{FA218702-2CB2-4451-BB67-7389D7419EBB}" type="pres">
      <dgm:prSet presAssocID="{27AECEF9-80AC-4152-8CFB-B17CE9AC0E77}" presName="rootComposite" presStyleCnt="0"/>
      <dgm:spPr/>
    </dgm:pt>
    <dgm:pt modelId="{3DE8BEC8-D821-441A-A208-29FD44BF5898}" type="pres">
      <dgm:prSet presAssocID="{27AECEF9-80AC-4152-8CFB-B17CE9AC0E77}" presName="rootText" presStyleLbl="node2" presStyleIdx="1" presStyleCnt="3">
        <dgm:presLayoutVars>
          <dgm:chPref val="3"/>
        </dgm:presLayoutVars>
      </dgm:prSet>
      <dgm:spPr/>
    </dgm:pt>
    <dgm:pt modelId="{9B467414-A5F7-4F4B-96CE-D4DCC9A7383E}" type="pres">
      <dgm:prSet presAssocID="{27AECEF9-80AC-4152-8CFB-B17CE9AC0E77}" presName="rootConnector" presStyleLbl="node2" presStyleIdx="1" presStyleCnt="3"/>
      <dgm:spPr/>
    </dgm:pt>
    <dgm:pt modelId="{3C280C75-0A96-4868-AC37-B31D7D718359}" type="pres">
      <dgm:prSet presAssocID="{27AECEF9-80AC-4152-8CFB-B17CE9AC0E77}" presName="hierChild4" presStyleCnt="0"/>
      <dgm:spPr/>
    </dgm:pt>
    <dgm:pt modelId="{003837CC-93AE-4472-A2C0-049CD5436E88}" type="pres">
      <dgm:prSet presAssocID="{27AECEF9-80AC-4152-8CFB-B17CE9AC0E77}" presName="hierChild5" presStyleCnt="0"/>
      <dgm:spPr/>
    </dgm:pt>
    <dgm:pt modelId="{985CF28F-A56C-4A5D-86C3-6EE6BDF3FA11}" type="pres">
      <dgm:prSet presAssocID="{DF09612D-0BD4-4B7D-A561-3CBC6C983296}" presName="Name37" presStyleLbl="parChTrans1D2" presStyleIdx="2" presStyleCnt="3"/>
      <dgm:spPr/>
    </dgm:pt>
    <dgm:pt modelId="{A330234E-7600-4E65-890A-02887F120A6F}" type="pres">
      <dgm:prSet presAssocID="{A7285387-2CD7-4AD6-B4B3-9A0C95419ACD}" presName="hierRoot2" presStyleCnt="0">
        <dgm:presLayoutVars>
          <dgm:hierBranch val="init"/>
        </dgm:presLayoutVars>
      </dgm:prSet>
      <dgm:spPr/>
    </dgm:pt>
    <dgm:pt modelId="{1CB70FBD-2F98-4F94-AAA7-438060925393}" type="pres">
      <dgm:prSet presAssocID="{A7285387-2CD7-4AD6-B4B3-9A0C95419ACD}" presName="rootComposite" presStyleCnt="0"/>
      <dgm:spPr/>
    </dgm:pt>
    <dgm:pt modelId="{CDC7CEC2-49C4-4DDF-9E21-716BCBBA6BA9}" type="pres">
      <dgm:prSet presAssocID="{A7285387-2CD7-4AD6-B4B3-9A0C95419ACD}" presName="rootText" presStyleLbl="node2" presStyleIdx="2" presStyleCnt="3" custLinFactNeighborX="-2709" custLinFactNeighborY="-2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0FA64F-2823-49AF-919A-1C52998BE24B}" type="pres">
      <dgm:prSet presAssocID="{A7285387-2CD7-4AD6-B4B3-9A0C95419ACD}" presName="rootConnector" presStyleLbl="node2" presStyleIdx="2" presStyleCnt="3"/>
      <dgm:spPr/>
    </dgm:pt>
    <dgm:pt modelId="{EFFF7C13-DF8B-4CB2-8DF6-9E4F13ABA93F}" type="pres">
      <dgm:prSet presAssocID="{A7285387-2CD7-4AD6-B4B3-9A0C95419ACD}" presName="hierChild4" presStyleCnt="0"/>
      <dgm:spPr/>
    </dgm:pt>
    <dgm:pt modelId="{5D4D288E-705F-433D-BA78-712C499A82AF}" type="pres">
      <dgm:prSet presAssocID="{A7285387-2CD7-4AD6-B4B3-9A0C95419ACD}" presName="hierChild5" presStyleCnt="0"/>
      <dgm:spPr/>
    </dgm:pt>
    <dgm:pt modelId="{605C035A-1E53-4FAB-AC2C-220F206D59D2}" type="pres">
      <dgm:prSet presAssocID="{AE406524-FCEB-469F-967B-0E8DAD12A3C9}" presName="hierChild3" presStyleCnt="0"/>
      <dgm:spPr/>
    </dgm:pt>
  </dgm:ptLst>
  <dgm:cxnLst>
    <dgm:cxn modelId="{A04F158F-30EF-470F-9E30-5ADB88505A3D}" srcId="{AE406524-FCEB-469F-967B-0E8DAD12A3C9}" destId="{27AECEF9-80AC-4152-8CFB-B17CE9AC0E77}" srcOrd="1" destOrd="0" parTransId="{C29648BB-588C-4E1A-A6A8-C004E5900A13}" sibTransId="{E551F2E3-A5A8-432A-9E73-0D7CC01E86F1}"/>
    <dgm:cxn modelId="{A2067478-AF3D-4657-BA3B-9BF51FEFD5ED}" type="presOf" srcId="{AE406524-FCEB-469F-967B-0E8DAD12A3C9}" destId="{DF85FCBD-CD2F-4F9D-9FDC-6391C84D4F5A}" srcOrd="1" destOrd="0" presId="urn:microsoft.com/office/officeart/2005/8/layout/orgChart1"/>
    <dgm:cxn modelId="{9EAED385-254F-49DA-B57D-5456C16F8149}" type="presOf" srcId="{A7285387-2CD7-4AD6-B4B3-9A0C95419ACD}" destId="{CDC7CEC2-49C4-4DDF-9E21-716BCBBA6BA9}" srcOrd="0" destOrd="0" presId="urn:microsoft.com/office/officeart/2005/8/layout/orgChart1"/>
    <dgm:cxn modelId="{6E80E083-51A9-40A4-A453-2BE7171F81F4}" type="presOf" srcId="{27AECEF9-80AC-4152-8CFB-B17CE9AC0E77}" destId="{9B467414-A5F7-4F4B-96CE-D4DCC9A7383E}" srcOrd="1" destOrd="0" presId="urn:microsoft.com/office/officeart/2005/8/layout/orgChart1"/>
    <dgm:cxn modelId="{A177AB04-DF2E-42A8-AB29-8050D75BD323}" type="presOf" srcId="{3CF91162-7E67-4353-B13B-8CA140984CCE}" destId="{7B00AA04-D598-47A4-A92F-6EE5DBBE08C8}" srcOrd="1" destOrd="0" presId="urn:microsoft.com/office/officeart/2005/8/layout/orgChart1"/>
    <dgm:cxn modelId="{3D02F296-522E-4CB8-9ECA-4DEE340AE0DC}" srcId="{AE406524-FCEB-469F-967B-0E8DAD12A3C9}" destId="{3CF91162-7E67-4353-B13B-8CA140984CCE}" srcOrd="0" destOrd="0" parTransId="{FB1F861E-8A71-4A22-9F28-1347501CA507}" sibTransId="{E127CCF8-742B-40E0-9E07-77B74BA9D437}"/>
    <dgm:cxn modelId="{430086F7-8344-40DF-9526-881F4C56453A}" type="presOf" srcId="{DF09612D-0BD4-4B7D-A561-3CBC6C983296}" destId="{985CF28F-A56C-4A5D-86C3-6EE6BDF3FA11}" srcOrd="0" destOrd="0" presId="urn:microsoft.com/office/officeart/2005/8/layout/orgChart1"/>
    <dgm:cxn modelId="{6A1EE0F7-7B72-4FF9-8E32-737C5B69EAF2}" srcId="{AE406524-FCEB-469F-967B-0E8DAD12A3C9}" destId="{A7285387-2CD7-4AD6-B4B3-9A0C95419ACD}" srcOrd="2" destOrd="0" parTransId="{DF09612D-0BD4-4B7D-A561-3CBC6C983296}" sibTransId="{9F3BC0D3-0789-47CB-99BF-6DC0B66650D7}"/>
    <dgm:cxn modelId="{61A6B9A0-C7B1-4DE7-9472-1FCC1CF249C8}" srcId="{A54CE1FF-AB9D-48A2-92B7-5FB16C1459FF}" destId="{AE406524-FCEB-469F-967B-0E8DAD12A3C9}" srcOrd="0" destOrd="0" parTransId="{B3D3F842-43A9-474F-8CC0-6F01CA2BC3AC}" sibTransId="{EF5EBE9E-8E7B-4505-9EE7-F96DCA50F2DC}"/>
    <dgm:cxn modelId="{E7C8AC7F-771B-4A27-B8F6-1565A6F39914}" type="presOf" srcId="{FB1F861E-8A71-4A22-9F28-1347501CA507}" destId="{880C7523-537F-4B50-8898-DA92BA45F2A0}" srcOrd="0" destOrd="0" presId="urn:microsoft.com/office/officeart/2005/8/layout/orgChart1"/>
    <dgm:cxn modelId="{297E8481-B8CB-46D0-9E6E-D50A445DF025}" type="presOf" srcId="{27AECEF9-80AC-4152-8CFB-B17CE9AC0E77}" destId="{3DE8BEC8-D821-441A-A208-29FD44BF5898}" srcOrd="0" destOrd="0" presId="urn:microsoft.com/office/officeart/2005/8/layout/orgChart1"/>
    <dgm:cxn modelId="{8B67EBBA-F3AA-4EC3-A719-41E417CB061B}" type="presOf" srcId="{A7285387-2CD7-4AD6-B4B3-9A0C95419ACD}" destId="{AD0FA64F-2823-49AF-919A-1C52998BE24B}" srcOrd="1" destOrd="0" presId="urn:microsoft.com/office/officeart/2005/8/layout/orgChart1"/>
    <dgm:cxn modelId="{46FA9FFF-8A3C-4698-B2DE-35B736FE0B03}" type="presOf" srcId="{3CF91162-7E67-4353-B13B-8CA140984CCE}" destId="{573260A0-BB90-4747-B574-19C09A8D90A7}" srcOrd="0" destOrd="0" presId="urn:microsoft.com/office/officeart/2005/8/layout/orgChart1"/>
    <dgm:cxn modelId="{090849C5-FFD3-4298-9705-627B1A1BBF0B}" type="presOf" srcId="{AE406524-FCEB-469F-967B-0E8DAD12A3C9}" destId="{38609C8F-F345-4986-A8AA-1BE9753155DB}" srcOrd="0" destOrd="0" presId="urn:microsoft.com/office/officeart/2005/8/layout/orgChart1"/>
    <dgm:cxn modelId="{A49C6AAA-3D4E-41DF-A8EA-4291C52160B6}" type="presOf" srcId="{A54CE1FF-AB9D-48A2-92B7-5FB16C1459FF}" destId="{41C50E44-81B9-427B-ABC7-4C0B6AAD5707}" srcOrd="0" destOrd="0" presId="urn:microsoft.com/office/officeart/2005/8/layout/orgChart1"/>
    <dgm:cxn modelId="{C5616882-D121-42D5-BFE3-EE724CCAE21A}" type="presOf" srcId="{C29648BB-588C-4E1A-A6A8-C004E5900A13}" destId="{A3F40675-0F0D-4D05-BC96-5D3FD4B01A6E}" srcOrd="0" destOrd="0" presId="urn:microsoft.com/office/officeart/2005/8/layout/orgChart1"/>
    <dgm:cxn modelId="{1FD1295F-35DD-4EDF-99D3-4427E46DD4D1}" type="presParOf" srcId="{41C50E44-81B9-427B-ABC7-4C0B6AAD5707}" destId="{8D63944A-1BC3-4EC7-A2C2-1C9E7CC91E8E}" srcOrd="0" destOrd="0" presId="urn:microsoft.com/office/officeart/2005/8/layout/orgChart1"/>
    <dgm:cxn modelId="{20B83EC0-E559-4F67-BA04-A1BEC6D7BCF9}" type="presParOf" srcId="{8D63944A-1BC3-4EC7-A2C2-1C9E7CC91E8E}" destId="{000F8489-FDA5-49BC-8EF3-109B95DB7F00}" srcOrd="0" destOrd="0" presId="urn:microsoft.com/office/officeart/2005/8/layout/orgChart1"/>
    <dgm:cxn modelId="{FB6F6E47-2C96-4866-BBA7-D819E863254A}" type="presParOf" srcId="{000F8489-FDA5-49BC-8EF3-109B95DB7F00}" destId="{38609C8F-F345-4986-A8AA-1BE9753155DB}" srcOrd="0" destOrd="0" presId="urn:microsoft.com/office/officeart/2005/8/layout/orgChart1"/>
    <dgm:cxn modelId="{E409F8C8-4D6D-4D32-9F50-258EE4BEA454}" type="presParOf" srcId="{000F8489-FDA5-49BC-8EF3-109B95DB7F00}" destId="{DF85FCBD-CD2F-4F9D-9FDC-6391C84D4F5A}" srcOrd="1" destOrd="0" presId="urn:microsoft.com/office/officeart/2005/8/layout/orgChart1"/>
    <dgm:cxn modelId="{AB5C2BCD-B598-4222-9C2F-3580F334D9F5}" type="presParOf" srcId="{8D63944A-1BC3-4EC7-A2C2-1C9E7CC91E8E}" destId="{272F9DE9-A27C-4358-BBFB-7A6212622755}" srcOrd="1" destOrd="0" presId="urn:microsoft.com/office/officeart/2005/8/layout/orgChart1"/>
    <dgm:cxn modelId="{66EEEA9E-5564-4C35-A24A-FE870C385189}" type="presParOf" srcId="{272F9DE9-A27C-4358-BBFB-7A6212622755}" destId="{880C7523-537F-4B50-8898-DA92BA45F2A0}" srcOrd="0" destOrd="0" presId="urn:microsoft.com/office/officeart/2005/8/layout/orgChart1"/>
    <dgm:cxn modelId="{5E507BA6-C5B1-4223-92D4-7DE2D7B7B67D}" type="presParOf" srcId="{272F9DE9-A27C-4358-BBFB-7A6212622755}" destId="{CD9A43A8-6382-43F1-B931-B870FB014A68}" srcOrd="1" destOrd="0" presId="urn:microsoft.com/office/officeart/2005/8/layout/orgChart1"/>
    <dgm:cxn modelId="{97AE017B-ACB7-4DBB-B9A1-F8A4F673BA5F}" type="presParOf" srcId="{CD9A43A8-6382-43F1-B931-B870FB014A68}" destId="{563C8418-409F-4F67-84E7-87B4921170EA}" srcOrd="0" destOrd="0" presId="urn:microsoft.com/office/officeart/2005/8/layout/orgChart1"/>
    <dgm:cxn modelId="{632E7D69-2A49-4815-9FFC-679570F24344}" type="presParOf" srcId="{563C8418-409F-4F67-84E7-87B4921170EA}" destId="{573260A0-BB90-4747-B574-19C09A8D90A7}" srcOrd="0" destOrd="0" presId="urn:microsoft.com/office/officeart/2005/8/layout/orgChart1"/>
    <dgm:cxn modelId="{7BAED5C7-7C0E-4425-8E7A-922523F60647}" type="presParOf" srcId="{563C8418-409F-4F67-84E7-87B4921170EA}" destId="{7B00AA04-D598-47A4-A92F-6EE5DBBE08C8}" srcOrd="1" destOrd="0" presId="urn:microsoft.com/office/officeart/2005/8/layout/orgChart1"/>
    <dgm:cxn modelId="{AD73B2B8-4904-4B60-BD49-AC03E4C9377C}" type="presParOf" srcId="{CD9A43A8-6382-43F1-B931-B870FB014A68}" destId="{802161D9-7DA9-487A-AC77-51318446544B}" srcOrd="1" destOrd="0" presId="urn:microsoft.com/office/officeart/2005/8/layout/orgChart1"/>
    <dgm:cxn modelId="{9F3F7354-A14F-4745-8A9B-0B10134AFC69}" type="presParOf" srcId="{CD9A43A8-6382-43F1-B931-B870FB014A68}" destId="{60E2E0C4-67DC-44ED-8895-E4665ABC4761}" srcOrd="2" destOrd="0" presId="urn:microsoft.com/office/officeart/2005/8/layout/orgChart1"/>
    <dgm:cxn modelId="{FCF19CCD-6661-49E0-BAE9-A498C50DF6B0}" type="presParOf" srcId="{272F9DE9-A27C-4358-BBFB-7A6212622755}" destId="{A3F40675-0F0D-4D05-BC96-5D3FD4B01A6E}" srcOrd="2" destOrd="0" presId="urn:microsoft.com/office/officeart/2005/8/layout/orgChart1"/>
    <dgm:cxn modelId="{6216C840-0A5D-4CF0-B559-2E85729BC450}" type="presParOf" srcId="{272F9DE9-A27C-4358-BBFB-7A6212622755}" destId="{99221C54-3F3A-4C21-BE73-E3AE88E1EA6E}" srcOrd="3" destOrd="0" presId="urn:microsoft.com/office/officeart/2005/8/layout/orgChart1"/>
    <dgm:cxn modelId="{69A9F9E1-345F-437F-B1EC-C65711CF2D07}" type="presParOf" srcId="{99221C54-3F3A-4C21-BE73-E3AE88E1EA6E}" destId="{FA218702-2CB2-4451-BB67-7389D7419EBB}" srcOrd="0" destOrd="0" presId="urn:microsoft.com/office/officeart/2005/8/layout/orgChart1"/>
    <dgm:cxn modelId="{B2CFA4B8-480F-412E-B590-7672B543C1D4}" type="presParOf" srcId="{FA218702-2CB2-4451-BB67-7389D7419EBB}" destId="{3DE8BEC8-D821-441A-A208-29FD44BF5898}" srcOrd="0" destOrd="0" presId="urn:microsoft.com/office/officeart/2005/8/layout/orgChart1"/>
    <dgm:cxn modelId="{A7C9AD46-D62E-4F9A-8B0B-19A811EB3539}" type="presParOf" srcId="{FA218702-2CB2-4451-BB67-7389D7419EBB}" destId="{9B467414-A5F7-4F4B-96CE-D4DCC9A7383E}" srcOrd="1" destOrd="0" presId="urn:microsoft.com/office/officeart/2005/8/layout/orgChart1"/>
    <dgm:cxn modelId="{F4401947-C0E2-4E1C-98EB-2E3B90F2B917}" type="presParOf" srcId="{99221C54-3F3A-4C21-BE73-E3AE88E1EA6E}" destId="{3C280C75-0A96-4868-AC37-B31D7D718359}" srcOrd="1" destOrd="0" presId="urn:microsoft.com/office/officeart/2005/8/layout/orgChart1"/>
    <dgm:cxn modelId="{6CCBB907-C575-4520-888D-FEF01C1CC811}" type="presParOf" srcId="{99221C54-3F3A-4C21-BE73-E3AE88E1EA6E}" destId="{003837CC-93AE-4472-A2C0-049CD5436E88}" srcOrd="2" destOrd="0" presId="urn:microsoft.com/office/officeart/2005/8/layout/orgChart1"/>
    <dgm:cxn modelId="{600132BB-D183-4E2C-8B0A-7EAE482447BF}" type="presParOf" srcId="{272F9DE9-A27C-4358-BBFB-7A6212622755}" destId="{985CF28F-A56C-4A5D-86C3-6EE6BDF3FA11}" srcOrd="4" destOrd="0" presId="urn:microsoft.com/office/officeart/2005/8/layout/orgChart1"/>
    <dgm:cxn modelId="{9F1DE89B-9E38-469D-8D15-7AFEC06A95B5}" type="presParOf" srcId="{272F9DE9-A27C-4358-BBFB-7A6212622755}" destId="{A330234E-7600-4E65-890A-02887F120A6F}" srcOrd="5" destOrd="0" presId="urn:microsoft.com/office/officeart/2005/8/layout/orgChart1"/>
    <dgm:cxn modelId="{8628D147-8481-43DE-BF29-F22C3A6EDC30}" type="presParOf" srcId="{A330234E-7600-4E65-890A-02887F120A6F}" destId="{1CB70FBD-2F98-4F94-AAA7-438060925393}" srcOrd="0" destOrd="0" presId="urn:microsoft.com/office/officeart/2005/8/layout/orgChart1"/>
    <dgm:cxn modelId="{A25CF20B-C809-42DF-98CE-4ABC6CDDDC37}" type="presParOf" srcId="{1CB70FBD-2F98-4F94-AAA7-438060925393}" destId="{CDC7CEC2-49C4-4DDF-9E21-716BCBBA6BA9}" srcOrd="0" destOrd="0" presId="urn:microsoft.com/office/officeart/2005/8/layout/orgChart1"/>
    <dgm:cxn modelId="{FF3E7333-2013-404D-9B12-896968F346F8}" type="presParOf" srcId="{1CB70FBD-2F98-4F94-AAA7-438060925393}" destId="{AD0FA64F-2823-49AF-919A-1C52998BE24B}" srcOrd="1" destOrd="0" presId="urn:microsoft.com/office/officeart/2005/8/layout/orgChart1"/>
    <dgm:cxn modelId="{D7F6F127-41A5-4C5A-81F3-704EFC404C77}" type="presParOf" srcId="{A330234E-7600-4E65-890A-02887F120A6F}" destId="{EFFF7C13-DF8B-4CB2-8DF6-9E4F13ABA93F}" srcOrd="1" destOrd="0" presId="urn:microsoft.com/office/officeart/2005/8/layout/orgChart1"/>
    <dgm:cxn modelId="{51F70CD6-4731-4EAE-B343-1DE222BA085B}" type="presParOf" srcId="{A330234E-7600-4E65-890A-02887F120A6F}" destId="{5D4D288E-705F-433D-BA78-712C499A82AF}" srcOrd="2" destOrd="0" presId="urn:microsoft.com/office/officeart/2005/8/layout/orgChart1"/>
    <dgm:cxn modelId="{C9A53516-A984-47F3-9973-00598EEA1ADE}" type="presParOf" srcId="{8D63944A-1BC3-4EC7-A2C2-1C9E7CC91E8E}" destId="{605C035A-1E53-4FAB-AC2C-220F206D59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D10792-F7EB-446D-B8D3-FDC93CB0CCE3}">
      <dsp:nvSpPr>
        <dsp:cNvPr id="0" name=""/>
        <dsp:cNvSpPr/>
      </dsp:nvSpPr>
      <dsp:spPr>
        <a:xfrm>
          <a:off x="3668099" y="1646623"/>
          <a:ext cx="2277372" cy="1233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664"/>
              </a:lnTo>
              <a:lnTo>
                <a:pt x="2277372" y="945664"/>
              </a:lnTo>
              <a:lnTo>
                <a:pt x="2277372" y="123378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72A66-12FE-4507-9C4B-7EEB783E23E0}">
      <dsp:nvSpPr>
        <dsp:cNvPr id="0" name=""/>
        <dsp:cNvSpPr/>
      </dsp:nvSpPr>
      <dsp:spPr>
        <a:xfrm>
          <a:off x="2144241" y="1646623"/>
          <a:ext cx="1523857" cy="1233780"/>
        </a:xfrm>
        <a:custGeom>
          <a:avLst/>
          <a:gdLst/>
          <a:ahLst/>
          <a:cxnLst/>
          <a:rect l="0" t="0" r="0" b="0"/>
          <a:pathLst>
            <a:path>
              <a:moveTo>
                <a:pt x="1523857" y="0"/>
              </a:moveTo>
              <a:lnTo>
                <a:pt x="1523857" y="945664"/>
              </a:lnTo>
              <a:lnTo>
                <a:pt x="0" y="945664"/>
              </a:lnTo>
              <a:lnTo>
                <a:pt x="0" y="123378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8E5EB-8C0B-4B60-BED5-C324826C45DF}">
      <dsp:nvSpPr>
        <dsp:cNvPr id="0" name=""/>
        <dsp:cNvSpPr/>
      </dsp:nvSpPr>
      <dsp:spPr>
        <a:xfrm>
          <a:off x="2113050" y="-328288"/>
          <a:ext cx="3110097" cy="19749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B9F809-5023-4F75-AB81-79CCE53C6D21}">
      <dsp:nvSpPr>
        <dsp:cNvPr id="0" name=""/>
        <dsp:cNvSpPr/>
      </dsp:nvSpPr>
      <dsp:spPr>
        <a:xfrm>
          <a:off x="2458617" y="0"/>
          <a:ext cx="3110097" cy="197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/>
            <a:t>способ организации высших органов государства</a:t>
          </a:r>
          <a:endParaRPr lang="ru-RU" sz="2300" kern="1200" dirty="0"/>
        </a:p>
      </dsp:txBody>
      <dsp:txXfrm>
        <a:off x="2458617" y="0"/>
        <a:ext cx="3110097" cy="1974911"/>
      </dsp:txXfrm>
    </dsp:sp>
    <dsp:sp modelId="{12266255-7372-44CD-9E84-61F05AC30E79}">
      <dsp:nvSpPr>
        <dsp:cNvPr id="0" name=""/>
        <dsp:cNvSpPr/>
      </dsp:nvSpPr>
      <dsp:spPr>
        <a:xfrm>
          <a:off x="589192" y="2880403"/>
          <a:ext cx="3110097" cy="19749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F8419D-052A-47DB-BB73-EEF5CD3753BC}">
      <dsp:nvSpPr>
        <dsp:cNvPr id="0" name=""/>
        <dsp:cNvSpPr/>
      </dsp:nvSpPr>
      <dsp:spPr>
        <a:xfrm>
          <a:off x="934759" y="3208692"/>
          <a:ext cx="3110097" cy="197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Монархия</a:t>
          </a:r>
          <a:endParaRPr lang="ru-RU" sz="2300" kern="1200" dirty="0"/>
        </a:p>
      </dsp:txBody>
      <dsp:txXfrm>
        <a:off x="934759" y="3208692"/>
        <a:ext cx="3110097" cy="1974911"/>
      </dsp:txXfrm>
    </dsp:sp>
    <dsp:sp modelId="{E4D54883-F7E4-412C-A6A7-06A8245C6A19}">
      <dsp:nvSpPr>
        <dsp:cNvPr id="0" name=""/>
        <dsp:cNvSpPr/>
      </dsp:nvSpPr>
      <dsp:spPr>
        <a:xfrm>
          <a:off x="4390423" y="2880403"/>
          <a:ext cx="3110097" cy="19749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1B1B53-61EC-455C-9DB1-19838616A8B4}">
      <dsp:nvSpPr>
        <dsp:cNvPr id="0" name=""/>
        <dsp:cNvSpPr/>
      </dsp:nvSpPr>
      <dsp:spPr>
        <a:xfrm>
          <a:off x="4735989" y="3208692"/>
          <a:ext cx="3110097" cy="1974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Республика</a:t>
          </a:r>
          <a:endParaRPr lang="ru-RU" sz="2300" kern="1200" dirty="0"/>
        </a:p>
      </dsp:txBody>
      <dsp:txXfrm>
        <a:off x="4735989" y="3208692"/>
        <a:ext cx="3110097" cy="19749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A12E39-7559-4255-B0F4-C843A011BE0B}">
      <dsp:nvSpPr>
        <dsp:cNvPr id="0" name=""/>
        <dsp:cNvSpPr/>
      </dsp:nvSpPr>
      <dsp:spPr>
        <a:xfrm>
          <a:off x="1067821" y="1524811"/>
          <a:ext cx="2795942" cy="502381"/>
        </a:xfrm>
        <a:custGeom>
          <a:avLst/>
          <a:gdLst/>
          <a:ahLst/>
          <a:cxnLst/>
          <a:rect l="0" t="0" r="0" b="0"/>
          <a:pathLst>
            <a:path>
              <a:moveTo>
                <a:pt x="2795942" y="0"/>
              </a:moveTo>
              <a:lnTo>
                <a:pt x="2795942" y="275230"/>
              </a:lnTo>
              <a:lnTo>
                <a:pt x="0" y="275230"/>
              </a:lnTo>
              <a:lnTo>
                <a:pt x="0" y="50238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4C823-ACCF-4E00-8399-579F8C28B9B8}">
      <dsp:nvSpPr>
        <dsp:cNvPr id="0" name=""/>
        <dsp:cNvSpPr/>
      </dsp:nvSpPr>
      <dsp:spPr>
        <a:xfrm>
          <a:off x="6685433" y="3600251"/>
          <a:ext cx="91440" cy="9418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188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5DBDB-9220-4BAF-A649-54B5B2663BBE}">
      <dsp:nvSpPr>
        <dsp:cNvPr id="0" name=""/>
        <dsp:cNvSpPr/>
      </dsp:nvSpPr>
      <dsp:spPr>
        <a:xfrm>
          <a:off x="1018871" y="3600251"/>
          <a:ext cx="5712282" cy="941885"/>
        </a:xfrm>
        <a:custGeom>
          <a:avLst/>
          <a:gdLst/>
          <a:ahLst/>
          <a:cxnLst/>
          <a:rect l="0" t="0" r="0" b="0"/>
          <a:pathLst>
            <a:path>
              <a:moveTo>
                <a:pt x="5712282" y="0"/>
              </a:moveTo>
              <a:lnTo>
                <a:pt x="5712282" y="714735"/>
              </a:lnTo>
              <a:lnTo>
                <a:pt x="0" y="714735"/>
              </a:lnTo>
              <a:lnTo>
                <a:pt x="0" y="94188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00768-523B-47E8-AE51-534DBB873949}">
      <dsp:nvSpPr>
        <dsp:cNvPr id="0" name=""/>
        <dsp:cNvSpPr/>
      </dsp:nvSpPr>
      <dsp:spPr>
        <a:xfrm>
          <a:off x="3863763" y="1524811"/>
          <a:ext cx="2867389" cy="518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267"/>
              </a:lnTo>
              <a:lnTo>
                <a:pt x="2867389" y="291267"/>
              </a:lnTo>
              <a:lnTo>
                <a:pt x="2867389" y="51841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5CE0D-8B1A-4D05-A331-77E4CE174788}">
      <dsp:nvSpPr>
        <dsp:cNvPr id="0" name=""/>
        <dsp:cNvSpPr/>
      </dsp:nvSpPr>
      <dsp:spPr>
        <a:xfrm>
          <a:off x="2637762" y="-32210"/>
          <a:ext cx="2452002" cy="155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B2B37-723A-4D0E-95D3-BCFFD41A5E80}">
      <dsp:nvSpPr>
        <dsp:cNvPr id="0" name=""/>
        <dsp:cNvSpPr/>
      </dsp:nvSpPr>
      <dsp:spPr>
        <a:xfrm>
          <a:off x="2910207" y="226611"/>
          <a:ext cx="2452002" cy="1557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Монархия</a:t>
          </a:r>
          <a:endParaRPr lang="ru-RU" sz="1800" kern="1200" dirty="0"/>
        </a:p>
      </dsp:txBody>
      <dsp:txXfrm>
        <a:off x="2910207" y="226611"/>
        <a:ext cx="2452002" cy="1557021"/>
      </dsp:txXfrm>
    </dsp:sp>
    <dsp:sp modelId="{5EAB2296-108B-497F-A789-9FC2F8E474CC}">
      <dsp:nvSpPr>
        <dsp:cNvPr id="0" name=""/>
        <dsp:cNvSpPr/>
      </dsp:nvSpPr>
      <dsp:spPr>
        <a:xfrm>
          <a:off x="5505152" y="2043229"/>
          <a:ext cx="2452002" cy="155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A48BA-81A3-4498-82F3-47EB3316E6CD}">
      <dsp:nvSpPr>
        <dsp:cNvPr id="0" name=""/>
        <dsp:cNvSpPr/>
      </dsp:nvSpPr>
      <dsp:spPr>
        <a:xfrm>
          <a:off x="5777597" y="2302052"/>
          <a:ext cx="2452002" cy="1557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Конституционная</a:t>
          </a:r>
          <a:endParaRPr lang="ru-RU" sz="1800" kern="1200" dirty="0"/>
        </a:p>
      </dsp:txBody>
      <dsp:txXfrm>
        <a:off x="5777597" y="2302052"/>
        <a:ext cx="2452002" cy="1557021"/>
      </dsp:txXfrm>
    </dsp:sp>
    <dsp:sp modelId="{FF078035-8D44-479E-892F-91D7F036EE37}">
      <dsp:nvSpPr>
        <dsp:cNvPr id="0" name=""/>
        <dsp:cNvSpPr/>
      </dsp:nvSpPr>
      <dsp:spPr>
        <a:xfrm>
          <a:off x="-207130" y="4542137"/>
          <a:ext cx="2452002" cy="155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0FD01-CC14-4DB2-B74E-703E845B4504}">
      <dsp:nvSpPr>
        <dsp:cNvPr id="0" name=""/>
        <dsp:cNvSpPr/>
      </dsp:nvSpPr>
      <dsp:spPr>
        <a:xfrm>
          <a:off x="65314" y="4800960"/>
          <a:ext cx="2452002" cy="1557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Дуалистическая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(Кувейт, ОАЭ, Бахрейн)</a:t>
          </a:r>
          <a:endParaRPr lang="ru-RU" sz="1800" kern="1200" dirty="0"/>
        </a:p>
      </dsp:txBody>
      <dsp:txXfrm>
        <a:off x="65314" y="4800960"/>
        <a:ext cx="2452002" cy="1557021"/>
      </dsp:txXfrm>
    </dsp:sp>
    <dsp:sp modelId="{3FD9F9C7-4ECD-476E-91DA-A170363A4FD5}">
      <dsp:nvSpPr>
        <dsp:cNvPr id="0" name=""/>
        <dsp:cNvSpPr/>
      </dsp:nvSpPr>
      <dsp:spPr>
        <a:xfrm>
          <a:off x="5505152" y="4542137"/>
          <a:ext cx="2452002" cy="155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A8BAA-53DE-42BD-9CB4-1107D57D8D87}">
      <dsp:nvSpPr>
        <dsp:cNvPr id="0" name=""/>
        <dsp:cNvSpPr/>
      </dsp:nvSpPr>
      <dsp:spPr>
        <a:xfrm>
          <a:off x="5777597" y="4800960"/>
          <a:ext cx="2452002" cy="1557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Парламентарная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(Япония, Испания)</a:t>
          </a:r>
          <a:endParaRPr lang="ru-RU" sz="1800" kern="1200" dirty="0"/>
        </a:p>
      </dsp:txBody>
      <dsp:txXfrm>
        <a:off x="5777597" y="4800960"/>
        <a:ext cx="2452002" cy="1557021"/>
      </dsp:txXfrm>
    </dsp:sp>
    <dsp:sp modelId="{067E5D8D-6B30-4D02-9B3E-0A2BB97D3E6A}">
      <dsp:nvSpPr>
        <dsp:cNvPr id="0" name=""/>
        <dsp:cNvSpPr/>
      </dsp:nvSpPr>
      <dsp:spPr>
        <a:xfrm>
          <a:off x="-158180" y="2027192"/>
          <a:ext cx="2452002" cy="155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282D0-43AD-4170-B056-C518D28168FC}">
      <dsp:nvSpPr>
        <dsp:cNvPr id="0" name=""/>
        <dsp:cNvSpPr/>
      </dsp:nvSpPr>
      <dsp:spPr>
        <a:xfrm>
          <a:off x="114264" y="2286015"/>
          <a:ext cx="2452002" cy="1557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«Абсолютная»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(Оман, Саудовская Аравия)</a:t>
          </a:r>
          <a:endParaRPr lang="ru-RU" sz="1800" kern="1200" dirty="0"/>
        </a:p>
      </dsp:txBody>
      <dsp:txXfrm>
        <a:off x="114264" y="2286015"/>
        <a:ext cx="2452002" cy="15570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50E048-A9C8-4BB6-ABCA-7FA7E888554F}">
      <dsp:nvSpPr>
        <dsp:cNvPr id="0" name=""/>
        <dsp:cNvSpPr/>
      </dsp:nvSpPr>
      <dsp:spPr>
        <a:xfrm>
          <a:off x="12673" y="1566"/>
          <a:ext cx="2915542" cy="116621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Единоличный </a:t>
          </a:r>
          <a:r>
            <a:rPr lang="ru-RU" sz="1800" b="1" kern="1200" dirty="0" smtClean="0"/>
            <a:t>монарх</a:t>
          </a:r>
          <a:endParaRPr lang="ru-RU" sz="1800" b="1" kern="1200" dirty="0"/>
        </a:p>
      </dsp:txBody>
      <dsp:txXfrm>
        <a:off x="12673" y="1566"/>
        <a:ext cx="2915542" cy="1166217"/>
      </dsp:txXfrm>
    </dsp:sp>
    <dsp:sp modelId="{0550F3E0-2D82-410F-A455-DC06C795F90C}">
      <dsp:nvSpPr>
        <dsp:cNvPr id="0" name=""/>
        <dsp:cNvSpPr/>
      </dsp:nvSpPr>
      <dsp:spPr>
        <a:xfrm>
          <a:off x="2549196" y="100694"/>
          <a:ext cx="2419900" cy="96796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 наследству</a:t>
          </a:r>
          <a:endParaRPr lang="ru-RU" sz="2000" kern="1200" dirty="0"/>
        </a:p>
      </dsp:txBody>
      <dsp:txXfrm>
        <a:off x="2549196" y="100694"/>
        <a:ext cx="2419900" cy="967960"/>
      </dsp:txXfrm>
    </dsp:sp>
    <dsp:sp modelId="{B4C10FDF-A45A-4AB5-A471-D936F45B1C1B}">
      <dsp:nvSpPr>
        <dsp:cNvPr id="0" name=""/>
        <dsp:cNvSpPr/>
      </dsp:nvSpPr>
      <dsp:spPr>
        <a:xfrm>
          <a:off x="4630310" y="100694"/>
          <a:ext cx="2419900" cy="96796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Избранный семьей (правящей династией)</a:t>
          </a:r>
          <a:endParaRPr lang="ru-RU" sz="1400" kern="1200" dirty="0"/>
        </a:p>
      </dsp:txBody>
      <dsp:txXfrm>
        <a:off x="4630310" y="100694"/>
        <a:ext cx="2419900" cy="967960"/>
      </dsp:txXfrm>
    </dsp:sp>
    <dsp:sp modelId="{06F06074-2B5A-4A05-8E9B-357A8922FF6B}">
      <dsp:nvSpPr>
        <dsp:cNvPr id="0" name=""/>
        <dsp:cNvSpPr/>
      </dsp:nvSpPr>
      <dsp:spPr>
        <a:xfrm>
          <a:off x="6711425" y="100694"/>
          <a:ext cx="2419900" cy="96796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Избранный </a:t>
          </a:r>
          <a:r>
            <a:rPr lang="ru-RU" sz="1200" b="1" kern="1200" dirty="0" smtClean="0"/>
            <a:t>парламентом</a:t>
          </a:r>
          <a:r>
            <a:rPr lang="ru-RU" sz="1200" kern="1200" dirty="0" smtClean="0"/>
            <a:t> или иным </a:t>
          </a:r>
          <a:r>
            <a:rPr lang="ru-RU" sz="1200" b="1" kern="1200" dirty="0" smtClean="0"/>
            <a:t>специальным органом </a:t>
          </a:r>
          <a:endParaRPr lang="ru-RU" sz="1200" b="1" kern="1200" dirty="0"/>
        </a:p>
      </dsp:txBody>
      <dsp:txXfrm>
        <a:off x="6711425" y="100694"/>
        <a:ext cx="2419900" cy="967960"/>
      </dsp:txXfrm>
    </dsp:sp>
    <dsp:sp modelId="{DCBE3B3C-7F7D-45D9-B2B2-500C6873D271}">
      <dsp:nvSpPr>
        <dsp:cNvPr id="0" name=""/>
        <dsp:cNvSpPr/>
      </dsp:nvSpPr>
      <dsp:spPr>
        <a:xfrm>
          <a:off x="12673" y="1331053"/>
          <a:ext cx="2915542" cy="116621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Единоличный </a:t>
          </a:r>
          <a:r>
            <a:rPr lang="ru-RU" sz="1800" b="1" kern="1200" dirty="0" smtClean="0"/>
            <a:t>президент</a:t>
          </a:r>
          <a:r>
            <a:rPr lang="ru-RU" sz="1800" kern="1200" dirty="0" smtClean="0"/>
            <a:t>, </a:t>
          </a:r>
          <a:r>
            <a:rPr lang="ru-RU" sz="1800" i="1" kern="1200" dirty="0" smtClean="0"/>
            <a:t>избранный</a:t>
          </a:r>
          <a:r>
            <a:rPr lang="ru-RU" sz="1800" kern="1200" dirty="0" smtClean="0"/>
            <a:t>:</a:t>
          </a:r>
          <a:endParaRPr lang="ru-RU" sz="1800" kern="1200" dirty="0"/>
        </a:p>
      </dsp:txBody>
      <dsp:txXfrm>
        <a:off x="12673" y="1331053"/>
        <a:ext cx="2915542" cy="1166217"/>
      </dsp:txXfrm>
    </dsp:sp>
    <dsp:sp modelId="{BFDCE800-616F-43A7-8802-06EBB0EA3382}">
      <dsp:nvSpPr>
        <dsp:cNvPr id="0" name=""/>
        <dsp:cNvSpPr/>
      </dsp:nvSpPr>
      <dsp:spPr>
        <a:xfrm>
          <a:off x="2549196" y="1430182"/>
          <a:ext cx="2419900" cy="96796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Народом</a:t>
          </a:r>
          <a:endParaRPr lang="ru-RU" sz="1200" kern="1200" dirty="0"/>
        </a:p>
      </dsp:txBody>
      <dsp:txXfrm>
        <a:off x="2549196" y="1430182"/>
        <a:ext cx="2419900" cy="967960"/>
      </dsp:txXfrm>
    </dsp:sp>
    <dsp:sp modelId="{D06BE259-1C24-4B62-881D-1071AA1BCEDF}">
      <dsp:nvSpPr>
        <dsp:cNvPr id="0" name=""/>
        <dsp:cNvSpPr/>
      </dsp:nvSpPr>
      <dsp:spPr>
        <a:xfrm>
          <a:off x="4630310" y="1430182"/>
          <a:ext cx="2419900" cy="96796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Парламентом</a:t>
          </a:r>
          <a:endParaRPr lang="ru-RU" sz="1200" kern="1200" dirty="0"/>
        </a:p>
      </dsp:txBody>
      <dsp:txXfrm>
        <a:off x="4630310" y="1430182"/>
        <a:ext cx="2419900" cy="967960"/>
      </dsp:txXfrm>
    </dsp:sp>
    <dsp:sp modelId="{B646B9BB-4C91-4984-98A4-407BFD4848E7}">
      <dsp:nvSpPr>
        <dsp:cNvPr id="0" name=""/>
        <dsp:cNvSpPr/>
      </dsp:nvSpPr>
      <dsp:spPr>
        <a:xfrm>
          <a:off x="6711425" y="1430182"/>
          <a:ext cx="2419900" cy="96796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Иным специальным органом</a:t>
          </a:r>
          <a:endParaRPr lang="ru-RU" sz="1600" kern="1200" dirty="0"/>
        </a:p>
      </dsp:txBody>
      <dsp:txXfrm>
        <a:off x="6711425" y="1430182"/>
        <a:ext cx="2419900" cy="967960"/>
      </dsp:txXfrm>
    </dsp:sp>
    <dsp:sp modelId="{96E5B02F-1D16-48BC-BA0A-28C363C24EBF}">
      <dsp:nvSpPr>
        <dsp:cNvPr id="0" name=""/>
        <dsp:cNvSpPr/>
      </dsp:nvSpPr>
      <dsp:spPr>
        <a:xfrm>
          <a:off x="12673" y="2660541"/>
          <a:ext cx="2915542" cy="116621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Коллегиальный орган</a:t>
          </a:r>
          <a:endParaRPr lang="ru-RU" sz="1600" kern="1200" dirty="0"/>
        </a:p>
      </dsp:txBody>
      <dsp:txXfrm>
        <a:off x="12673" y="2660541"/>
        <a:ext cx="2915542" cy="1166217"/>
      </dsp:txXfrm>
    </dsp:sp>
    <dsp:sp modelId="{3AC3C39E-BB67-4176-B54F-98E31537392D}">
      <dsp:nvSpPr>
        <dsp:cNvPr id="0" name=""/>
        <dsp:cNvSpPr/>
      </dsp:nvSpPr>
      <dsp:spPr>
        <a:xfrm>
          <a:off x="12673" y="3990028"/>
          <a:ext cx="2915542" cy="116621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Глава правительства</a:t>
          </a:r>
          <a:endParaRPr lang="ru-RU" sz="1800" kern="1200" dirty="0"/>
        </a:p>
      </dsp:txBody>
      <dsp:txXfrm>
        <a:off x="12673" y="3990028"/>
        <a:ext cx="2915542" cy="116621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96404-1E67-4AF8-8E6C-D1D3B6FB182A}">
      <dsp:nvSpPr>
        <dsp:cNvPr id="0" name=""/>
        <dsp:cNvSpPr/>
      </dsp:nvSpPr>
      <dsp:spPr>
        <a:xfrm rot="10800000">
          <a:off x="1843478" y="2435"/>
          <a:ext cx="6080760" cy="124743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083" tIns="68580" rIns="128016" bIns="6858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Внепарламентский</a:t>
          </a:r>
          <a:r>
            <a:rPr lang="ru-RU" sz="1900" kern="1200" dirty="0" smtClean="0"/>
            <a:t> (всеобщие выборы)</a:t>
          </a:r>
          <a:endParaRPr lang="ru-RU" sz="19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Прямые выборы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Косвенные выборы</a:t>
          </a:r>
          <a:endParaRPr lang="ru-RU" sz="1800" kern="1200" dirty="0"/>
        </a:p>
      </dsp:txBody>
      <dsp:txXfrm rot="10800000">
        <a:off x="1843478" y="2435"/>
        <a:ext cx="6080760" cy="1247432"/>
      </dsp:txXfrm>
    </dsp:sp>
    <dsp:sp modelId="{40AFC287-8203-4540-97E6-2E3034CAAD64}">
      <dsp:nvSpPr>
        <dsp:cNvPr id="0" name=""/>
        <dsp:cNvSpPr/>
      </dsp:nvSpPr>
      <dsp:spPr>
        <a:xfrm>
          <a:off x="1219761" y="2435"/>
          <a:ext cx="1247432" cy="12474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6000" r="-36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61F32-3177-42B8-B5D2-73BC76E5CFBE}">
      <dsp:nvSpPr>
        <dsp:cNvPr id="0" name=""/>
        <dsp:cNvSpPr/>
      </dsp:nvSpPr>
      <dsp:spPr>
        <a:xfrm rot="10800000">
          <a:off x="1843478" y="1622236"/>
          <a:ext cx="6080760" cy="1247432"/>
        </a:xfrm>
        <a:prstGeom prst="homePlate">
          <a:avLst/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083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Парламентский</a:t>
          </a:r>
          <a:r>
            <a:rPr lang="ru-RU" sz="2800" kern="1200" dirty="0" smtClean="0"/>
            <a:t> (избрание парламентом)</a:t>
          </a:r>
          <a:endParaRPr lang="ru-RU" sz="2800" kern="1200" dirty="0"/>
        </a:p>
      </dsp:txBody>
      <dsp:txXfrm rot="10800000">
        <a:off x="1843478" y="1622236"/>
        <a:ext cx="6080760" cy="1247432"/>
      </dsp:txXfrm>
    </dsp:sp>
    <dsp:sp modelId="{BA5E5D54-E688-4E6A-9C84-D1D4F5B47201}">
      <dsp:nvSpPr>
        <dsp:cNvPr id="0" name=""/>
        <dsp:cNvSpPr/>
      </dsp:nvSpPr>
      <dsp:spPr>
        <a:xfrm>
          <a:off x="1219761" y="1622236"/>
          <a:ext cx="1247432" cy="12474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6CC87-ADD3-42D9-802E-5C1EB1AC7E1E}">
      <dsp:nvSpPr>
        <dsp:cNvPr id="0" name=""/>
        <dsp:cNvSpPr/>
      </dsp:nvSpPr>
      <dsp:spPr>
        <a:xfrm rot="10800000">
          <a:off x="1843478" y="3242037"/>
          <a:ext cx="6080760" cy="1247432"/>
        </a:xfrm>
        <a:prstGeom prst="homePlate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083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Избрание </a:t>
          </a:r>
          <a:r>
            <a:rPr lang="ru-RU" sz="2800" b="1" kern="1200" dirty="0" smtClean="0"/>
            <a:t>расширенным парламентом</a:t>
          </a:r>
          <a:endParaRPr lang="ru-RU" sz="2800" b="1" kern="1200" dirty="0"/>
        </a:p>
      </dsp:txBody>
      <dsp:txXfrm rot="10800000">
        <a:off x="1843478" y="3242037"/>
        <a:ext cx="6080760" cy="1247432"/>
      </dsp:txXfrm>
    </dsp:sp>
    <dsp:sp modelId="{A71B9892-B3BB-4B05-ACC6-2D27D983C0A9}">
      <dsp:nvSpPr>
        <dsp:cNvPr id="0" name=""/>
        <dsp:cNvSpPr/>
      </dsp:nvSpPr>
      <dsp:spPr>
        <a:xfrm>
          <a:off x="1219761" y="3242037"/>
          <a:ext cx="1247432" cy="12474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F8329-7CF5-44EE-81B2-B42144A8B48A}">
      <dsp:nvSpPr>
        <dsp:cNvPr id="0" name=""/>
        <dsp:cNvSpPr/>
      </dsp:nvSpPr>
      <dsp:spPr>
        <a:xfrm>
          <a:off x="1087" y="878307"/>
          <a:ext cx="2545644" cy="12728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Парламентская республика</a:t>
          </a:r>
          <a:endParaRPr lang="ru-RU" sz="2400" kern="1200"/>
        </a:p>
      </dsp:txBody>
      <dsp:txXfrm>
        <a:off x="1087" y="878307"/>
        <a:ext cx="2545644" cy="1272822"/>
      </dsp:txXfrm>
    </dsp:sp>
    <dsp:sp modelId="{F5D1E51B-B9FD-4C21-8876-CFCE47A2D742}">
      <dsp:nvSpPr>
        <dsp:cNvPr id="0" name=""/>
        <dsp:cNvSpPr/>
      </dsp:nvSpPr>
      <dsp:spPr>
        <a:xfrm>
          <a:off x="255652" y="2151129"/>
          <a:ext cx="254564" cy="954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616"/>
              </a:lnTo>
              <a:lnTo>
                <a:pt x="254564" y="954616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679A1-9C2C-4A95-B9B6-89993E1A0B90}">
      <dsp:nvSpPr>
        <dsp:cNvPr id="0" name=""/>
        <dsp:cNvSpPr/>
      </dsp:nvSpPr>
      <dsp:spPr>
        <a:xfrm>
          <a:off x="510216" y="2469334"/>
          <a:ext cx="2036515" cy="1272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НЕ входит в систему разделения властей</a:t>
          </a:r>
          <a:endParaRPr lang="ru-RU" sz="1600" kern="1200"/>
        </a:p>
      </dsp:txBody>
      <dsp:txXfrm>
        <a:off x="510216" y="2469334"/>
        <a:ext cx="2036515" cy="1272822"/>
      </dsp:txXfrm>
    </dsp:sp>
    <dsp:sp modelId="{E13D33C8-CFCF-47EA-B308-D14494D1CAC8}">
      <dsp:nvSpPr>
        <dsp:cNvPr id="0" name=""/>
        <dsp:cNvSpPr/>
      </dsp:nvSpPr>
      <dsp:spPr>
        <a:xfrm>
          <a:off x="3183143" y="878307"/>
          <a:ext cx="2545644" cy="12728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Смешанная</a:t>
          </a:r>
          <a:endParaRPr lang="ru-RU" sz="2400" kern="1200"/>
        </a:p>
      </dsp:txBody>
      <dsp:txXfrm>
        <a:off x="3183143" y="878307"/>
        <a:ext cx="2545644" cy="1272822"/>
      </dsp:txXfrm>
    </dsp:sp>
    <dsp:sp modelId="{BAB78B76-7657-4133-A5D7-7DC6C29E7D12}">
      <dsp:nvSpPr>
        <dsp:cNvPr id="0" name=""/>
        <dsp:cNvSpPr/>
      </dsp:nvSpPr>
      <dsp:spPr>
        <a:xfrm>
          <a:off x="3437707" y="2151129"/>
          <a:ext cx="254564" cy="950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0524"/>
              </a:lnTo>
              <a:lnTo>
                <a:pt x="254564" y="950524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3DCF5-FC1B-443D-84A3-2F2FF0722EB7}">
      <dsp:nvSpPr>
        <dsp:cNvPr id="0" name=""/>
        <dsp:cNvSpPr/>
      </dsp:nvSpPr>
      <dsp:spPr>
        <a:xfrm>
          <a:off x="3692272" y="2469334"/>
          <a:ext cx="2034560" cy="1264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Также НЕ входит, теснее связь с парламентом</a:t>
          </a:r>
          <a:endParaRPr lang="ru-RU" sz="1600" kern="1200"/>
        </a:p>
      </dsp:txBody>
      <dsp:txXfrm>
        <a:off x="3692272" y="2469334"/>
        <a:ext cx="2034560" cy="1264637"/>
      </dsp:txXfrm>
    </dsp:sp>
    <dsp:sp modelId="{3FECDED6-0505-4D71-8447-3DF3FABA6B8F}">
      <dsp:nvSpPr>
        <dsp:cNvPr id="0" name=""/>
        <dsp:cNvSpPr/>
      </dsp:nvSpPr>
      <dsp:spPr>
        <a:xfrm>
          <a:off x="6365198" y="878307"/>
          <a:ext cx="2545644" cy="12728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Президентская республика</a:t>
          </a:r>
          <a:endParaRPr lang="ru-RU" sz="2400" kern="1200"/>
        </a:p>
      </dsp:txBody>
      <dsp:txXfrm>
        <a:off x="6365198" y="878307"/>
        <a:ext cx="2545644" cy="1272822"/>
      </dsp:txXfrm>
    </dsp:sp>
    <dsp:sp modelId="{E807C6A1-2280-4393-8642-5C39DB0497EE}">
      <dsp:nvSpPr>
        <dsp:cNvPr id="0" name=""/>
        <dsp:cNvSpPr/>
      </dsp:nvSpPr>
      <dsp:spPr>
        <a:xfrm>
          <a:off x="6619763" y="2151129"/>
          <a:ext cx="254564" cy="954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616"/>
              </a:lnTo>
              <a:lnTo>
                <a:pt x="254564" y="954616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42DA9-7550-49A9-9DEE-331AEBF240B9}">
      <dsp:nvSpPr>
        <dsp:cNvPr id="0" name=""/>
        <dsp:cNvSpPr/>
      </dsp:nvSpPr>
      <dsp:spPr>
        <a:xfrm>
          <a:off x="6874327" y="2469334"/>
          <a:ext cx="2036515" cy="1272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Возглавляет исполнительную ветвь власти</a:t>
          </a:r>
          <a:endParaRPr lang="ru-RU" sz="1600" kern="1200"/>
        </a:p>
      </dsp:txBody>
      <dsp:txXfrm>
        <a:off x="6874327" y="2469334"/>
        <a:ext cx="2036515" cy="127282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5CF28F-A56C-4A5D-86C3-6EE6BDF3FA11}">
      <dsp:nvSpPr>
        <dsp:cNvPr id="0" name=""/>
        <dsp:cNvSpPr/>
      </dsp:nvSpPr>
      <dsp:spPr>
        <a:xfrm>
          <a:off x="4174781" y="1560190"/>
          <a:ext cx="2786091" cy="1440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573"/>
              </a:lnTo>
              <a:lnTo>
                <a:pt x="2786091" y="1187573"/>
              </a:lnTo>
              <a:lnTo>
                <a:pt x="2786091" y="144020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40675-0F0D-4D05-BC96-5D3FD4B01A6E}">
      <dsp:nvSpPr>
        <dsp:cNvPr id="0" name=""/>
        <dsp:cNvSpPr/>
      </dsp:nvSpPr>
      <dsp:spPr>
        <a:xfrm>
          <a:off x="4069080" y="1560190"/>
          <a:ext cx="91440" cy="1442801"/>
        </a:xfrm>
        <a:custGeom>
          <a:avLst/>
          <a:gdLst/>
          <a:ahLst/>
          <a:cxnLst/>
          <a:rect l="0" t="0" r="0" b="0"/>
          <a:pathLst>
            <a:path>
              <a:moveTo>
                <a:pt x="105701" y="0"/>
              </a:moveTo>
              <a:lnTo>
                <a:pt x="105701" y="1190172"/>
              </a:lnTo>
              <a:lnTo>
                <a:pt x="45720" y="1190172"/>
              </a:lnTo>
              <a:lnTo>
                <a:pt x="45720" y="144280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C7523-537F-4B50-8898-DA92BA45F2A0}">
      <dsp:nvSpPr>
        <dsp:cNvPr id="0" name=""/>
        <dsp:cNvSpPr/>
      </dsp:nvSpPr>
      <dsp:spPr>
        <a:xfrm>
          <a:off x="1203548" y="1560190"/>
          <a:ext cx="2971232" cy="1442801"/>
        </a:xfrm>
        <a:custGeom>
          <a:avLst/>
          <a:gdLst/>
          <a:ahLst/>
          <a:cxnLst/>
          <a:rect l="0" t="0" r="0" b="0"/>
          <a:pathLst>
            <a:path>
              <a:moveTo>
                <a:pt x="2971232" y="0"/>
              </a:moveTo>
              <a:lnTo>
                <a:pt x="2971232" y="1190172"/>
              </a:lnTo>
              <a:lnTo>
                <a:pt x="0" y="1190172"/>
              </a:lnTo>
              <a:lnTo>
                <a:pt x="0" y="144280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09C8F-F345-4986-A8AA-1BE9753155DB}">
      <dsp:nvSpPr>
        <dsp:cNvPr id="0" name=""/>
        <dsp:cNvSpPr/>
      </dsp:nvSpPr>
      <dsp:spPr>
        <a:xfrm>
          <a:off x="2971785" y="357194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Президент</a:t>
          </a:r>
          <a:endParaRPr lang="ru-RU" sz="2500" kern="1200" dirty="0"/>
        </a:p>
      </dsp:txBody>
      <dsp:txXfrm>
        <a:off x="2971785" y="357194"/>
        <a:ext cx="2405992" cy="1202996"/>
      </dsp:txXfrm>
    </dsp:sp>
    <dsp:sp modelId="{573260A0-BB90-4747-B574-19C09A8D90A7}">
      <dsp:nvSpPr>
        <dsp:cNvPr id="0" name=""/>
        <dsp:cNvSpPr/>
      </dsp:nvSpPr>
      <dsp:spPr>
        <a:xfrm>
          <a:off x="552" y="3002992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Федеральное собрание</a:t>
          </a:r>
          <a:endParaRPr lang="ru-RU" sz="2500" kern="1200" dirty="0"/>
        </a:p>
      </dsp:txBody>
      <dsp:txXfrm>
        <a:off x="552" y="3002992"/>
        <a:ext cx="2405992" cy="1202996"/>
      </dsp:txXfrm>
    </dsp:sp>
    <dsp:sp modelId="{3DE8BEC8-D821-441A-A208-29FD44BF5898}">
      <dsp:nvSpPr>
        <dsp:cNvPr id="0" name=""/>
        <dsp:cNvSpPr/>
      </dsp:nvSpPr>
      <dsp:spPr>
        <a:xfrm>
          <a:off x="2911803" y="3002992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Правительство</a:t>
          </a:r>
          <a:endParaRPr lang="ru-RU" sz="2500" kern="1200" dirty="0"/>
        </a:p>
      </dsp:txBody>
      <dsp:txXfrm>
        <a:off x="2911803" y="3002992"/>
        <a:ext cx="2405992" cy="1202996"/>
      </dsp:txXfrm>
    </dsp:sp>
    <dsp:sp modelId="{CDC7CEC2-49C4-4DDF-9E21-716BCBBA6BA9}">
      <dsp:nvSpPr>
        <dsp:cNvPr id="0" name=""/>
        <dsp:cNvSpPr/>
      </dsp:nvSpPr>
      <dsp:spPr>
        <a:xfrm>
          <a:off x="5757876" y="3000393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Суды</a:t>
          </a:r>
          <a:endParaRPr lang="ru-RU" sz="2500" kern="1200" dirty="0"/>
        </a:p>
      </dsp:txBody>
      <dsp:txXfrm>
        <a:off x="5757876" y="3000393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3149C-9226-47BF-9335-24511565D361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0FEC6-3F85-40B8-BF0D-C05E1515FE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71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65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687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8375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091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18C28A-E87F-40F3-9B5E-9B9B4341DAAC}" type="datetime1">
              <a:rPr lang="ru-RU" smtClean="0"/>
              <a:pPr>
                <a:defRPr/>
              </a:pPr>
              <a:t>20.01.2016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AD3076-0768-4C02-A2E1-480C38787E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79D1-9DD2-4BFB-81A8-3DAF22A264F4}" type="datetime1">
              <a:rPr lang="ru-RU" smtClean="0"/>
              <a:pPr>
                <a:defRPr/>
              </a:pPr>
              <a:t>20.01.2016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9DCE-0819-4E4F-B517-93F2419A1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533F-3228-45D9-A17B-29FB95652604}" type="datetime1">
              <a:rPr lang="ru-RU" smtClean="0"/>
              <a:pPr>
                <a:defRPr/>
              </a:pPr>
              <a:t>20.01.2016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566C-987B-41B8-B667-B6DE509602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6F4A-A453-4261-9F34-BA59CE5CD28E}" type="datetime1">
              <a:rPr lang="ru-RU" smtClean="0"/>
              <a:pPr>
                <a:defRPr/>
              </a:pPr>
              <a:t>20.01.2016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D000-FF89-4A69-AFFC-F36078356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E3BF76-86FF-4A92-B715-3DFF91CFD35D}" type="datetime1">
              <a:rPr lang="ru-RU" smtClean="0"/>
              <a:pPr>
                <a:defRPr/>
              </a:pPr>
              <a:t>20.01.2016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E4C01E-CE5C-47A7-85DA-3975E4CAA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AC3325-AEFD-44AC-A6A4-D984E91E7392}" type="datetime1">
              <a:rPr lang="ru-RU" smtClean="0"/>
              <a:pPr>
                <a:defRPr/>
              </a:pPr>
              <a:t>20.01.2016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C8406-C85D-422B-8DE1-E7924284E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A63776-8722-46C2-8653-FF80CB6BCC4D}" type="datetime1">
              <a:rPr lang="ru-RU" smtClean="0"/>
              <a:pPr>
                <a:defRPr/>
              </a:pPr>
              <a:t>20.01.2016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7D26F1-A209-4328-86EF-BE92CDBB34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D695A7-B02D-49D6-8976-E3814C751038}" type="datetime1">
              <a:rPr lang="ru-RU" smtClean="0"/>
              <a:pPr>
                <a:defRPr/>
              </a:pPr>
              <a:t>20.01.2016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763F11-B061-4769-BE5D-4E12D43CDF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AC6B-8338-4A20-94EE-58C1084CD64F}" type="datetime1">
              <a:rPr lang="ru-RU" smtClean="0"/>
              <a:pPr>
                <a:defRPr/>
              </a:pPr>
              <a:t>20.01.2016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AA5B-8386-4715-9ADB-06042374DD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AE4E0A-B1F7-4C1D-93BA-63F96A08007A}" type="datetime1">
              <a:rPr lang="ru-RU" smtClean="0"/>
              <a:pPr>
                <a:defRPr/>
              </a:pPr>
              <a:t>20.01.2016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CCB67-FF23-440E-8BD2-24D74FEA8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C3B8D3-9E3A-46CD-AD6A-BCCB877A5603}" type="datetime1">
              <a:rPr lang="ru-RU" smtClean="0"/>
              <a:pPr>
                <a:defRPr/>
              </a:pPr>
              <a:t>20.01.2016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9A72DA-9739-4BF1-AA62-E6BB4EA1DE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77700B9-5E74-4F1F-83CB-162F2307B67C}" type="datetime1">
              <a:rPr lang="ru-RU" smtClean="0"/>
              <a:pPr>
                <a:defRPr/>
              </a:pPr>
              <a:t>20.01.2016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B06596-5ED2-46AC-A834-40EB0A6AB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6" r:id="rId2"/>
    <p:sldLayoutId id="2147484021" r:id="rId3"/>
    <p:sldLayoutId id="2147484022" r:id="rId4"/>
    <p:sldLayoutId id="2147484023" r:id="rId5"/>
    <p:sldLayoutId id="2147484024" r:id="rId6"/>
    <p:sldLayoutId id="2147484017" r:id="rId7"/>
    <p:sldLayoutId id="2147484025" r:id="rId8"/>
    <p:sldLayoutId id="2147484026" r:id="rId9"/>
    <p:sldLayoutId id="2147484018" r:id="rId10"/>
    <p:sldLayoutId id="21474840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50864"/>
            <a:ext cx="7772398" cy="147002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Права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Юридическом факультете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5" descr="a-G4f9-Uo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4464496" cy="33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31640" y="5661248"/>
            <a:ext cx="6728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vk.com/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lawschoolmsu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edu.jobsmarket.ru/images/for_news_cl/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89240"/>
            <a:ext cx="1008112" cy="10062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28674" name="Picture 2" descr="http://kalmius-info.ru/wp-content/uploads/2015/05/merk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3951011" cy="2568158"/>
          </a:xfrm>
          <a:prstGeom prst="rect">
            <a:avLst/>
          </a:prstGeom>
          <a:noFill/>
        </p:spPr>
      </p:pic>
      <p:pic>
        <p:nvPicPr>
          <p:cNvPr id="28676" name="Picture 4" descr="http://media.publika.md/ru/image/201507/oar_full/barack_obama_14002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85794"/>
            <a:ext cx="3783974" cy="2595888"/>
          </a:xfrm>
          <a:prstGeom prst="rect">
            <a:avLst/>
          </a:prstGeom>
          <a:noFill/>
        </p:spPr>
      </p:pic>
      <p:pic>
        <p:nvPicPr>
          <p:cNvPr id="28680" name="Picture 8" descr="http://telegraf.com.ua/files/2015/10/Joachim-Gau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643314"/>
            <a:ext cx="557216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22475" y="1263650"/>
            <a:ext cx="5184775" cy="10080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РЕСПУБЛИКА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9225" y="2706688"/>
            <a:ext cx="3168650" cy="1152525"/>
          </a:xfrm>
          <a:prstGeom prst="roundRect">
            <a:avLst/>
          </a:prstGeom>
          <a:solidFill>
            <a:srgbClr val="F4B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ПРЕЗИДЕНТСКАЯ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(Мексика</a:t>
            </a:r>
            <a:r>
              <a:rPr lang="en-US" b="1" dirty="0" smtClean="0">
                <a:solidFill>
                  <a:srgbClr val="002060"/>
                </a:solidFill>
              </a:rPr>
              <a:t>,</a:t>
            </a:r>
            <a:r>
              <a:rPr lang="ru-RU" b="1" dirty="0">
                <a:solidFill>
                  <a:srgbClr val="002060"/>
                </a:solidFill>
              </a:rPr>
              <a:t>США)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3463" y="2706688"/>
            <a:ext cx="2922587" cy="1152525"/>
          </a:xfrm>
          <a:prstGeom prst="roundRect">
            <a:avLst/>
          </a:prstGeom>
          <a:solidFill>
            <a:srgbClr val="F4B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ПАРЛАМЕНТСКАЯ</a:t>
            </a: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(Италия</a:t>
            </a:r>
            <a:r>
              <a:rPr lang="en-US" b="1" dirty="0" smtClean="0">
                <a:solidFill>
                  <a:srgbClr val="002060"/>
                </a:solidFill>
              </a:rPr>
              <a:t>,</a:t>
            </a: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ФРГ</a:t>
            </a:r>
            <a:r>
              <a:rPr lang="en-US" b="1" dirty="0">
                <a:solidFill>
                  <a:srgbClr val="002060"/>
                </a:solidFill>
              </a:rPr>
              <a:t>,</a:t>
            </a:r>
            <a:r>
              <a:rPr lang="ru-RU" b="1" dirty="0">
                <a:solidFill>
                  <a:srgbClr val="002060"/>
                </a:solidFill>
              </a:rPr>
              <a:t>Индия)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9225" y="4575175"/>
            <a:ext cx="3168650" cy="1368425"/>
          </a:xfrm>
          <a:prstGeom prst="roundRect">
            <a:avLst/>
          </a:prstGeom>
          <a:solidFill>
            <a:srgbClr val="F4B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СУПЕРПРЕЗИДЕНТСКАЯ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99188" y="4532313"/>
            <a:ext cx="2836862" cy="1376362"/>
          </a:xfrm>
          <a:prstGeom prst="roundRect">
            <a:avLst/>
          </a:prstGeom>
          <a:solidFill>
            <a:srgbClr val="F4B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СМЕШАННАЯ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(Казахстан</a:t>
            </a:r>
            <a:r>
              <a:rPr lang="en-US" b="1" dirty="0">
                <a:solidFill>
                  <a:srgbClr val="002060"/>
                </a:solidFill>
              </a:rPr>
              <a:t>,</a:t>
            </a:r>
            <a:r>
              <a:rPr lang="ru-RU" b="1" dirty="0">
                <a:solidFill>
                  <a:srgbClr val="002060"/>
                </a:solidFill>
              </a:rPr>
              <a:t>Россия</a:t>
            </a:r>
            <a:r>
              <a:rPr lang="en-US" b="1" dirty="0">
                <a:solidFill>
                  <a:srgbClr val="002060"/>
                </a:solidFill>
              </a:rPr>
              <a:t>,</a:t>
            </a: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Франция</a:t>
            </a:r>
            <a:r>
              <a:rPr lang="en-US" b="1" dirty="0" smtClean="0">
                <a:solidFill>
                  <a:srgbClr val="002060"/>
                </a:solidFill>
              </a:rPr>
              <a:t>,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stCxn id="3" idx="2"/>
          </p:cNvCxnSpPr>
          <p:nvPr/>
        </p:nvCxnSpPr>
        <p:spPr>
          <a:xfrm>
            <a:off x="4614863" y="2271713"/>
            <a:ext cx="0" cy="296862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3"/>
            <a:endCxn id="5" idx="1"/>
          </p:cNvCxnSpPr>
          <p:nvPr/>
        </p:nvCxnSpPr>
        <p:spPr>
          <a:xfrm>
            <a:off x="3317875" y="3282950"/>
            <a:ext cx="2795588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7" idx="3"/>
            <a:endCxn id="8" idx="1"/>
          </p:cNvCxnSpPr>
          <p:nvPr/>
        </p:nvCxnSpPr>
        <p:spPr>
          <a:xfrm flipV="1">
            <a:off x="3317875" y="5219700"/>
            <a:ext cx="2881313" cy="396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Box 17"/>
          <p:cNvSpPr txBox="1">
            <a:spLocks noChangeArrowheads="1"/>
          </p:cNvSpPr>
          <p:nvPr/>
        </p:nvSpPr>
        <p:spPr bwMode="auto">
          <a:xfrm>
            <a:off x="2259013" y="80963"/>
            <a:ext cx="4329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/>
              <a:t>Форма правления</a:t>
            </a:r>
          </a:p>
        </p:txBody>
      </p:sp>
    </p:spTree>
  </p:cSld>
  <p:clrMapOvr>
    <a:masterClrMapping/>
  </p:clrMapOvr>
  <p:transition spd="slow" advTm="11159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2"/>
          </a:xfrm>
        </p:spPr>
        <p:txBody>
          <a:bodyPr/>
          <a:lstStyle/>
          <a:p>
            <a:r>
              <a:rPr lang="ru-RU" dirty="0" smtClean="0"/>
              <a:t>Президент – глава государства и правительства</a:t>
            </a:r>
          </a:p>
          <a:p>
            <a:r>
              <a:rPr lang="ru-RU" dirty="0" smtClean="0"/>
              <a:t>Президент обладает широкими полномочиями</a:t>
            </a:r>
          </a:p>
          <a:p>
            <a:r>
              <a:rPr lang="ru-RU" dirty="0" smtClean="0"/>
              <a:t>Президент обладает правом вето на законы парламента и может самостоятельно издавать нормативные акты</a:t>
            </a:r>
          </a:p>
          <a:p>
            <a:r>
              <a:rPr lang="ru-RU" dirty="0" smtClean="0"/>
              <a:t>Правительство ответственно перед президентом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Президентская республика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24578" name="Picture 2" descr="http://russkiy-medved.ru/uploads/posts/russe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786322"/>
            <a:ext cx="277814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Правительство формируется парламентом том из числа депутатов тех партий, которые располагают большинством голосов в парламенте</a:t>
            </a:r>
          </a:p>
          <a:p>
            <a:r>
              <a:rPr lang="ru-RU" dirty="0" smtClean="0"/>
              <a:t>Глава государства избирается «расширенным» Парламентом и обладает представительскими функциями</a:t>
            </a:r>
          </a:p>
          <a:p>
            <a:r>
              <a:rPr lang="ru-RU" dirty="0" smtClean="0"/>
              <a:t>Реальная власть у главы Правительства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Парламентская республика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30722" name="Picture 2" descr="http://vg-news.ru/files/news/201407/%20%D0%90%D0%BD%D0%B3%D0%B5%D0%BB%D0%B0_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929198"/>
            <a:ext cx="2780854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Франсиско </a:t>
            </a:r>
            <a:r>
              <a:rPr lang="ru-RU" b="0" dirty="0" err="1" smtClean="0"/>
              <a:t>Масиас</a:t>
            </a:r>
            <a:r>
              <a:rPr lang="ru-RU" b="0" dirty="0" smtClean="0"/>
              <a:t> </a:t>
            </a:r>
            <a:r>
              <a:rPr lang="ru-RU" b="0" dirty="0" err="1" smtClean="0"/>
              <a:t>Нгема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(Экваториальная Гвинея)</a:t>
            </a:r>
            <a:br>
              <a:rPr lang="ru-RU" b="0" dirty="0" smtClean="0"/>
            </a:br>
            <a:r>
              <a:rPr lang="ru-RU" b="0" dirty="0" smtClean="0"/>
              <a:t>и</a:t>
            </a:r>
            <a:br>
              <a:rPr lang="ru-RU" b="0" dirty="0" smtClean="0"/>
            </a:br>
            <a:r>
              <a:rPr lang="ru-RU" b="0" dirty="0" err="1" smtClean="0"/>
              <a:t>Жан-Бедель</a:t>
            </a:r>
            <a:r>
              <a:rPr lang="ru-RU" b="0" dirty="0" smtClean="0"/>
              <a:t> </a:t>
            </a:r>
            <a:r>
              <a:rPr lang="ru-RU" b="0" dirty="0" err="1" smtClean="0"/>
              <a:t>Бокасса</a:t>
            </a:r>
            <a:r>
              <a:rPr lang="ru-RU" b="0" dirty="0" smtClean="0"/>
              <a:t> (ЦАР)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6" name="Picture 2" descr="http://dmirix.ru/wp-content/uploads/2014/08/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496"/>
            <a:ext cx="2786082" cy="3274241"/>
          </a:xfrm>
          <a:prstGeom prst="rect">
            <a:avLst/>
          </a:prstGeom>
          <a:noFill/>
        </p:spPr>
      </p:pic>
      <p:pic>
        <p:nvPicPr>
          <p:cNvPr id="1028" name="Picture 4" descr="http://dic.academic.ru/pictures/wiki/files/66/Bokassa_sta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14620"/>
            <a:ext cx="3000396" cy="3460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304920"/>
          </a:xfrm>
        </p:spPr>
        <p:txBody>
          <a:bodyPr/>
          <a:lstStyle/>
          <a:p>
            <a:r>
              <a:rPr lang="ru-RU" dirty="0" err="1" smtClean="0"/>
              <a:t>Сапармурат</a:t>
            </a:r>
            <a:r>
              <a:rPr lang="ru-RU" dirty="0" smtClean="0"/>
              <a:t> </a:t>
            </a:r>
            <a:r>
              <a:rPr lang="ru-RU" dirty="0" smtClean="0"/>
              <a:t>Ниязов</a:t>
            </a:r>
            <a:r>
              <a:rPr lang="en-US" dirty="0" smtClean="0"/>
              <a:t> – </a:t>
            </a:r>
            <a:r>
              <a:rPr lang="ru-RU" sz="2000" dirty="0" smtClean="0"/>
              <a:t>Президент Туркмении</a:t>
            </a:r>
            <a:r>
              <a:rPr lang="en-US" sz="2000" dirty="0" smtClean="0"/>
              <a:t> </a:t>
            </a:r>
            <a:r>
              <a:rPr lang="ru-RU" sz="2000" dirty="0" smtClean="0"/>
              <a:t>16 </a:t>
            </a:r>
            <a:r>
              <a:rPr lang="ru-RU" sz="2000" dirty="0" smtClean="0"/>
              <a:t>декабря 1991 года — 21 </a:t>
            </a:r>
            <a:r>
              <a:rPr lang="ru-RU" sz="2000" dirty="0" smtClean="0"/>
              <a:t>декабря 2006 года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«</a:t>
            </a:r>
            <a:r>
              <a:rPr lang="ru-RU" b="0" dirty="0" err="1" smtClean="0"/>
              <a:t>Туркменбаши</a:t>
            </a:r>
            <a:r>
              <a:rPr lang="ru-RU" b="0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31746" name="Picture 2" descr="http://dekeli.ru/pages/turkmenistan.files/image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3143272" cy="4189408"/>
          </a:xfrm>
          <a:prstGeom prst="rect">
            <a:avLst/>
          </a:prstGeom>
          <a:noFill/>
        </p:spPr>
      </p:pic>
      <p:pic>
        <p:nvPicPr>
          <p:cNvPr id="31748" name="Picture 4" descr="http://www.ap7.ru/wp-content/uploads/2015/07/Afganistan-NATO-i-smert-Turkmenbas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786058"/>
            <a:ext cx="4506089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" y="736154"/>
            <a:ext cx="9144001" cy="5514008"/>
          </a:xfrm>
        </p:spPr>
        <p:txBody>
          <a:bodyPr/>
          <a:lstStyle/>
          <a:p>
            <a:pPr algn="ctr">
              <a:buFontTx/>
              <a:buChar char="-"/>
            </a:pPr>
            <a:r>
              <a:rPr lang="ru-RU" i="1" dirty="0" smtClean="0"/>
              <a:t>должностное </a:t>
            </a:r>
            <a:r>
              <a:rPr lang="ru-RU" i="1" dirty="0"/>
              <a:t>лицо или орган, занимающее высшее </a:t>
            </a:r>
            <a:r>
              <a:rPr lang="ru-RU" i="1" dirty="0" smtClean="0"/>
              <a:t>место </a:t>
            </a:r>
            <a:r>
              <a:rPr lang="ru-RU" i="1" dirty="0"/>
              <a:t>в системе органов </a:t>
            </a:r>
            <a:r>
              <a:rPr lang="ru-RU" i="1" dirty="0" smtClean="0"/>
              <a:t>государства</a:t>
            </a:r>
          </a:p>
          <a:p>
            <a:pPr marL="109537" indent="0" algn="ctr">
              <a:buNone/>
            </a:pPr>
            <a:endParaRPr lang="ru-RU" b="1" i="1" u="sng" dirty="0" smtClean="0"/>
          </a:p>
          <a:p>
            <a:pPr marL="109537" indent="0" algn="ctr">
              <a:buNone/>
            </a:pPr>
            <a:r>
              <a:rPr lang="ru-RU" b="1" i="1" u="sng" dirty="0" smtClean="0"/>
              <a:t>Функции</a:t>
            </a:r>
            <a:r>
              <a:rPr lang="ru-RU" dirty="0" smtClean="0"/>
              <a:t> главы государства </a:t>
            </a:r>
          </a:p>
          <a:p>
            <a:pPr marL="109537" indent="0" algn="ctr">
              <a:buNone/>
            </a:pPr>
            <a:r>
              <a:rPr lang="ru-RU" sz="2000" dirty="0" smtClean="0"/>
              <a:t>(независимо от формы правления):</a:t>
            </a:r>
            <a:endParaRPr lang="ru-RU" dirty="0"/>
          </a:p>
          <a:p>
            <a:r>
              <a:rPr lang="ru-RU" sz="2400" b="1" dirty="0" smtClean="0"/>
              <a:t>Гарант</a:t>
            </a:r>
            <a:r>
              <a:rPr lang="ru-RU" sz="2400" dirty="0" smtClean="0"/>
              <a:t> суверенитета и безопасности государства, символ национального единства</a:t>
            </a:r>
          </a:p>
          <a:p>
            <a:r>
              <a:rPr lang="ru-RU" sz="2400" b="1" dirty="0" smtClean="0"/>
              <a:t>Представитель</a:t>
            </a:r>
            <a:r>
              <a:rPr lang="ru-RU" sz="2400" dirty="0" smtClean="0"/>
              <a:t> населения государства </a:t>
            </a:r>
            <a:r>
              <a:rPr lang="ru-RU" sz="2400" i="1" dirty="0" smtClean="0"/>
              <a:t>внутри страны</a:t>
            </a:r>
            <a:r>
              <a:rPr lang="ru-RU" sz="2400" dirty="0" smtClean="0"/>
              <a:t> и </a:t>
            </a:r>
            <a:r>
              <a:rPr lang="ru-RU" sz="2400" i="1" dirty="0" smtClean="0"/>
              <a:t>на международной арене</a:t>
            </a:r>
            <a:endParaRPr lang="ru-RU" sz="2400" dirty="0" smtClean="0"/>
          </a:p>
          <a:p>
            <a:r>
              <a:rPr lang="ru-RU" sz="2400" dirty="0" smtClean="0"/>
              <a:t>Главный «</a:t>
            </a:r>
            <a:r>
              <a:rPr lang="ru-RU" sz="2400" b="1" dirty="0" smtClean="0"/>
              <a:t>арбитр</a:t>
            </a:r>
            <a:r>
              <a:rPr lang="ru-RU" sz="2400" dirty="0" smtClean="0"/>
              <a:t>» государства, обеспечивающий согласованное функционирование государственных органов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Глава государства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39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3595963"/>
              </p:ext>
            </p:extLst>
          </p:nvPr>
        </p:nvGraphicFramePr>
        <p:xfrm>
          <a:off x="0" y="1079500"/>
          <a:ext cx="9144000" cy="515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Формы института главы государства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0999" y="3658406"/>
            <a:ext cx="42862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5078930"/>
              </p:ext>
            </p:extLst>
          </p:nvPr>
        </p:nvGraphicFramePr>
        <p:xfrm>
          <a:off x="0" y="2366094"/>
          <a:ext cx="9144000" cy="4491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/>
            <a:r>
              <a:rPr lang="ru-RU" dirty="0" smtClean="0"/>
              <a:t>Президент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839" y="724525"/>
            <a:ext cx="89063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Глава государства в республиках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Избирается на определённый </a:t>
            </a:r>
            <a:r>
              <a:rPr lang="ru-RU" sz="2400" b="1" dirty="0" smtClean="0">
                <a:latin typeface="+mn-lt"/>
              </a:rPr>
              <a:t>срок</a:t>
            </a:r>
          </a:p>
          <a:p>
            <a:endParaRPr lang="ru-RU" sz="2400" b="1" dirty="0" smtClean="0">
              <a:latin typeface="+mn-lt"/>
            </a:endParaRPr>
          </a:p>
          <a:p>
            <a:r>
              <a:rPr lang="ru-RU" sz="2400" b="1" dirty="0" smtClean="0">
                <a:latin typeface="+mn-lt"/>
              </a:rPr>
              <a:t>Способы избрания:</a:t>
            </a:r>
            <a:endParaRPr lang="ru-RU" sz="2400" b="1" dirty="0"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30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1709270"/>
              </p:ext>
            </p:extLst>
          </p:nvPr>
        </p:nvGraphicFramePr>
        <p:xfrm>
          <a:off x="163533" y="1052736"/>
          <a:ext cx="8911931" cy="4620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896" y="137319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Место президента в системе государственных органов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6896" y="1280319"/>
            <a:ext cx="902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Зависит от конкретной формы правления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929233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5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0" y="548680"/>
            <a:ext cx="9036496" cy="151216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dirty="0" smtClean="0"/>
              <a:t>«Сильный Президент – сильная страна»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4" descr="http://68nik-muzeum.ru/139397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620000" cy="282892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2</a:t>
            </a:fld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542926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Лекция №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608512"/>
          </a:xfrm>
        </p:spPr>
        <p:txBody>
          <a:bodyPr/>
          <a:lstStyle/>
          <a:p>
            <a:r>
              <a:rPr lang="ru-RU" dirty="0" smtClean="0"/>
              <a:t>Возраст</a:t>
            </a:r>
          </a:p>
          <a:p>
            <a:r>
              <a:rPr lang="ru-RU" dirty="0" smtClean="0"/>
              <a:t>Гражданство</a:t>
            </a:r>
          </a:p>
          <a:p>
            <a:r>
              <a:rPr lang="ru-RU" dirty="0" smtClean="0"/>
              <a:t>Проживание в стране определённое время</a:t>
            </a:r>
          </a:p>
          <a:p>
            <a:r>
              <a:rPr lang="ru-RU" dirty="0" smtClean="0"/>
              <a:t>Запрет переизбрания на 3й срок подряд</a:t>
            </a:r>
          </a:p>
          <a:p>
            <a:r>
              <a:rPr lang="ru-RU" dirty="0" smtClean="0"/>
              <a:t>Запрет совмещения государственных должностей (иногда – состоять в политической партии).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Типичные требования к кандидатуре президента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1342" y="4077073"/>
            <a:ext cx="449682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47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Ст. 80 Конституции</a:t>
            </a:r>
            <a:r>
              <a:rPr lang="en-US" dirty="0" smtClean="0"/>
              <a:t>: </a:t>
            </a:r>
            <a:r>
              <a:rPr lang="ru-RU" dirty="0" smtClean="0"/>
              <a:t>Президент Российской Федерации является главой </a:t>
            </a:r>
            <a:r>
              <a:rPr lang="ru-RU" dirty="0" smtClean="0"/>
              <a:t>государства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гарантом Конституции Российской Федерации, прав и свобод человека и </a:t>
            </a:r>
            <a:r>
              <a:rPr lang="ru-RU" dirty="0" smtClean="0"/>
              <a:t>гражданина</a:t>
            </a:r>
            <a:endParaRPr lang="en-US" dirty="0" smtClean="0"/>
          </a:p>
          <a:p>
            <a:r>
              <a:rPr lang="ru-RU" dirty="0" smtClean="0"/>
              <a:t>Ст</a:t>
            </a:r>
            <a:r>
              <a:rPr lang="ru-RU" dirty="0" smtClean="0"/>
              <a:t>. </a:t>
            </a:r>
            <a:r>
              <a:rPr lang="ru-RU" dirty="0" smtClean="0"/>
              <a:t>8</a:t>
            </a:r>
            <a:r>
              <a:rPr lang="en-US" dirty="0" smtClean="0"/>
              <a:t>1</a:t>
            </a:r>
            <a:r>
              <a:rPr lang="en-US" dirty="0" smtClean="0"/>
              <a:t> </a:t>
            </a:r>
            <a:r>
              <a:rPr lang="ru-RU" dirty="0" smtClean="0"/>
              <a:t>Конституции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избирается </a:t>
            </a:r>
            <a:r>
              <a:rPr lang="ru-RU" dirty="0" smtClean="0"/>
              <a:t>сроком на шесть лет гражданами Российской </a:t>
            </a:r>
            <a:r>
              <a:rPr lang="ru-RU" dirty="0" smtClean="0"/>
              <a:t>Федерации</a:t>
            </a:r>
            <a:endParaRPr lang="en-US" dirty="0" smtClean="0"/>
          </a:p>
          <a:p>
            <a:r>
              <a:rPr lang="ru-RU" dirty="0" smtClean="0"/>
              <a:t>Должен быть гражданином России,  не моложе 35 лет и постоянно проживать в России 10 лет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Президент России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5000636"/>
            <a:ext cx="8229600" cy="863588"/>
          </a:xfrm>
        </p:spPr>
        <p:txBody>
          <a:bodyPr/>
          <a:lstStyle/>
          <a:p>
            <a:r>
              <a:rPr lang="ru-RU" u="sng" dirty="0" smtClean="0"/>
              <a:t>Александр Владимирович </a:t>
            </a:r>
            <a:r>
              <a:rPr lang="ru-RU" u="sng" dirty="0" smtClean="0"/>
              <a:t>Руцкой</a:t>
            </a:r>
            <a:r>
              <a:rPr lang="ru-RU" dirty="0" smtClean="0"/>
              <a:t> </a:t>
            </a:r>
            <a:r>
              <a:rPr lang="ru-RU" dirty="0" smtClean="0"/>
              <a:t>10 </a:t>
            </a:r>
            <a:r>
              <a:rPr lang="ru-RU" dirty="0" smtClean="0"/>
              <a:t>июля 1991 года — 25 декабря 1993 </a:t>
            </a:r>
            <a:r>
              <a:rPr lang="ru-RU" dirty="0" smtClean="0"/>
              <a:t>года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Вице-президент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41986" name="Picture 2" descr="http://www.pravda.ru/image/article/6/9/7/32969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85860"/>
            <a:ext cx="4727029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Государственная власть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Президент независим от других органов власти и обеспечивает их взаимодействие</a:t>
            </a:r>
          </a:p>
          <a:p>
            <a:r>
              <a:rPr lang="ru-RU" dirty="0" smtClean="0"/>
              <a:t>Широкие полномочия по отношению к Федеральному собранию</a:t>
            </a:r>
          </a:p>
          <a:p>
            <a:r>
              <a:rPr lang="ru-RU" dirty="0" smtClean="0"/>
              <a:t>Формирует Правительство</a:t>
            </a:r>
          </a:p>
          <a:p>
            <a:r>
              <a:rPr lang="ru-RU" dirty="0" smtClean="0"/>
              <a:t>Издает указы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«Модель сильного Президента»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45058" name="Picture 2" descr="http://img12.nnm.me/b/b/e/1/4/d9417de68d006c108b2b7d03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214686"/>
            <a:ext cx="256930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Президенту напрямую подчинены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МЧС</a:t>
            </a:r>
          </a:p>
          <a:p>
            <a:r>
              <a:rPr lang="ru-RU" dirty="0" smtClean="0"/>
              <a:t>МВД</a:t>
            </a:r>
          </a:p>
          <a:p>
            <a:r>
              <a:rPr lang="ru-RU" dirty="0" smtClean="0"/>
              <a:t>Министерство обороны</a:t>
            </a:r>
          </a:p>
          <a:p>
            <a:r>
              <a:rPr lang="ru-RU" dirty="0" smtClean="0"/>
              <a:t>МИД</a:t>
            </a:r>
          </a:p>
          <a:p>
            <a:r>
              <a:rPr lang="ru-RU" dirty="0" smtClean="0"/>
              <a:t>Министерство юстиции</a:t>
            </a:r>
          </a:p>
          <a:p>
            <a:r>
              <a:rPr lang="ru-RU" dirty="0" smtClean="0"/>
              <a:t>ФСБ</a:t>
            </a:r>
          </a:p>
          <a:p>
            <a:r>
              <a:rPr lang="ru-RU" dirty="0" smtClean="0"/>
              <a:t>ФСО</a:t>
            </a:r>
          </a:p>
          <a:p>
            <a:r>
              <a:rPr lang="ru-RU" dirty="0" smtClean="0"/>
              <a:t>СВР</a:t>
            </a:r>
          </a:p>
          <a:p>
            <a:r>
              <a:rPr lang="ru-RU" dirty="0" smtClean="0"/>
              <a:t>Государственная фельдъегерская </a:t>
            </a:r>
            <a:r>
              <a:rPr lang="ru-RU" dirty="0" smtClean="0"/>
              <a:t>служба</a:t>
            </a:r>
          </a:p>
          <a:p>
            <a:r>
              <a:rPr lang="ru-RU" dirty="0" smtClean="0"/>
              <a:t>Федеральная служба по финансовому мониторингу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Является Верховным Главнокомандующим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44034" name="Picture 2" descr="http://function.mil.ru/images/military/military/photo/SAVX611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71612"/>
            <a:ext cx="5238750" cy="3714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5" descr="a-G4f9-Uo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5688632" cy="42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235274" y="260648"/>
            <a:ext cx="6705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Что объединяет этих людей?</a:t>
            </a:r>
          </a:p>
        </p:txBody>
      </p:sp>
      <p:pic>
        <p:nvPicPr>
          <p:cNvPr id="1026" name="Picture 2" descr="http://yeltsin.aif.ru/img/img_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385" y="1133153"/>
            <a:ext cx="361317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AutoShape 4" descr="https://img-s2.onedio.com/id-56255c2e8cf5c69f0886e4e8/rev-0/raw/s-71d30edb69b107b4c34ac0fedd0df5527cd2341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img-s2.onedio.com/id-56255c2e8cf5c69f0886e4e8/rev-0/raw/s-71d30edb69b107b4c34ac0fedd0df5527cd2341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img-s2.onedio.com/id-56255c2e8cf5c69f0886e4e8/rev-0/raw/s-71d30edb69b107b4c34ac0fedd0df5527cd2341f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putin.kremlin.ru/static/putin/img/bio/bc208fc85f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7622" y="1352779"/>
            <a:ext cx="3364716" cy="2230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lichnosti.net/photos/1079/sets/6_4d9c3a4f091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6035" y="3789040"/>
            <a:ext cx="2839866" cy="2808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3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442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Ельцин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1930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th_9db2c05684703abe24bd09cf2094a6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72" r="8266" b="16418"/>
          <a:stretch>
            <a:fillRect/>
          </a:stretch>
        </p:blipFill>
        <p:spPr bwMode="auto">
          <a:xfrm>
            <a:off x="3962400" y="1066800"/>
            <a:ext cx="1754188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143000" y="4191000"/>
            <a:ext cx="207327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latin typeface="Bookman Old Style" pitchFamily="18" charset="0"/>
              </a:rPr>
              <a:t>Борис Николаевич </a:t>
            </a:r>
            <a:r>
              <a:rPr lang="ru-RU" b="1" dirty="0">
                <a:latin typeface="Bookman Old Style" pitchFamily="18" charset="0"/>
              </a:rPr>
              <a:t>Ельцин</a:t>
            </a:r>
            <a:endParaRPr lang="ru-RU" dirty="0">
              <a:latin typeface="Bookman Old Style" pitchFamily="18" charset="0"/>
            </a:endParaRPr>
          </a:p>
          <a:p>
            <a:pPr algn="ctr" eaLnBrk="1" hangingPunct="1"/>
            <a:r>
              <a:rPr lang="ru-RU" sz="1400" dirty="0">
                <a:latin typeface="+mj-lt"/>
              </a:rPr>
              <a:t>С 10 июля 1991 года — Президент РСФСР</a:t>
            </a:r>
          </a:p>
          <a:p>
            <a:pPr algn="ctr" eaLnBrk="1" hangingPunct="1"/>
            <a:r>
              <a:rPr lang="ru-RU" sz="1400" dirty="0">
                <a:latin typeface="+mj-lt"/>
              </a:rPr>
              <a:t>С 9 августа </a:t>
            </a:r>
            <a:r>
              <a:rPr lang="ru-RU" sz="1400" dirty="0" smtClean="0">
                <a:latin typeface="+mj-lt"/>
              </a:rPr>
              <a:t>1996 </a:t>
            </a:r>
            <a:r>
              <a:rPr lang="ru-RU" sz="1400" dirty="0">
                <a:latin typeface="+mj-lt"/>
              </a:rPr>
              <a:t>года – Президент России</a:t>
            </a:r>
            <a:r>
              <a:rPr lang="ru-RU" dirty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pPr eaLnBrk="1" hangingPunct="1"/>
            <a:endParaRPr lang="ru-RU" dirty="0"/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3657600" y="4343400"/>
            <a:ext cx="222567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latin typeface="Bookman Old Style" pitchFamily="18" charset="0"/>
              </a:rPr>
              <a:t>Владимир Владимирович </a:t>
            </a:r>
            <a:r>
              <a:rPr lang="ru-RU" b="1" dirty="0">
                <a:latin typeface="Bookman Old Style" pitchFamily="18" charset="0"/>
              </a:rPr>
              <a:t>Путин</a:t>
            </a:r>
            <a:endParaRPr lang="ru-RU" dirty="0">
              <a:latin typeface="Bookman Old Style" pitchFamily="18" charset="0"/>
            </a:endParaRPr>
          </a:p>
          <a:p>
            <a:pPr algn="ctr" eaLnBrk="1" hangingPunct="1"/>
            <a:r>
              <a:rPr lang="ru-RU" sz="1400" dirty="0">
                <a:latin typeface="+mj-lt"/>
              </a:rPr>
              <a:t>С 7 мая 2000 года </a:t>
            </a:r>
          </a:p>
          <a:p>
            <a:pPr algn="ctr" eaLnBrk="1" hangingPunct="1"/>
            <a:r>
              <a:rPr lang="ru-RU" sz="1400" dirty="0">
                <a:latin typeface="+mj-lt"/>
              </a:rPr>
              <a:t>С 7 мая 2004 </a:t>
            </a:r>
            <a:r>
              <a:rPr lang="ru-RU" sz="1400" dirty="0" smtClean="0">
                <a:latin typeface="+mj-lt"/>
              </a:rPr>
              <a:t>года</a:t>
            </a:r>
          </a:p>
          <a:p>
            <a:pPr algn="ctr" eaLnBrk="1" hangingPunct="1"/>
            <a:endParaRPr lang="ru-RU" sz="1400" dirty="0">
              <a:latin typeface="+mj-lt"/>
            </a:endParaRPr>
          </a:p>
          <a:p>
            <a:pPr algn="ctr" eaLnBrk="1" hangingPunct="1"/>
            <a:r>
              <a:rPr lang="ru-RU" sz="1400" b="1" dirty="0">
                <a:latin typeface="+mj-lt"/>
              </a:rPr>
              <a:t>4 марта 2012 года </a:t>
            </a:r>
            <a:r>
              <a:rPr lang="ru-RU" sz="1400" dirty="0">
                <a:latin typeface="+mj-lt"/>
              </a:rPr>
              <a:t>вновь избран Президентом России </a:t>
            </a: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6147767" y="4419600"/>
            <a:ext cx="24384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latin typeface="Bookman Old Style" pitchFamily="18" charset="0"/>
              </a:rPr>
              <a:t>Дмитрий Анатольевич </a:t>
            </a:r>
            <a:r>
              <a:rPr lang="ru-RU" b="1" dirty="0">
                <a:latin typeface="Bookman Old Style" pitchFamily="18" charset="0"/>
              </a:rPr>
              <a:t>Медведев</a:t>
            </a:r>
          </a:p>
          <a:p>
            <a:pPr algn="ctr" eaLnBrk="1" hangingPunct="1"/>
            <a:r>
              <a:rPr lang="ru-RU" sz="1400" dirty="0">
                <a:latin typeface="+mj-lt"/>
              </a:rPr>
              <a:t>С 7 мая 2008 года – 7 мая  2012  года Президент России </a:t>
            </a:r>
          </a:p>
        </p:txBody>
      </p:sp>
      <p:pic>
        <p:nvPicPr>
          <p:cNvPr id="410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90" t="7359" r="67207" b="75194"/>
          <a:stretch>
            <a:fillRect/>
          </a:stretch>
        </p:blipFill>
        <p:spPr bwMode="auto">
          <a:xfrm>
            <a:off x="7391400" y="0"/>
            <a:ext cx="17526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6" descr="UFsdi0NjYrxmxWlr7Hmv2QfZyUCrubmFujTH9MmTdRf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433" r="5786"/>
          <a:stretch>
            <a:fillRect/>
          </a:stretch>
        </p:blipFill>
        <p:spPr bwMode="auto">
          <a:xfrm>
            <a:off x="6553200" y="1066800"/>
            <a:ext cx="18954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4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488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88913"/>
            <a:ext cx="889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</a:rPr>
              <a:t>1. ОСНОВНЫЕ  ФОРМЫ  ПРАВЛЕНИЯ</a:t>
            </a:r>
          </a:p>
        </p:txBody>
      </p:sp>
      <p:pic>
        <p:nvPicPr>
          <p:cNvPr id="4100" name="Picture 4" descr="Аристо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2590800" cy="3600450"/>
          </a:xfrm>
          <a:prstGeom prst="rect">
            <a:avLst/>
          </a:prstGeom>
          <a:noFill/>
          <a:ln w="222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9750" y="4581525"/>
            <a:ext cx="2103424" cy="461665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Аристотель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916238" y="981075"/>
            <a:ext cx="5976937" cy="2305050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Древнегреческий философ Аристотель в работе «Политика», исследовав все известные формы государственного управления, выделил среди них «правильные» и «неправильные».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43213" y="3357563"/>
            <a:ext cx="2808287" cy="479425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«ПРАВИЛЬНЫЕ»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795963" y="3357563"/>
            <a:ext cx="3348037" cy="479425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99"/>
                </a:solidFill>
              </a:rPr>
              <a:t>«</a:t>
            </a:r>
            <a:r>
              <a:rPr lang="ru-RU" sz="2400" b="1" dirty="0"/>
              <a:t>НЕПРАВИЛЬНЫЕ»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843213" y="4292600"/>
            <a:ext cx="2736850" cy="479425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Царская власть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4140200" y="3860800"/>
            <a:ext cx="0" cy="431800"/>
          </a:xfrm>
          <a:prstGeom prst="line">
            <a:avLst/>
          </a:prstGeom>
          <a:noFill/>
          <a:ln w="476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4140200" y="4797425"/>
            <a:ext cx="0" cy="431800"/>
          </a:xfrm>
          <a:prstGeom prst="line">
            <a:avLst/>
          </a:prstGeom>
          <a:noFill/>
          <a:ln w="476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2843213" y="5229225"/>
            <a:ext cx="2736850" cy="479425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Аристократия</a:t>
            </a: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4140200" y="5734050"/>
            <a:ext cx="0" cy="431800"/>
          </a:xfrm>
          <a:prstGeom prst="line">
            <a:avLst/>
          </a:prstGeom>
          <a:noFill/>
          <a:ln w="476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843213" y="6165850"/>
            <a:ext cx="2736850" cy="479425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/>
              <a:t>Полития</a:t>
            </a:r>
            <a:endParaRPr lang="ru-RU" sz="2400" b="1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940425" y="4292600"/>
            <a:ext cx="2736850" cy="479425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Тирания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5940425" y="5229225"/>
            <a:ext cx="2736850" cy="479425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Олигархия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5940425" y="6165850"/>
            <a:ext cx="2736850" cy="479425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Демократия</a:t>
            </a: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7235825" y="3860800"/>
            <a:ext cx="0" cy="431800"/>
          </a:xfrm>
          <a:prstGeom prst="line">
            <a:avLst/>
          </a:prstGeom>
          <a:noFill/>
          <a:ln w="476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7235825" y="4797425"/>
            <a:ext cx="0" cy="431800"/>
          </a:xfrm>
          <a:prstGeom prst="line">
            <a:avLst/>
          </a:prstGeom>
          <a:noFill/>
          <a:ln w="476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7235825" y="5734050"/>
            <a:ext cx="0" cy="431800"/>
          </a:xfrm>
          <a:prstGeom prst="line">
            <a:avLst/>
          </a:prstGeom>
          <a:noFill/>
          <a:ln w="476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05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  <p:bldP spid="41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3295939"/>
              </p:ext>
            </p:extLst>
          </p:nvPr>
        </p:nvGraphicFramePr>
        <p:xfrm>
          <a:off x="457200" y="1340768"/>
          <a:ext cx="84352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Форма правления</a:t>
            </a:r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6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174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Единоличный глава государства, пользующейся своей властью пожизненно </a:t>
            </a:r>
            <a:endParaRPr lang="en-US" dirty="0" smtClean="0"/>
          </a:p>
          <a:p>
            <a:r>
              <a:rPr lang="ru-RU" dirty="0" smtClean="0"/>
              <a:t>Власть передается по наследству</a:t>
            </a:r>
            <a:endParaRPr lang="en-US" dirty="0" smtClean="0"/>
          </a:p>
          <a:p>
            <a:r>
              <a:rPr lang="ru-RU" dirty="0" smtClean="0"/>
              <a:t>Монарх юридически безответственен</a:t>
            </a:r>
          </a:p>
          <a:p>
            <a:r>
              <a:rPr lang="ru-RU" dirty="0" smtClean="0"/>
              <a:t>Народ не является источником государственной власти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 монархии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2050" name="Picture 2" descr="http://hranitel-2.ru/wp-content/uploads/2013/10/korona-400x2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929066"/>
            <a:ext cx="3810000" cy="2505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72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2"/>
          </a:xfrm>
        </p:spPr>
        <p:txBody>
          <a:bodyPr/>
          <a:lstStyle/>
          <a:p>
            <a:r>
              <a:rPr lang="ru-RU" dirty="0" smtClean="0"/>
              <a:t>Глава государства – Эмир Сабах </a:t>
            </a:r>
            <a:r>
              <a:rPr lang="ru-RU" dirty="0" err="1" smtClean="0"/>
              <a:t>аль-Ахмед</a:t>
            </a:r>
            <a:r>
              <a:rPr lang="ru-RU" dirty="0" smtClean="0"/>
              <a:t> </a:t>
            </a:r>
            <a:r>
              <a:rPr lang="ru-RU" dirty="0" err="1" smtClean="0"/>
              <a:t>аль-Джабер</a:t>
            </a:r>
            <a:r>
              <a:rPr lang="ru-RU" dirty="0" smtClean="0"/>
              <a:t> </a:t>
            </a:r>
            <a:r>
              <a:rPr lang="ru-RU" dirty="0" err="1" smtClean="0"/>
              <a:t>ас-Сабах</a:t>
            </a:r>
            <a:r>
              <a:rPr lang="ru-RU" dirty="0" smtClean="0"/>
              <a:t> (назначает и распускает Правительство, назначает кронпринца, подписывает законы)</a:t>
            </a:r>
          </a:p>
          <a:p>
            <a:r>
              <a:rPr lang="ru-RU" dirty="0" smtClean="0"/>
              <a:t>Есть выборный законодательный орган- Национальная Ассамблея (50 – выбираются народом, 15 от Правительства)</a:t>
            </a:r>
          </a:p>
          <a:p>
            <a:r>
              <a:rPr lang="ru-RU" dirty="0" smtClean="0"/>
              <a:t>Кандидатура кронпринца должна быть утверждена Национальной Ассамблеей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Кувейт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25602" name="Picture 2" descr="http://img1.restbee.ru/azija/kuvejt/gorod.jpg?time=13601494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898193"/>
            <a:ext cx="2357454" cy="1768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3414</TotalTime>
  <Words>640</Words>
  <Application>Microsoft Office PowerPoint</Application>
  <PresentationFormat>Экран (4:3)</PresentationFormat>
  <Paragraphs>171</Paragraphs>
  <Slides>27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Школа Права при Юридическом факультете МГУ</vt:lpstr>
      <vt:lpstr>«Сильный Президент – сильная страна» </vt:lpstr>
      <vt:lpstr>Слайд 3</vt:lpstr>
      <vt:lpstr>Слайд 4</vt:lpstr>
      <vt:lpstr>Слайд 5</vt:lpstr>
      <vt:lpstr>Форма правления</vt:lpstr>
      <vt:lpstr>Признаки монархии</vt:lpstr>
      <vt:lpstr>Слайд 8</vt:lpstr>
      <vt:lpstr>Кувейт</vt:lpstr>
      <vt:lpstr>Слайд 10</vt:lpstr>
      <vt:lpstr>Слайд 11</vt:lpstr>
      <vt:lpstr>Президентская республика</vt:lpstr>
      <vt:lpstr>Парламентская республика</vt:lpstr>
      <vt:lpstr>  Франсиско Масиас Нгема (Экваториальная Гвинея) и Жан-Бедель Бокасса (ЦАР)     </vt:lpstr>
      <vt:lpstr>«Туркменбаши»</vt:lpstr>
      <vt:lpstr>Глава государства</vt:lpstr>
      <vt:lpstr>Формы института главы государства</vt:lpstr>
      <vt:lpstr>Президент</vt:lpstr>
      <vt:lpstr>Место президента в системе государственных органов</vt:lpstr>
      <vt:lpstr>Типичные требования к кандидатуре президента</vt:lpstr>
      <vt:lpstr>Президент России</vt:lpstr>
      <vt:lpstr>Вице-президент </vt:lpstr>
      <vt:lpstr>Государственная власть</vt:lpstr>
      <vt:lpstr>«Модель сильного Президента»</vt:lpstr>
      <vt:lpstr>Слайд 25</vt:lpstr>
      <vt:lpstr> Является Верховным Главнокомандующим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Права при Юридическом факультете МГУ</dc:title>
  <dc:creator>1</dc:creator>
  <cp:lastModifiedBy>PC</cp:lastModifiedBy>
  <cp:revision>273</cp:revision>
  <dcterms:created xsi:type="dcterms:W3CDTF">2014-11-15T05:55:52Z</dcterms:created>
  <dcterms:modified xsi:type="dcterms:W3CDTF">2016-01-19T22:50:25Z</dcterms:modified>
</cp:coreProperties>
</file>