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5" r:id="rId7"/>
    <p:sldId id="261" r:id="rId8"/>
    <p:sldId id="262" r:id="rId9"/>
    <p:sldId id="263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1CCF0A-BDD8-4F31-A25D-53A71BCB1C45}" type="doc">
      <dgm:prSet loTypeId="urn:microsoft.com/office/officeart/2005/8/layout/target2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46D8CFA-08FF-478A-BB54-63BD475C5024}">
      <dgm:prSet phldrT="[Текст]"/>
      <dgm:spPr/>
      <dgm:t>
        <a:bodyPr/>
        <a:lstStyle/>
        <a:p>
          <a:r>
            <a:rPr lang="ru-RU" dirty="0" smtClean="0"/>
            <a:t>Инструменты государственной экономической политики</a:t>
          </a:r>
          <a:endParaRPr lang="ru-RU" dirty="0"/>
        </a:p>
      </dgm:t>
    </dgm:pt>
    <dgm:pt modelId="{60A8881E-CC51-44A1-8F8D-88F1928A5CC5}" type="parTrans" cxnId="{C6FD5E6F-24F2-4B5D-A553-4E660A3A75F2}">
      <dgm:prSet/>
      <dgm:spPr/>
      <dgm:t>
        <a:bodyPr/>
        <a:lstStyle/>
        <a:p>
          <a:endParaRPr lang="ru-RU"/>
        </a:p>
      </dgm:t>
    </dgm:pt>
    <dgm:pt modelId="{4279B9EF-712B-42E3-A18C-AAC51C812B0D}" type="sibTrans" cxnId="{C6FD5E6F-24F2-4B5D-A553-4E660A3A75F2}">
      <dgm:prSet/>
      <dgm:spPr/>
      <dgm:t>
        <a:bodyPr/>
        <a:lstStyle/>
        <a:p>
          <a:endParaRPr lang="ru-RU"/>
        </a:p>
      </dgm:t>
    </dgm:pt>
    <dgm:pt modelId="{7F62D1DF-0C25-44F6-8472-98F6AC7EC3A5}">
      <dgm:prSet phldrT="[Текст]" custT="1"/>
      <dgm:spPr/>
      <dgm:t>
        <a:bodyPr/>
        <a:lstStyle/>
        <a:p>
          <a:r>
            <a:rPr lang="ru-RU" sz="1200" dirty="0" smtClean="0"/>
            <a:t>Государственный бюджет</a:t>
          </a:r>
          <a:endParaRPr lang="ru-RU" sz="1200" dirty="0"/>
        </a:p>
      </dgm:t>
    </dgm:pt>
    <dgm:pt modelId="{7F3CDACB-999A-4F2C-851C-460418432B71}" type="parTrans" cxnId="{0FAA1DCE-DAA8-4931-A2E3-350285B8B4EA}">
      <dgm:prSet/>
      <dgm:spPr/>
      <dgm:t>
        <a:bodyPr/>
        <a:lstStyle/>
        <a:p>
          <a:endParaRPr lang="ru-RU"/>
        </a:p>
      </dgm:t>
    </dgm:pt>
    <dgm:pt modelId="{AFBD9715-559C-431A-822E-2D38A9892FA7}" type="sibTrans" cxnId="{0FAA1DCE-DAA8-4931-A2E3-350285B8B4EA}">
      <dgm:prSet/>
      <dgm:spPr/>
      <dgm:t>
        <a:bodyPr/>
        <a:lstStyle/>
        <a:p>
          <a:endParaRPr lang="ru-RU"/>
        </a:p>
      </dgm:t>
    </dgm:pt>
    <dgm:pt modelId="{F1F03AFB-041C-403A-81B4-15464D21BBEB}">
      <dgm:prSet phldrT="[Текст]" custT="1"/>
      <dgm:spPr/>
      <dgm:t>
        <a:bodyPr/>
        <a:lstStyle/>
        <a:p>
          <a:r>
            <a:rPr lang="ru-RU" sz="1400" dirty="0" smtClean="0"/>
            <a:t>Центральный банк</a:t>
          </a:r>
          <a:endParaRPr lang="ru-RU" sz="1400" dirty="0"/>
        </a:p>
      </dgm:t>
    </dgm:pt>
    <dgm:pt modelId="{18A2370C-434D-452A-8A08-8066B32FC92D}" type="parTrans" cxnId="{20255AB0-1E87-45EF-A4C5-CB2EAF71DAEE}">
      <dgm:prSet/>
      <dgm:spPr/>
      <dgm:t>
        <a:bodyPr/>
        <a:lstStyle/>
        <a:p>
          <a:endParaRPr lang="ru-RU"/>
        </a:p>
      </dgm:t>
    </dgm:pt>
    <dgm:pt modelId="{05D41B86-3698-4DAE-8438-4EEFC498D47D}" type="sibTrans" cxnId="{20255AB0-1E87-45EF-A4C5-CB2EAF71DAEE}">
      <dgm:prSet/>
      <dgm:spPr/>
      <dgm:t>
        <a:bodyPr/>
        <a:lstStyle/>
        <a:p>
          <a:endParaRPr lang="ru-RU"/>
        </a:p>
      </dgm:t>
    </dgm:pt>
    <dgm:pt modelId="{CA28BBFF-F791-43BA-9784-086DE2C18637}">
      <dgm:prSet phldrT="[Текст]"/>
      <dgm:spPr/>
      <dgm:t>
        <a:bodyPr/>
        <a:lstStyle/>
        <a:p>
          <a:r>
            <a:rPr lang="ru-RU" dirty="0" smtClean="0"/>
            <a:t>Направления политики государства</a:t>
          </a:r>
          <a:endParaRPr lang="ru-RU" dirty="0"/>
        </a:p>
      </dgm:t>
    </dgm:pt>
    <dgm:pt modelId="{5A45C4AB-F4DF-4710-B975-3FF2497E5753}" type="parTrans" cxnId="{8AFA5247-4117-484F-BAB1-E1778CB32367}">
      <dgm:prSet/>
      <dgm:spPr/>
      <dgm:t>
        <a:bodyPr/>
        <a:lstStyle/>
        <a:p>
          <a:endParaRPr lang="ru-RU"/>
        </a:p>
      </dgm:t>
    </dgm:pt>
    <dgm:pt modelId="{376A1FC1-8EA8-4E00-BDD3-04375D429CD7}" type="sibTrans" cxnId="{8AFA5247-4117-484F-BAB1-E1778CB32367}">
      <dgm:prSet/>
      <dgm:spPr/>
      <dgm:t>
        <a:bodyPr/>
        <a:lstStyle/>
        <a:p>
          <a:endParaRPr lang="ru-RU"/>
        </a:p>
      </dgm:t>
    </dgm:pt>
    <dgm:pt modelId="{D1CAB99B-AB5A-4743-A4D4-91F92F5F994D}">
      <dgm:prSet phldrT="[Текст]" custT="1"/>
      <dgm:spPr/>
      <dgm:t>
        <a:bodyPr/>
        <a:lstStyle/>
        <a:p>
          <a:r>
            <a:rPr lang="ru-RU" sz="1200" dirty="0" smtClean="0"/>
            <a:t>Бюджетно-финансовая</a:t>
          </a:r>
          <a:endParaRPr lang="ru-RU" sz="1200" dirty="0"/>
        </a:p>
      </dgm:t>
    </dgm:pt>
    <dgm:pt modelId="{DA3898F9-BD03-40AA-8556-4D78D8B10519}" type="parTrans" cxnId="{FE645ECF-24CC-4C97-8EEF-BDD5CADB626A}">
      <dgm:prSet/>
      <dgm:spPr/>
      <dgm:t>
        <a:bodyPr/>
        <a:lstStyle/>
        <a:p>
          <a:endParaRPr lang="ru-RU"/>
        </a:p>
      </dgm:t>
    </dgm:pt>
    <dgm:pt modelId="{43735364-1BE1-478E-858A-04DBFA471E18}" type="sibTrans" cxnId="{FE645ECF-24CC-4C97-8EEF-BDD5CADB626A}">
      <dgm:prSet/>
      <dgm:spPr/>
      <dgm:t>
        <a:bodyPr/>
        <a:lstStyle/>
        <a:p>
          <a:endParaRPr lang="ru-RU"/>
        </a:p>
      </dgm:t>
    </dgm:pt>
    <dgm:pt modelId="{5A47017F-E572-4FDB-85D2-5C7389759911}">
      <dgm:prSet phldrT="[Текст]" custT="1"/>
      <dgm:spPr/>
      <dgm:t>
        <a:bodyPr/>
        <a:lstStyle/>
        <a:p>
          <a:r>
            <a:rPr lang="ru-RU" sz="1200" dirty="0" smtClean="0"/>
            <a:t>Кредитно-денежная</a:t>
          </a:r>
          <a:endParaRPr lang="ru-RU" sz="1200" dirty="0"/>
        </a:p>
      </dgm:t>
    </dgm:pt>
    <dgm:pt modelId="{16798202-CE66-4E62-9A05-DB6577E71D58}" type="parTrans" cxnId="{5377A307-25C5-49F8-B220-92B5EE5C6D6F}">
      <dgm:prSet/>
      <dgm:spPr/>
      <dgm:t>
        <a:bodyPr/>
        <a:lstStyle/>
        <a:p>
          <a:endParaRPr lang="ru-RU"/>
        </a:p>
      </dgm:t>
    </dgm:pt>
    <dgm:pt modelId="{90945C78-B02C-44D6-915C-A568ADDBBE9F}" type="sibTrans" cxnId="{5377A307-25C5-49F8-B220-92B5EE5C6D6F}">
      <dgm:prSet/>
      <dgm:spPr/>
      <dgm:t>
        <a:bodyPr/>
        <a:lstStyle/>
        <a:p>
          <a:endParaRPr lang="ru-RU"/>
        </a:p>
      </dgm:t>
    </dgm:pt>
    <dgm:pt modelId="{E53A39F2-9879-4635-9A57-5C08099CEC6D}">
      <dgm:prSet phldrT="[Текст]"/>
      <dgm:spPr/>
      <dgm:t>
        <a:bodyPr/>
        <a:lstStyle/>
        <a:p>
          <a:r>
            <a:rPr lang="ru-RU" dirty="0" smtClean="0"/>
            <a:t>Цели государственной экономическое политики </a:t>
          </a:r>
          <a:endParaRPr lang="ru-RU" dirty="0"/>
        </a:p>
      </dgm:t>
    </dgm:pt>
    <dgm:pt modelId="{40B3CAE5-36C7-4078-B4C0-CE63FC862033}" type="parTrans" cxnId="{BFB78DD8-C8A2-4801-8033-42F354ACCD6A}">
      <dgm:prSet/>
      <dgm:spPr/>
      <dgm:t>
        <a:bodyPr/>
        <a:lstStyle/>
        <a:p>
          <a:endParaRPr lang="ru-RU"/>
        </a:p>
      </dgm:t>
    </dgm:pt>
    <dgm:pt modelId="{53149981-9306-446A-ADC1-BBEC84A305B2}" type="sibTrans" cxnId="{BFB78DD8-C8A2-4801-8033-42F354ACCD6A}">
      <dgm:prSet/>
      <dgm:spPr/>
      <dgm:t>
        <a:bodyPr/>
        <a:lstStyle/>
        <a:p>
          <a:endParaRPr lang="ru-RU"/>
        </a:p>
      </dgm:t>
    </dgm:pt>
    <dgm:pt modelId="{1575E854-E81F-45BA-87E4-CC429E59BA17}">
      <dgm:prSet phldrT="[Текст]"/>
      <dgm:spPr/>
      <dgm:t>
        <a:bodyPr/>
        <a:lstStyle/>
        <a:p>
          <a:r>
            <a:rPr lang="ru-RU" dirty="0" smtClean="0"/>
            <a:t>Стабилизация темпов экономического развития</a:t>
          </a:r>
          <a:endParaRPr lang="ru-RU" dirty="0"/>
        </a:p>
      </dgm:t>
    </dgm:pt>
    <dgm:pt modelId="{61B0D5C9-A650-4F04-89F7-CF6C9E9279C6}" type="parTrans" cxnId="{09525AF0-B9B4-4707-AD29-379713E7E05F}">
      <dgm:prSet/>
      <dgm:spPr/>
      <dgm:t>
        <a:bodyPr/>
        <a:lstStyle/>
        <a:p>
          <a:endParaRPr lang="ru-RU"/>
        </a:p>
      </dgm:t>
    </dgm:pt>
    <dgm:pt modelId="{C711BD5F-39CC-4D0E-A387-5833E157E030}" type="sibTrans" cxnId="{09525AF0-B9B4-4707-AD29-379713E7E05F}">
      <dgm:prSet/>
      <dgm:spPr/>
      <dgm:t>
        <a:bodyPr/>
        <a:lstStyle/>
        <a:p>
          <a:endParaRPr lang="ru-RU"/>
        </a:p>
      </dgm:t>
    </dgm:pt>
    <dgm:pt modelId="{E1B740C3-D87E-4ED0-86E3-BBBA583E622A}">
      <dgm:prSet phldrT="[Текст]"/>
      <dgm:spPr/>
      <dgm:t>
        <a:bodyPr/>
        <a:lstStyle/>
        <a:p>
          <a:r>
            <a:rPr lang="ru-RU" dirty="0" smtClean="0"/>
            <a:t>Достижение полной занятости</a:t>
          </a:r>
          <a:endParaRPr lang="ru-RU" dirty="0"/>
        </a:p>
      </dgm:t>
    </dgm:pt>
    <dgm:pt modelId="{A5147639-6FFE-464A-85A7-16FDE6DA2433}" type="parTrans" cxnId="{BD58DECD-F6B9-4189-8974-3829C56B8943}">
      <dgm:prSet/>
      <dgm:spPr/>
      <dgm:t>
        <a:bodyPr/>
        <a:lstStyle/>
        <a:p>
          <a:endParaRPr lang="ru-RU"/>
        </a:p>
      </dgm:t>
    </dgm:pt>
    <dgm:pt modelId="{1FE56FA8-5ADC-4E0F-A1E0-B3933EB18156}" type="sibTrans" cxnId="{BD58DECD-F6B9-4189-8974-3829C56B8943}">
      <dgm:prSet/>
      <dgm:spPr/>
      <dgm:t>
        <a:bodyPr/>
        <a:lstStyle/>
        <a:p>
          <a:endParaRPr lang="ru-RU"/>
        </a:p>
      </dgm:t>
    </dgm:pt>
    <dgm:pt modelId="{A34A0CBC-BF8F-4C32-84F7-9E9A2943F0DC}">
      <dgm:prSet/>
      <dgm:spPr/>
      <dgm:t>
        <a:bodyPr/>
        <a:lstStyle/>
        <a:p>
          <a:r>
            <a:rPr lang="ru-RU" dirty="0" smtClean="0"/>
            <a:t>Предотвращение галопирующей инфляции и гиперинфляции</a:t>
          </a:r>
          <a:endParaRPr lang="ru-RU" dirty="0"/>
        </a:p>
      </dgm:t>
    </dgm:pt>
    <dgm:pt modelId="{94E061A6-B308-471E-A79B-B571C358EE54}" type="parTrans" cxnId="{5E642D7A-BB1F-4C03-BD84-AA86BDCE8B9D}">
      <dgm:prSet/>
      <dgm:spPr/>
      <dgm:t>
        <a:bodyPr/>
        <a:lstStyle/>
        <a:p>
          <a:endParaRPr lang="ru-RU"/>
        </a:p>
      </dgm:t>
    </dgm:pt>
    <dgm:pt modelId="{BCA652D6-E18D-4D08-98E2-A3E72E1FD6C1}" type="sibTrans" cxnId="{5E642D7A-BB1F-4C03-BD84-AA86BDCE8B9D}">
      <dgm:prSet/>
      <dgm:spPr/>
      <dgm:t>
        <a:bodyPr/>
        <a:lstStyle/>
        <a:p>
          <a:endParaRPr lang="ru-RU"/>
        </a:p>
      </dgm:t>
    </dgm:pt>
    <dgm:pt modelId="{2B1983BD-9671-4AAE-B934-FA81A0D408F1}">
      <dgm:prSet/>
      <dgm:spPr/>
      <dgm:t>
        <a:bodyPr/>
        <a:lstStyle/>
        <a:p>
          <a:r>
            <a:rPr lang="ru-RU" smtClean="0"/>
            <a:t>Предотвращение циклических рецессий</a:t>
          </a:r>
          <a:endParaRPr lang="ru-RU" dirty="0"/>
        </a:p>
      </dgm:t>
    </dgm:pt>
    <dgm:pt modelId="{AD45A9A9-ACB8-4E54-8582-5A31ED4A149E}" type="parTrans" cxnId="{2EB8B08E-283D-4154-943A-57BF1B9E49B2}">
      <dgm:prSet/>
      <dgm:spPr/>
      <dgm:t>
        <a:bodyPr/>
        <a:lstStyle/>
        <a:p>
          <a:endParaRPr lang="ru-RU"/>
        </a:p>
      </dgm:t>
    </dgm:pt>
    <dgm:pt modelId="{7E89D019-0905-422E-9E58-1194FA4D512E}" type="sibTrans" cxnId="{2EB8B08E-283D-4154-943A-57BF1B9E49B2}">
      <dgm:prSet/>
      <dgm:spPr/>
      <dgm:t>
        <a:bodyPr/>
        <a:lstStyle/>
        <a:p>
          <a:endParaRPr lang="ru-RU"/>
        </a:p>
      </dgm:t>
    </dgm:pt>
    <dgm:pt modelId="{D3FE42AD-79F4-4BA2-9D9A-3445AD70CED3}" type="pres">
      <dgm:prSet presAssocID="{111CCF0A-BDD8-4F31-A25D-53A71BCB1C45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3A05F48-D105-49FC-BFD5-70C701C679EF}" type="pres">
      <dgm:prSet presAssocID="{111CCF0A-BDD8-4F31-A25D-53A71BCB1C45}" presName="outerBox" presStyleCnt="0"/>
      <dgm:spPr/>
    </dgm:pt>
    <dgm:pt modelId="{66296D6D-E7C9-49E2-9FC8-7F8C1D46905C}" type="pres">
      <dgm:prSet presAssocID="{111CCF0A-BDD8-4F31-A25D-53A71BCB1C45}" presName="outerBoxParent" presStyleLbl="node1" presStyleIdx="0" presStyleCnt="3" custLinFactNeighborY="21262"/>
      <dgm:spPr/>
      <dgm:t>
        <a:bodyPr/>
        <a:lstStyle/>
        <a:p>
          <a:endParaRPr lang="ru-RU"/>
        </a:p>
      </dgm:t>
    </dgm:pt>
    <dgm:pt modelId="{B1C28767-47E6-43CB-92F1-06F3E6654AFF}" type="pres">
      <dgm:prSet presAssocID="{111CCF0A-BDD8-4F31-A25D-53A71BCB1C45}" presName="outerBoxChildren" presStyleCnt="0"/>
      <dgm:spPr/>
    </dgm:pt>
    <dgm:pt modelId="{7DC07049-33F0-44B7-9149-C36FB1C78CF3}" type="pres">
      <dgm:prSet presAssocID="{7F62D1DF-0C25-44F6-8472-98F6AC7EC3A5}" presName="oChild" presStyleLbl="fgAcc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0227D6-6E6B-4D07-95F3-22AE2E988DF6}" type="pres">
      <dgm:prSet presAssocID="{AFBD9715-559C-431A-822E-2D38A9892FA7}" presName="outerSibTrans" presStyleCnt="0"/>
      <dgm:spPr/>
    </dgm:pt>
    <dgm:pt modelId="{1536AE2D-F5DC-414E-9A3A-A112126C283B}" type="pres">
      <dgm:prSet presAssocID="{F1F03AFB-041C-403A-81B4-15464D21BBEB}" presName="oChild" presStyleLbl="fgAcc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966665-8038-4ACA-A57A-4C8CD0FEC28B}" type="pres">
      <dgm:prSet presAssocID="{111CCF0A-BDD8-4F31-A25D-53A71BCB1C45}" presName="middleBox" presStyleCnt="0"/>
      <dgm:spPr/>
    </dgm:pt>
    <dgm:pt modelId="{1E1F6327-70C6-4518-BC8E-DB2415525896}" type="pres">
      <dgm:prSet presAssocID="{111CCF0A-BDD8-4F31-A25D-53A71BCB1C45}" presName="middleBoxParent" presStyleLbl="node1" presStyleIdx="1" presStyleCnt="3"/>
      <dgm:spPr/>
      <dgm:t>
        <a:bodyPr/>
        <a:lstStyle/>
        <a:p>
          <a:endParaRPr lang="ru-RU"/>
        </a:p>
      </dgm:t>
    </dgm:pt>
    <dgm:pt modelId="{2E43C766-CCBC-47FF-9769-6317F12867C4}" type="pres">
      <dgm:prSet presAssocID="{111CCF0A-BDD8-4F31-A25D-53A71BCB1C45}" presName="middleBoxChildren" presStyleCnt="0"/>
      <dgm:spPr/>
    </dgm:pt>
    <dgm:pt modelId="{643CC2BD-9A1B-453A-8C99-981A36030338}" type="pres">
      <dgm:prSet presAssocID="{D1CAB99B-AB5A-4743-A4D4-91F92F5F994D}" presName="mChild" presStyleLbl="fgAcc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18EB2E-A698-4792-9613-287853D9A887}" type="pres">
      <dgm:prSet presAssocID="{43735364-1BE1-478E-858A-04DBFA471E18}" presName="middleSibTrans" presStyleCnt="0"/>
      <dgm:spPr/>
    </dgm:pt>
    <dgm:pt modelId="{7D77E522-FFB5-426C-B007-0364BC68D266}" type="pres">
      <dgm:prSet presAssocID="{5A47017F-E572-4FDB-85D2-5C7389759911}" presName="mChild" presStyleLbl="fgAcc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BCA7C9-8BFD-486B-AEF4-2449F9E22E70}" type="pres">
      <dgm:prSet presAssocID="{111CCF0A-BDD8-4F31-A25D-53A71BCB1C45}" presName="centerBox" presStyleCnt="0"/>
      <dgm:spPr/>
    </dgm:pt>
    <dgm:pt modelId="{9D812226-3B78-47EF-A293-5F98A563A364}" type="pres">
      <dgm:prSet presAssocID="{111CCF0A-BDD8-4F31-A25D-53A71BCB1C45}" presName="centerBoxParent" presStyleLbl="node1" presStyleIdx="2" presStyleCnt="3"/>
      <dgm:spPr/>
      <dgm:t>
        <a:bodyPr/>
        <a:lstStyle/>
        <a:p>
          <a:endParaRPr lang="ru-RU"/>
        </a:p>
      </dgm:t>
    </dgm:pt>
    <dgm:pt modelId="{C71890C2-9528-4E50-8A4E-E466ACA60790}" type="pres">
      <dgm:prSet presAssocID="{111CCF0A-BDD8-4F31-A25D-53A71BCB1C45}" presName="centerBoxChildren" presStyleCnt="0"/>
      <dgm:spPr/>
    </dgm:pt>
    <dgm:pt modelId="{2A89B444-1C89-4C56-8F9A-149A2A452666}" type="pres">
      <dgm:prSet presAssocID="{1575E854-E81F-45BA-87E4-CC429E59BA17}" presName="cChild" presStyleLbl="fgAcc1" presStyleIdx="4" presStyleCnt="8" custLinFactNeighborX="-64610" custLinFactNeighborY="6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58F8E7-C464-41B2-987D-200434FB2928}" type="pres">
      <dgm:prSet presAssocID="{C711BD5F-39CC-4D0E-A387-5833E157E030}" presName="centerSibTrans" presStyleCnt="0"/>
      <dgm:spPr/>
    </dgm:pt>
    <dgm:pt modelId="{8E706E52-00E9-41CE-9E27-5512566B42CC}" type="pres">
      <dgm:prSet presAssocID="{2B1983BD-9671-4AAE-B934-FA81A0D408F1}" presName="cChild" presStyleLbl="fgAcc1" presStyleIdx="5" presStyleCnt="8" custLinFactNeighborX="50213" custLinFactNeighborY="6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85A2EE-3DAE-447F-B5D0-314E7A5C2510}" type="pres">
      <dgm:prSet presAssocID="{7E89D019-0905-422E-9E58-1194FA4D512E}" presName="centerSibTrans" presStyleCnt="0"/>
      <dgm:spPr/>
    </dgm:pt>
    <dgm:pt modelId="{30697008-AF80-4D71-9B8C-0C1A81F7683F}" type="pres">
      <dgm:prSet presAssocID="{A34A0CBC-BF8F-4C32-84F7-9E9A2943F0DC}" presName="cChild" presStyleLbl="fgAcc1" presStyleIdx="6" presStyleCnt="8" custLinFactNeighborX="94092" custLinFactNeighborY="6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5BD476-CA4C-4E55-89AB-A087676897C4}" type="pres">
      <dgm:prSet presAssocID="{BCA652D6-E18D-4D08-98E2-A3E72E1FD6C1}" presName="centerSibTrans" presStyleCnt="0"/>
      <dgm:spPr/>
    </dgm:pt>
    <dgm:pt modelId="{34956AF6-DD82-44EB-A2A3-6AE5535A4861}" type="pres">
      <dgm:prSet presAssocID="{E1B740C3-D87E-4ED0-86E3-BBBA583E622A}" presName="cChild" presStyleLbl="fgAcc1" presStyleIdx="7" presStyleCnt="8" custLinFactX="2802" custLinFactNeighborX="100000" custLinFactNeighborY="56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645ECF-24CC-4C97-8EEF-BDD5CADB626A}" srcId="{CA28BBFF-F791-43BA-9784-086DE2C18637}" destId="{D1CAB99B-AB5A-4743-A4D4-91F92F5F994D}" srcOrd="0" destOrd="0" parTransId="{DA3898F9-BD03-40AA-8556-4D78D8B10519}" sibTransId="{43735364-1BE1-478E-858A-04DBFA471E18}"/>
    <dgm:cxn modelId="{5E642D7A-BB1F-4C03-BD84-AA86BDCE8B9D}" srcId="{E53A39F2-9879-4635-9A57-5C08099CEC6D}" destId="{A34A0CBC-BF8F-4C32-84F7-9E9A2943F0DC}" srcOrd="2" destOrd="0" parTransId="{94E061A6-B308-471E-A79B-B571C358EE54}" sibTransId="{BCA652D6-E18D-4D08-98E2-A3E72E1FD6C1}"/>
    <dgm:cxn modelId="{09E12F53-1E07-4B1A-87A0-5910C2CF900F}" type="presOf" srcId="{2B1983BD-9671-4AAE-B934-FA81A0D408F1}" destId="{8E706E52-00E9-41CE-9E27-5512566B42CC}" srcOrd="0" destOrd="0" presId="urn:microsoft.com/office/officeart/2005/8/layout/target2"/>
    <dgm:cxn modelId="{FA6B654D-726D-48D8-9109-556DED3590B4}" type="presOf" srcId="{A34A0CBC-BF8F-4C32-84F7-9E9A2943F0DC}" destId="{30697008-AF80-4D71-9B8C-0C1A81F7683F}" srcOrd="0" destOrd="0" presId="urn:microsoft.com/office/officeart/2005/8/layout/target2"/>
    <dgm:cxn modelId="{59D12F60-80BC-476A-B421-FD23602D998C}" type="presOf" srcId="{1575E854-E81F-45BA-87E4-CC429E59BA17}" destId="{2A89B444-1C89-4C56-8F9A-149A2A452666}" srcOrd="0" destOrd="0" presId="urn:microsoft.com/office/officeart/2005/8/layout/target2"/>
    <dgm:cxn modelId="{20255AB0-1E87-45EF-A4C5-CB2EAF71DAEE}" srcId="{946D8CFA-08FF-478A-BB54-63BD475C5024}" destId="{F1F03AFB-041C-403A-81B4-15464D21BBEB}" srcOrd="1" destOrd="0" parTransId="{18A2370C-434D-452A-8A08-8066B32FC92D}" sibTransId="{05D41B86-3698-4DAE-8438-4EEFC498D47D}"/>
    <dgm:cxn modelId="{5377A307-25C5-49F8-B220-92B5EE5C6D6F}" srcId="{CA28BBFF-F791-43BA-9784-086DE2C18637}" destId="{5A47017F-E572-4FDB-85D2-5C7389759911}" srcOrd="1" destOrd="0" parTransId="{16798202-CE66-4E62-9A05-DB6577E71D58}" sibTransId="{90945C78-B02C-44D6-915C-A568ADDBBE9F}"/>
    <dgm:cxn modelId="{02B06F8C-3F4B-4B4E-89F5-582E00E2369C}" type="presOf" srcId="{7F62D1DF-0C25-44F6-8472-98F6AC7EC3A5}" destId="{7DC07049-33F0-44B7-9149-C36FB1C78CF3}" srcOrd="0" destOrd="0" presId="urn:microsoft.com/office/officeart/2005/8/layout/target2"/>
    <dgm:cxn modelId="{8324DE8E-A175-4AD9-8F37-0E95D97775BD}" type="presOf" srcId="{946D8CFA-08FF-478A-BB54-63BD475C5024}" destId="{66296D6D-E7C9-49E2-9FC8-7F8C1D46905C}" srcOrd="0" destOrd="0" presId="urn:microsoft.com/office/officeart/2005/8/layout/target2"/>
    <dgm:cxn modelId="{BFB78DD8-C8A2-4801-8033-42F354ACCD6A}" srcId="{111CCF0A-BDD8-4F31-A25D-53A71BCB1C45}" destId="{E53A39F2-9879-4635-9A57-5C08099CEC6D}" srcOrd="2" destOrd="0" parTransId="{40B3CAE5-36C7-4078-B4C0-CE63FC862033}" sibTransId="{53149981-9306-446A-ADC1-BBEC84A305B2}"/>
    <dgm:cxn modelId="{C6FD5E6F-24F2-4B5D-A553-4E660A3A75F2}" srcId="{111CCF0A-BDD8-4F31-A25D-53A71BCB1C45}" destId="{946D8CFA-08FF-478A-BB54-63BD475C5024}" srcOrd="0" destOrd="0" parTransId="{60A8881E-CC51-44A1-8F8D-88F1928A5CC5}" sibTransId="{4279B9EF-712B-42E3-A18C-AAC51C812B0D}"/>
    <dgm:cxn modelId="{BD58DECD-F6B9-4189-8974-3829C56B8943}" srcId="{E53A39F2-9879-4635-9A57-5C08099CEC6D}" destId="{E1B740C3-D87E-4ED0-86E3-BBBA583E622A}" srcOrd="3" destOrd="0" parTransId="{A5147639-6FFE-464A-85A7-16FDE6DA2433}" sibTransId="{1FE56FA8-5ADC-4E0F-A1E0-B3933EB18156}"/>
    <dgm:cxn modelId="{0DFDDCAE-5E76-4BDE-965E-552B7287B2CF}" type="presOf" srcId="{E53A39F2-9879-4635-9A57-5C08099CEC6D}" destId="{9D812226-3B78-47EF-A293-5F98A563A364}" srcOrd="0" destOrd="0" presId="urn:microsoft.com/office/officeart/2005/8/layout/target2"/>
    <dgm:cxn modelId="{592B880C-F7BC-41FC-8FA8-CA69F16BCD53}" type="presOf" srcId="{E1B740C3-D87E-4ED0-86E3-BBBA583E622A}" destId="{34956AF6-DD82-44EB-A2A3-6AE5535A4861}" srcOrd="0" destOrd="0" presId="urn:microsoft.com/office/officeart/2005/8/layout/target2"/>
    <dgm:cxn modelId="{97D5383B-ABAF-4E08-90C3-F07FE8258D6E}" type="presOf" srcId="{F1F03AFB-041C-403A-81B4-15464D21BBEB}" destId="{1536AE2D-F5DC-414E-9A3A-A112126C283B}" srcOrd="0" destOrd="0" presId="urn:microsoft.com/office/officeart/2005/8/layout/target2"/>
    <dgm:cxn modelId="{B43C17FD-E3CB-4324-BEBF-B52F098303D0}" type="presOf" srcId="{D1CAB99B-AB5A-4743-A4D4-91F92F5F994D}" destId="{643CC2BD-9A1B-453A-8C99-981A36030338}" srcOrd="0" destOrd="0" presId="urn:microsoft.com/office/officeart/2005/8/layout/target2"/>
    <dgm:cxn modelId="{0FAA1DCE-DAA8-4931-A2E3-350285B8B4EA}" srcId="{946D8CFA-08FF-478A-BB54-63BD475C5024}" destId="{7F62D1DF-0C25-44F6-8472-98F6AC7EC3A5}" srcOrd="0" destOrd="0" parTransId="{7F3CDACB-999A-4F2C-851C-460418432B71}" sibTransId="{AFBD9715-559C-431A-822E-2D38A9892FA7}"/>
    <dgm:cxn modelId="{8AFA5247-4117-484F-BAB1-E1778CB32367}" srcId="{111CCF0A-BDD8-4F31-A25D-53A71BCB1C45}" destId="{CA28BBFF-F791-43BA-9784-086DE2C18637}" srcOrd="1" destOrd="0" parTransId="{5A45C4AB-F4DF-4710-B975-3FF2497E5753}" sibTransId="{376A1FC1-8EA8-4E00-BDD3-04375D429CD7}"/>
    <dgm:cxn modelId="{2EB8B08E-283D-4154-943A-57BF1B9E49B2}" srcId="{E53A39F2-9879-4635-9A57-5C08099CEC6D}" destId="{2B1983BD-9671-4AAE-B934-FA81A0D408F1}" srcOrd="1" destOrd="0" parTransId="{AD45A9A9-ACB8-4E54-8582-5A31ED4A149E}" sibTransId="{7E89D019-0905-422E-9E58-1194FA4D512E}"/>
    <dgm:cxn modelId="{09525AF0-B9B4-4707-AD29-379713E7E05F}" srcId="{E53A39F2-9879-4635-9A57-5C08099CEC6D}" destId="{1575E854-E81F-45BA-87E4-CC429E59BA17}" srcOrd="0" destOrd="0" parTransId="{61B0D5C9-A650-4F04-89F7-CF6C9E9279C6}" sibTransId="{C711BD5F-39CC-4D0E-A387-5833E157E030}"/>
    <dgm:cxn modelId="{C354570D-AF33-46C0-AB40-0D3F845E4D31}" type="presOf" srcId="{CA28BBFF-F791-43BA-9784-086DE2C18637}" destId="{1E1F6327-70C6-4518-BC8E-DB2415525896}" srcOrd="0" destOrd="0" presId="urn:microsoft.com/office/officeart/2005/8/layout/target2"/>
    <dgm:cxn modelId="{D75631A3-ED49-491E-B412-2C7ED7AEE59F}" type="presOf" srcId="{5A47017F-E572-4FDB-85D2-5C7389759911}" destId="{7D77E522-FFB5-426C-B007-0364BC68D266}" srcOrd="0" destOrd="0" presId="urn:microsoft.com/office/officeart/2005/8/layout/target2"/>
    <dgm:cxn modelId="{3FBFF89B-C79C-4E4B-8104-0C776700735A}" type="presOf" srcId="{111CCF0A-BDD8-4F31-A25D-53A71BCB1C45}" destId="{D3FE42AD-79F4-4BA2-9D9A-3445AD70CED3}" srcOrd="0" destOrd="0" presId="urn:microsoft.com/office/officeart/2005/8/layout/target2"/>
    <dgm:cxn modelId="{CE6D0D20-2949-45EB-BF56-B96A48F733BC}" type="presParOf" srcId="{D3FE42AD-79F4-4BA2-9D9A-3445AD70CED3}" destId="{D3A05F48-D105-49FC-BFD5-70C701C679EF}" srcOrd="0" destOrd="0" presId="urn:microsoft.com/office/officeart/2005/8/layout/target2"/>
    <dgm:cxn modelId="{C8F20450-622B-46A0-9456-579274F5EAD1}" type="presParOf" srcId="{D3A05F48-D105-49FC-BFD5-70C701C679EF}" destId="{66296D6D-E7C9-49E2-9FC8-7F8C1D46905C}" srcOrd="0" destOrd="0" presId="urn:microsoft.com/office/officeart/2005/8/layout/target2"/>
    <dgm:cxn modelId="{CC422FED-34B9-459A-9C2F-0F791C2FAE8C}" type="presParOf" srcId="{D3A05F48-D105-49FC-BFD5-70C701C679EF}" destId="{B1C28767-47E6-43CB-92F1-06F3E6654AFF}" srcOrd="1" destOrd="0" presId="urn:microsoft.com/office/officeart/2005/8/layout/target2"/>
    <dgm:cxn modelId="{0B80EADD-59DA-4655-8412-398C6260375E}" type="presParOf" srcId="{B1C28767-47E6-43CB-92F1-06F3E6654AFF}" destId="{7DC07049-33F0-44B7-9149-C36FB1C78CF3}" srcOrd="0" destOrd="0" presId="urn:microsoft.com/office/officeart/2005/8/layout/target2"/>
    <dgm:cxn modelId="{BBA2AC36-9245-4939-AC77-864063D30CB1}" type="presParOf" srcId="{B1C28767-47E6-43CB-92F1-06F3E6654AFF}" destId="{250227D6-6E6B-4D07-95F3-22AE2E988DF6}" srcOrd="1" destOrd="0" presId="urn:microsoft.com/office/officeart/2005/8/layout/target2"/>
    <dgm:cxn modelId="{820D30D8-F840-4873-9D34-EB5ACB048488}" type="presParOf" srcId="{B1C28767-47E6-43CB-92F1-06F3E6654AFF}" destId="{1536AE2D-F5DC-414E-9A3A-A112126C283B}" srcOrd="2" destOrd="0" presId="urn:microsoft.com/office/officeart/2005/8/layout/target2"/>
    <dgm:cxn modelId="{E652C18F-03EE-4086-9BC4-50CDC56A3E77}" type="presParOf" srcId="{D3FE42AD-79F4-4BA2-9D9A-3445AD70CED3}" destId="{66966665-8038-4ACA-A57A-4C8CD0FEC28B}" srcOrd="1" destOrd="0" presId="urn:microsoft.com/office/officeart/2005/8/layout/target2"/>
    <dgm:cxn modelId="{E2BF6745-4BCE-4594-89B1-E136D49BA44C}" type="presParOf" srcId="{66966665-8038-4ACA-A57A-4C8CD0FEC28B}" destId="{1E1F6327-70C6-4518-BC8E-DB2415525896}" srcOrd="0" destOrd="0" presId="urn:microsoft.com/office/officeart/2005/8/layout/target2"/>
    <dgm:cxn modelId="{25289781-C2FD-4021-A2BF-FAC7557303BA}" type="presParOf" srcId="{66966665-8038-4ACA-A57A-4C8CD0FEC28B}" destId="{2E43C766-CCBC-47FF-9769-6317F12867C4}" srcOrd="1" destOrd="0" presId="urn:microsoft.com/office/officeart/2005/8/layout/target2"/>
    <dgm:cxn modelId="{FCB27B2E-EB9E-457B-B6F5-3570D19152DB}" type="presParOf" srcId="{2E43C766-CCBC-47FF-9769-6317F12867C4}" destId="{643CC2BD-9A1B-453A-8C99-981A36030338}" srcOrd="0" destOrd="0" presId="urn:microsoft.com/office/officeart/2005/8/layout/target2"/>
    <dgm:cxn modelId="{C2AB6FD6-1328-49A2-9C24-3F87563E667D}" type="presParOf" srcId="{2E43C766-CCBC-47FF-9769-6317F12867C4}" destId="{5918EB2E-A698-4792-9613-287853D9A887}" srcOrd="1" destOrd="0" presId="urn:microsoft.com/office/officeart/2005/8/layout/target2"/>
    <dgm:cxn modelId="{A4E48C99-FFC9-4177-9331-DAD1B6360558}" type="presParOf" srcId="{2E43C766-CCBC-47FF-9769-6317F12867C4}" destId="{7D77E522-FFB5-426C-B007-0364BC68D266}" srcOrd="2" destOrd="0" presId="urn:microsoft.com/office/officeart/2005/8/layout/target2"/>
    <dgm:cxn modelId="{5177BA5D-B33B-429C-A5F6-DCFF78ED1C3D}" type="presParOf" srcId="{D3FE42AD-79F4-4BA2-9D9A-3445AD70CED3}" destId="{A1BCA7C9-8BFD-486B-AEF4-2449F9E22E70}" srcOrd="2" destOrd="0" presId="urn:microsoft.com/office/officeart/2005/8/layout/target2"/>
    <dgm:cxn modelId="{941ABBEC-4190-4F2A-8FB6-F70E646F5F12}" type="presParOf" srcId="{A1BCA7C9-8BFD-486B-AEF4-2449F9E22E70}" destId="{9D812226-3B78-47EF-A293-5F98A563A364}" srcOrd="0" destOrd="0" presId="urn:microsoft.com/office/officeart/2005/8/layout/target2"/>
    <dgm:cxn modelId="{EF6261AE-AF6C-45A0-B4F6-4556B93C769C}" type="presParOf" srcId="{A1BCA7C9-8BFD-486B-AEF4-2449F9E22E70}" destId="{C71890C2-9528-4E50-8A4E-E466ACA60790}" srcOrd="1" destOrd="0" presId="urn:microsoft.com/office/officeart/2005/8/layout/target2"/>
    <dgm:cxn modelId="{333B64E0-2B95-4E9D-A462-CF29B5BC1215}" type="presParOf" srcId="{C71890C2-9528-4E50-8A4E-E466ACA60790}" destId="{2A89B444-1C89-4C56-8F9A-149A2A452666}" srcOrd="0" destOrd="0" presId="urn:microsoft.com/office/officeart/2005/8/layout/target2"/>
    <dgm:cxn modelId="{47E57B0D-370D-4356-8A4D-82BEE7DCDBA6}" type="presParOf" srcId="{C71890C2-9528-4E50-8A4E-E466ACA60790}" destId="{E958F8E7-C464-41B2-987D-200434FB2928}" srcOrd="1" destOrd="0" presId="urn:microsoft.com/office/officeart/2005/8/layout/target2"/>
    <dgm:cxn modelId="{099682EC-54D7-4FEC-8CCC-A28321E7742E}" type="presParOf" srcId="{C71890C2-9528-4E50-8A4E-E466ACA60790}" destId="{8E706E52-00E9-41CE-9E27-5512566B42CC}" srcOrd="2" destOrd="0" presId="urn:microsoft.com/office/officeart/2005/8/layout/target2"/>
    <dgm:cxn modelId="{7468F068-9927-475E-88C8-EF3C985F8DBF}" type="presParOf" srcId="{C71890C2-9528-4E50-8A4E-E466ACA60790}" destId="{8B85A2EE-3DAE-447F-B5D0-314E7A5C2510}" srcOrd="3" destOrd="0" presId="urn:microsoft.com/office/officeart/2005/8/layout/target2"/>
    <dgm:cxn modelId="{C96053C3-A5DF-4055-89C2-09C81B24AAD7}" type="presParOf" srcId="{C71890C2-9528-4E50-8A4E-E466ACA60790}" destId="{30697008-AF80-4D71-9B8C-0C1A81F7683F}" srcOrd="4" destOrd="0" presId="urn:microsoft.com/office/officeart/2005/8/layout/target2"/>
    <dgm:cxn modelId="{13E417F0-9359-4035-9A37-ED82C7EFA50C}" type="presParOf" srcId="{C71890C2-9528-4E50-8A4E-E466ACA60790}" destId="{0D5BD476-CA4C-4E55-89AB-A087676897C4}" srcOrd="5" destOrd="0" presId="urn:microsoft.com/office/officeart/2005/8/layout/target2"/>
    <dgm:cxn modelId="{9B154482-6628-461E-8C1B-84CA69E7CB97}" type="presParOf" srcId="{C71890C2-9528-4E50-8A4E-E466ACA60790}" destId="{34956AF6-DD82-44EB-A2A3-6AE5535A4861}" srcOrd="6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B04E0C-84CA-404E-88AE-1BF08E430D22}" type="doc">
      <dgm:prSet loTypeId="urn:microsoft.com/office/officeart/2005/8/layout/process4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E6F926A-5B79-4526-8331-ED53EF4AAEC8}">
      <dgm:prSet phldrT="[Текст]"/>
      <dgm:spPr/>
      <dgm:t>
        <a:bodyPr/>
        <a:lstStyle/>
        <a:p>
          <a:r>
            <a:rPr lang="ru-RU" dirty="0" smtClean="0"/>
            <a:t>Цели кредитно-денежной политики</a:t>
          </a:r>
          <a:endParaRPr lang="ru-RU" dirty="0"/>
        </a:p>
      </dgm:t>
    </dgm:pt>
    <dgm:pt modelId="{A25D250C-8DAB-478A-9276-79602C31D64E}" type="parTrans" cxnId="{BAAF4A1A-32ED-464C-81AE-50CCA80D6340}">
      <dgm:prSet/>
      <dgm:spPr/>
      <dgm:t>
        <a:bodyPr/>
        <a:lstStyle/>
        <a:p>
          <a:endParaRPr lang="ru-RU"/>
        </a:p>
      </dgm:t>
    </dgm:pt>
    <dgm:pt modelId="{7C2A2712-0E77-4450-9AE0-67129C94FDC2}" type="sibTrans" cxnId="{BAAF4A1A-32ED-464C-81AE-50CCA80D6340}">
      <dgm:prSet/>
      <dgm:spPr/>
      <dgm:t>
        <a:bodyPr/>
        <a:lstStyle/>
        <a:p>
          <a:endParaRPr lang="ru-RU"/>
        </a:p>
      </dgm:t>
    </dgm:pt>
    <dgm:pt modelId="{3B0D3D98-209D-4DF2-8F41-53C743F9BDF5}">
      <dgm:prSet phldrT="[Текст]"/>
      <dgm:spPr/>
      <dgm:t>
        <a:bodyPr/>
        <a:lstStyle/>
        <a:p>
          <a:r>
            <a:rPr lang="ru-RU" dirty="0" smtClean="0"/>
            <a:t>Достижение полной занятости</a:t>
          </a:r>
          <a:endParaRPr lang="ru-RU" dirty="0"/>
        </a:p>
      </dgm:t>
    </dgm:pt>
    <dgm:pt modelId="{3B4D8C9E-5E7B-49E3-A1B5-90D15BEC2A78}" type="parTrans" cxnId="{5E6C3F3D-E45D-4B48-8DD3-6A535BBAF385}">
      <dgm:prSet/>
      <dgm:spPr/>
      <dgm:t>
        <a:bodyPr/>
        <a:lstStyle/>
        <a:p>
          <a:endParaRPr lang="ru-RU"/>
        </a:p>
      </dgm:t>
    </dgm:pt>
    <dgm:pt modelId="{4B2DAC0D-6DC5-4316-A87B-584F653B71B6}" type="sibTrans" cxnId="{5E6C3F3D-E45D-4B48-8DD3-6A535BBAF385}">
      <dgm:prSet/>
      <dgm:spPr/>
      <dgm:t>
        <a:bodyPr/>
        <a:lstStyle/>
        <a:p>
          <a:endParaRPr lang="ru-RU"/>
        </a:p>
      </dgm:t>
    </dgm:pt>
    <dgm:pt modelId="{B04B18C4-A49D-42DB-865D-0CB97816AB54}">
      <dgm:prSet phldrT="[Текст]"/>
      <dgm:spPr/>
      <dgm:t>
        <a:bodyPr/>
        <a:lstStyle/>
        <a:p>
          <a:r>
            <a:rPr lang="ru-RU" dirty="0" smtClean="0"/>
            <a:t>Отсутствие инфляции</a:t>
          </a:r>
          <a:endParaRPr lang="ru-RU" dirty="0"/>
        </a:p>
      </dgm:t>
    </dgm:pt>
    <dgm:pt modelId="{6A6604D7-3436-485E-915B-830D60D3D01D}" type="parTrans" cxnId="{45A2379E-F4DD-4D3C-8FD6-474CE57A8032}">
      <dgm:prSet/>
      <dgm:spPr/>
      <dgm:t>
        <a:bodyPr/>
        <a:lstStyle/>
        <a:p>
          <a:endParaRPr lang="ru-RU"/>
        </a:p>
      </dgm:t>
    </dgm:pt>
    <dgm:pt modelId="{3FBAE929-65F7-4492-B441-D4D90463C18C}" type="sibTrans" cxnId="{45A2379E-F4DD-4D3C-8FD6-474CE57A8032}">
      <dgm:prSet/>
      <dgm:spPr/>
      <dgm:t>
        <a:bodyPr/>
        <a:lstStyle/>
        <a:p>
          <a:endParaRPr lang="ru-RU"/>
        </a:p>
      </dgm:t>
    </dgm:pt>
    <dgm:pt modelId="{C96C8E85-6E4C-4A4D-A22C-3B10DCECC596}">
      <dgm:prSet phldrT="[Текст]"/>
      <dgm:spPr/>
      <dgm:t>
        <a:bodyPr/>
        <a:lstStyle/>
        <a:p>
          <a:r>
            <a:rPr lang="ru-RU" dirty="0" smtClean="0"/>
            <a:t>Механизм</a:t>
          </a:r>
          <a:endParaRPr lang="ru-RU" dirty="0"/>
        </a:p>
      </dgm:t>
    </dgm:pt>
    <dgm:pt modelId="{0F645FCB-2691-4E0C-B12D-497C497116D7}" type="parTrans" cxnId="{ACD8F1BC-4164-4326-A060-353585BCBE73}">
      <dgm:prSet/>
      <dgm:spPr/>
      <dgm:t>
        <a:bodyPr/>
        <a:lstStyle/>
        <a:p>
          <a:endParaRPr lang="ru-RU"/>
        </a:p>
      </dgm:t>
    </dgm:pt>
    <dgm:pt modelId="{000F6E75-B318-4351-877C-0F146C1ED825}" type="sibTrans" cxnId="{ACD8F1BC-4164-4326-A060-353585BCBE73}">
      <dgm:prSet/>
      <dgm:spPr/>
      <dgm:t>
        <a:bodyPr/>
        <a:lstStyle/>
        <a:p>
          <a:endParaRPr lang="ru-RU"/>
        </a:p>
      </dgm:t>
    </dgm:pt>
    <dgm:pt modelId="{D896BBC3-F982-4283-818F-D7C1F0DFB7DE}">
      <dgm:prSet phldrT="[Текст]"/>
      <dgm:spPr/>
      <dgm:t>
        <a:bodyPr/>
        <a:lstStyle/>
        <a:p>
          <a:r>
            <a:rPr lang="ru-RU" dirty="0" smtClean="0"/>
            <a:t>Изменение предложения денег</a:t>
          </a:r>
          <a:endParaRPr lang="ru-RU" dirty="0"/>
        </a:p>
      </dgm:t>
    </dgm:pt>
    <dgm:pt modelId="{1178126D-64E0-4BAC-9952-4440B1F1CB8F}" type="parTrans" cxnId="{E02FC9EC-21A2-4343-BE27-6E30D695F299}">
      <dgm:prSet/>
      <dgm:spPr/>
      <dgm:t>
        <a:bodyPr/>
        <a:lstStyle/>
        <a:p>
          <a:endParaRPr lang="ru-RU"/>
        </a:p>
      </dgm:t>
    </dgm:pt>
    <dgm:pt modelId="{BA8E692D-86CE-4E80-8828-2099E6FBAF1E}" type="sibTrans" cxnId="{E02FC9EC-21A2-4343-BE27-6E30D695F299}">
      <dgm:prSet/>
      <dgm:spPr/>
      <dgm:t>
        <a:bodyPr/>
        <a:lstStyle/>
        <a:p>
          <a:endParaRPr lang="ru-RU"/>
        </a:p>
      </dgm:t>
    </dgm:pt>
    <dgm:pt modelId="{51394188-7CC3-4E8E-B240-9A74BB4D1EB2}">
      <dgm:prSet phldrT="[Текст]"/>
      <dgm:spPr/>
      <dgm:t>
        <a:bodyPr/>
        <a:lstStyle/>
        <a:p>
          <a:r>
            <a:rPr lang="ru-RU" dirty="0" smtClean="0"/>
            <a:t>Рост предложения денег во время спада для роста расходов</a:t>
          </a:r>
          <a:endParaRPr lang="ru-RU" dirty="0"/>
        </a:p>
      </dgm:t>
    </dgm:pt>
    <dgm:pt modelId="{0E02DCFD-2F72-40D1-A33C-93B7C160D839}" type="parTrans" cxnId="{8380EFDC-E6A9-4100-9047-8F01DD7D811F}">
      <dgm:prSet/>
      <dgm:spPr/>
      <dgm:t>
        <a:bodyPr/>
        <a:lstStyle/>
        <a:p>
          <a:endParaRPr lang="ru-RU"/>
        </a:p>
      </dgm:t>
    </dgm:pt>
    <dgm:pt modelId="{2B94BB10-BE71-4E3B-8528-4AEE5BC2BF1A}" type="sibTrans" cxnId="{8380EFDC-E6A9-4100-9047-8F01DD7D811F}">
      <dgm:prSet/>
      <dgm:spPr/>
      <dgm:t>
        <a:bodyPr/>
        <a:lstStyle/>
        <a:p>
          <a:endParaRPr lang="ru-RU"/>
        </a:p>
      </dgm:t>
    </dgm:pt>
    <dgm:pt modelId="{A965C3F2-DAAB-496F-A9EC-1390DD429FA7}">
      <dgm:prSet phldrT="[Текст]"/>
      <dgm:spPr/>
      <dgm:t>
        <a:bodyPr/>
        <a:lstStyle/>
        <a:p>
          <a:r>
            <a:rPr lang="ru-RU" dirty="0" smtClean="0"/>
            <a:t>Ограничение предложения денег во время инфляции для сокращения расходов</a:t>
          </a:r>
          <a:endParaRPr lang="ru-RU" dirty="0"/>
        </a:p>
      </dgm:t>
    </dgm:pt>
    <dgm:pt modelId="{4C76ACA3-5005-4B60-8930-4DE753E36443}" type="parTrans" cxnId="{E38B2F36-36AF-4F24-AE8A-ADECBA77990D}">
      <dgm:prSet/>
      <dgm:spPr/>
      <dgm:t>
        <a:bodyPr/>
        <a:lstStyle/>
        <a:p>
          <a:endParaRPr lang="ru-RU"/>
        </a:p>
      </dgm:t>
    </dgm:pt>
    <dgm:pt modelId="{58122D18-1B99-4CA0-AF73-4447BC3A44EF}" type="sibTrans" cxnId="{E38B2F36-36AF-4F24-AE8A-ADECBA77990D}">
      <dgm:prSet/>
      <dgm:spPr/>
      <dgm:t>
        <a:bodyPr/>
        <a:lstStyle/>
        <a:p>
          <a:endParaRPr lang="ru-RU"/>
        </a:p>
      </dgm:t>
    </dgm:pt>
    <dgm:pt modelId="{E1C2D911-A331-484B-9D3F-E862D5A4504B}">
      <dgm:prSet phldrT="[Текст]" phldr="1"/>
      <dgm:spPr/>
      <dgm:t>
        <a:bodyPr/>
        <a:lstStyle/>
        <a:p>
          <a:endParaRPr lang="ru-RU" dirty="0"/>
        </a:p>
      </dgm:t>
    </dgm:pt>
    <dgm:pt modelId="{F317A067-B64C-4AC4-A416-16489824C514}" type="sibTrans" cxnId="{9838258B-1018-4A18-84EB-45FA7DDBE495}">
      <dgm:prSet/>
      <dgm:spPr/>
      <dgm:t>
        <a:bodyPr/>
        <a:lstStyle/>
        <a:p>
          <a:endParaRPr lang="ru-RU"/>
        </a:p>
      </dgm:t>
    </dgm:pt>
    <dgm:pt modelId="{2B93193B-5FF2-45B4-BCA2-78F49C5F8E37}" type="parTrans" cxnId="{9838258B-1018-4A18-84EB-45FA7DDBE495}">
      <dgm:prSet/>
      <dgm:spPr/>
      <dgm:t>
        <a:bodyPr/>
        <a:lstStyle/>
        <a:p>
          <a:endParaRPr lang="ru-RU"/>
        </a:p>
      </dgm:t>
    </dgm:pt>
    <dgm:pt modelId="{86429B0D-E537-4E46-968D-77FE8E484C34}" type="pres">
      <dgm:prSet presAssocID="{C5B04E0C-84CA-404E-88AE-1BF08E430D22}" presName="Name0" presStyleCnt="0">
        <dgm:presLayoutVars>
          <dgm:dir/>
          <dgm:animLvl val="lvl"/>
          <dgm:resizeHandles val="exact"/>
        </dgm:presLayoutVars>
      </dgm:prSet>
      <dgm:spPr/>
    </dgm:pt>
    <dgm:pt modelId="{52DD2CF2-1590-4FFD-B249-34511FCF2E7C}" type="pres">
      <dgm:prSet presAssocID="{E1C2D911-A331-484B-9D3F-E862D5A4504B}" presName="boxAndChildren" presStyleCnt="0"/>
      <dgm:spPr/>
    </dgm:pt>
    <dgm:pt modelId="{D6703053-4938-45C1-853F-30E92EDD5253}" type="pres">
      <dgm:prSet presAssocID="{E1C2D911-A331-484B-9D3F-E862D5A4504B}" presName="parentTextBox" presStyleLbl="node1" presStyleIdx="0" presStyleCnt="3"/>
      <dgm:spPr/>
      <dgm:t>
        <a:bodyPr/>
        <a:lstStyle/>
        <a:p>
          <a:endParaRPr lang="ru-RU"/>
        </a:p>
      </dgm:t>
    </dgm:pt>
    <dgm:pt modelId="{D243CF96-4BD7-4D91-9AF4-747CDAA644F1}" type="pres">
      <dgm:prSet presAssocID="{E1C2D911-A331-484B-9D3F-E862D5A4504B}" presName="entireBox" presStyleLbl="node1" presStyleIdx="0" presStyleCnt="3" custLinFactNeighborX="388" custLinFactNeighborY="5272"/>
      <dgm:spPr/>
      <dgm:t>
        <a:bodyPr/>
        <a:lstStyle/>
        <a:p>
          <a:endParaRPr lang="ru-RU"/>
        </a:p>
      </dgm:t>
    </dgm:pt>
    <dgm:pt modelId="{55F07AC2-441A-419C-AA92-8ACFCFCB5CFC}" type="pres">
      <dgm:prSet presAssocID="{E1C2D911-A331-484B-9D3F-E862D5A4504B}" presName="descendantBox" presStyleCnt="0"/>
      <dgm:spPr/>
    </dgm:pt>
    <dgm:pt modelId="{D6FE5FF0-C99D-4BB4-BB26-CE2D485260A3}" type="pres">
      <dgm:prSet presAssocID="{51394188-7CC3-4E8E-B240-9A74BB4D1EB2}" presName="childTextBox" presStyleLbl="fgAccFollowNode1" presStyleIdx="0" presStyleCnt="5" custScaleY="142458">
        <dgm:presLayoutVars>
          <dgm:bulletEnabled val="1"/>
        </dgm:presLayoutVars>
      </dgm:prSet>
      <dgm:spPr/>
    </dgm:pt>
    <dgm:pt modelId="{AD56E189-7931-4CC4-8F29-596F17201789}" type="pres">
      <dgm:prSet presAssocID="{A965C3F2-DAAB-496F-A9EC-1390DD429FA7}" presName="childTextBox" presStyleLbl="fgAccFollowNode1" presStyleIdx="1" presStyleCnt="5" custScaleY="142458">
        <dgm:presLayoutVars>
          <dgm:bulletEnabled val="1"/>
        </dgm:presLayoutVars>
      </dgm:prSet>
      <dgm:spPr/>
    </dgm:pt>
    <dgm:pt modelId="{058CDA66-1CCE-4E3A-AE0E-C6F16D8F03A2}" type="pres">
      <dgm:prSet presAssocID="{000F6E75-B318-4351-877C-0F146C1ED825}" presName="sp" presStyleCnt="0"/>
      <dgm:spPr/>
    </dgm:pt>
    <dgm:pt modelId="{7201AD6A-CE41-46A1-A4A8-A103CF1D58FD}" type="pres">
      <dgm:prSet presAssocID="{C96C8E85-6E4C-4A4D-A22C-3B10DCECC596}" presName="arrowAndChildren" presStyleCnt="0"/>
      <dgm:spPr/>
    </dgm:pt>
    <dgm:pt modelId="{82327A4A-0C89-47BB-A402-7238C01443F0}" type="pres">
      <dgm:prSet presAssocID="{C96C8E85-6E4C-4A4D-A22C-3B10DCECC596}" presName="parentTextArrow" presStyleLbl="node1" presStyleIdx="0" presStyleCnt="3"/>
      <dgm:spPr/>
    </dgm:pt>
    <dgm:pt modelId="{8715792B-35EB-4E78-AD73-DCA97CDB5213}" type="pres">
      <dgm:prSet presAssocID="{C96C8E85-6E4C-4A4D-A22C-3B10DCECC596}" presName="arrow" presStyleLbl="node1" presStyleIdx="1" presStyleCnt="3"/>
      <dgm:spPr/>
    </dgm:pt>
    <dgm:pt modelId="{EB2ED414-7B85-4410-ABDA-7506FDADDC47}" type="pres">
      <dgm:prSet presAssocID="{C96C8E85-6E4C-4A4D-A22C-3B10DCECC596}" presName="descendantArrow" presStyleCnt="0"/>
      <dgm:spPr/>
    </dgm:pt>
    <dgm:pt modelId="{B91FB972-9A0D-4F6C-9050-CB46CE383447}" type="pres">
      <dgm:prSet presAssocID="{D896BBC3-F982-4283-818F-D7C1F0DFB7DE}" presName="childTextArrow" presStyleLbl="fgAccFollowNode1" presStyleIdx="2" presStyleCnt="5">
        <dgm:presLayoutVars>
          <dgm:bulletEnabled val="1"/>
        </dgm:presLayoutVars>
      </dgm:prSet>
      <dgm:spPr/>
    </dgm:pt>
    <dgm:pt modelId="{A2CE0D50-9E58-421E-B0E9-B5DCE9030E3A}" type="pres">
      <dgm:prSet presAssocID="{7C2A2712-0E77-4450-9AE0-67129C94FDC2}" presName="sp" presStyleCnt="0"/>
      <dgm:spPr/>
    </dgm:pt>
    <dgm:pt modelId="{9585E873-AEBE-463E-9403-31698E8C5F45}" type="pres">
      <dgm:prSet presAssocID="{AE6F926A-5B79-4526-8331-ED53EF4AAEC8}" presName="arrowAndChildren" presStyleCnt="0"/>
      <dgm:spPr/>
    </dgm:pt>
    <dgm:pt modelId="{2B4F886B-F4B8-48C0-A753-50C9A905C671}" type="pres">
      <dgm:prSet presAssocID="{AE6F926A-5B79-4526-8331-ED53EF4AAEC8}" presName="parentTextArrow" presStyleLbl="node1" presStyleIdx="1" presStyleCnt="3"/>
      <dgm:spPr/>
    </dgm:pt>
    <dgm:pt modelId="{5B4F1A87-6D5A-41BC-86D2-21F5FA8E91CB}" type="pres">
      <dgm:prSet presAssocID="{AE6F926A-5B79-4526-8331-ED53EF4AAEC8}" presName="arrow" presStyleLbl="node1" presStyleIdx="2" presStyleCnt="3"/>
      <dgm:spPr/>
    </dgm:pt>
    <dgm:pt modelId="{888FC298-4D87-480B-916C-DC66F903DC33}" type="pres">
      <dgm:prSet presAssocID="{AE6F926A-5B79-4526-8331-ED53EF4AAEC8}" presName="descendantArrow" presStyleCnt="0"/>
      <dgm:spPr/>
    </dgm:pt>
    <dgm:pt modelId="{9BD3B4A5-C6AA-484A-A139-BC4C3940CA65}" type="pres">
      <dgm:prSet presAssocID="{3B0D3D98-209D-4DF2-8F41-53C743F9BDF5}" presName="childTextArrow" presStyleLbl="f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2C36C0-8100-48F9-AAF6-BE94FA5F8231}" type="pres">
      <dgm:prSet presAssocID="{B04B18C4-A49D-42DB-865D-0CB97816AB54}" presName="childTextArrow" presStyleLbl="fgAccFollowNode1" presStyleIdx="4" presStyleCnt="5">
        <dgm:presLayoutVars>
          <dgm:bulletEnabled val="1"/>
        </dgm:presLayoutVars>
      </dgm:prSet>
      <dgm:spPr/>
    </dgm:pt>
  </dgm:ptLst>
  <dgm:cxnLst>
    <dgm:cxn modelId="{BAAF4A1A-32ED-464C-81AE-50CCA80D6340}" srcId="{C5B04E0C-84CA-404E-88AE-1BF08E430D22}" destId="{AE6F926A-5B79-4526-8331-ED53EF4AAEC8}" srcOrd="0" destOrd="0" parTransId="{A25D250C-8DAB-478A-9276-79602C31D64E}" sibTransId="{7C2A2712-0E77-4450-9AE0-67129C94FDC2}"/>
    <dgm:cxn modelId="{9D2AF605-62F4-4BFB-8F61-69741E2BC450}" type="presOf" srcId="{B04B18C4-A49D-42DB-865D-0CB97816AB54}" destId="{3B2C36C0-8100-48F9-AAF6-BE94FA5F8231}" srcOrd="0" destOrd="0" presId="urn:microsoft.com/office/officeart/2005/8/layout/process4"/>
    <dgm:cxn modelId="{E02FC9EC-21A2-4343-BE27-6E30D695F299}" srcId="{C96C8E85-6E4C-4A4D-A22C-3B10DCECC596}" destId="{D896BBC3-F982-4283-818F-D7C1F0DFB7DE}" srcOrd="0" destOrd="0" parTransId="{1178126D-64E0-4BAC-9952-4440B1F1CB8F}" sibTransId="{BA8E692D-86CE-4E80-8828-2099E6FBAF1E}"/>
    <dgm:cxn modelId="{AAEBC274-896F-4D97-8FAB-14785B2CE321}" type="presOf" srcId="{C5B04E0C-84CA-404E-88AE-1BF08E430D22}" destId="{86429B0D-E537-4E46-968D-77FE8E484C34}" srcOrd="0" destOrd="0" presId="urn:microsoft.com/office/officeart/2005/8/layout/process4"/>
    <dgm:cxn modelId="{DE229008-C8BC-4DEE-9C7E-3BFDF4B6670D}" type="presOf" srcId="{E1C2D911-A331-484B-9D3F-E862D5A4504B}" destId="{D243CF96-4BD7-4D91-9AF4-747CDAA644F1}" srcOrd="1" destOrd="0" presId="urn:microsoft.com/office/officeart/2005/8/layout/process4"/>
    <dgm:cxn modelId="{45A2379E-F4DD-4D3C-8FD6-474CE57A8032}" srcId="{AE6F926A-5B79-4526-8331-ED53EF4AAEC8}" destId="{B04B18C4-A49D-42DB-865D-0CB97816AB54}" srcOrd="1" destOrd="0" parTransId="{6A6604D7-3436-485E-915B-830D60D3D01D}" sibTransId="{3FBAE929-65F7-4492-B441-D4D90463C18C}"/>
    <dgm:cxn modelId="{E38B2F36-36AF-4F24-AE8A-ADECBA77990D}" srcId="{E1C2D911-A331-484B-9D3F-E862D5A4504B}" destId="{A965C3F2-DAAB-496F-A9EC-1390DD429FA7}" srcOrd="1" destOrd="0" parTransId="{4C76ACA3-5005-4B60-8930-4DE753E36443}" sibTransId="{58122D18-1B99-4CA0-AF73-4447BC3A44EF}"/>
    <dgm:cxn modelId="{9838258B-1018-4A18-84EB-45FA7DDBE495}" srcId="{C5B04E0C-84CA-404E-88AE-1BF08E430D22}" destId="{E1C2D911-A331-484B-9D3F-E862D5A4504B}" srcOrd="2" destOrd="0" parTransId="{2B93193B-5FF2-45B4-BCA2-78F49C5F8E37}" sibTransId="{F317A067-B64C-4AC4-A416-16489824C514}"/>
    <dgm:cxn modelId="{B6E6DA3A-E71F-445E-AE93-2F4BDEC5A409}" type="presOf" srcId="{AE6F926A-5B79-4526-8331-ED53EF4AAEC8}" destId="{2B4F886B-F4B8-48C0-A753-50C9A905C671}" srcOrd="0" destOrd="0" presId="urn:microsoft.com/office/officeart/2005/8/layout/process4"/>
    <dgm:cxn modelId="{8380EFDC-E6A9-4100-9047-8F01DD7D811F}" srcId="{E1C2D911-A331-484B-9D3F-E862D5A4504B}" destId="{51394188-7CC3-4E8E-B240-9A74BB4D1EB2}" srcOrd="0" destOrd="0" parTransId="{0E02DCFD-2F72-40D1-A33C-93B7C160D839}" sibTransId="{2B94BB10-BE71-4E3B-8528-4AEE5BC2BF1A}"/>
    <dgm:cxn modelId="{5E6C3F3D-E45D-4B48-8DD3-6A535BBAF385}" srcId="{AE6F926A-5B79-4526-8331-ED53EF4AAEC8}" destId="{3B0D3D98-209D-4DF2-8F41-53C743F9BDF5}" srcOrd="0" destOrd="0" parTransId="{3B4D8C9E-5E7B-49E3-A1B5-90D15BEC2A78}" sibTransId="{4B2DAC0D-6DC5-4316-A87B-584F653B71B6}"/>
    <dgm:cxn modelId="{41254033-C357-4C57-A6AB-7C92C40CFC8C}" type="presOf" srcId="{AE6F926A-5B79-4526-8331-ED53EF4AAEC8}" destId="{5B4F1A87-6D5A-41BC-86D2-21F5FA8E91CB}" srcOrd="1" destOrd="0" presId="urn:microsoft.com/office/officeart/2005/8/layout/process4"/>
    <dgm:cxn modelId="{4463D1AF-2D06-4A95-8DB2-84325DEBA3E7}" type="presOf" srcId="{C96C8E85-6E4C-4A4D-A22C-3B10DCECC596}" destId="{8715792B-35EB-4E78-AD73-DCA97CDB5213}" srcOrd="1" destOrd="0" presId="urn:microsoft.com/office/officeart/2005/8/layout/process4"/>
    <dgm:cxn modelId="{C54A5424-183E-419E-8AD7-32652373EB18}" type="presOf" srcId="{A965C3F2-DAAB-496F-A9EC-1390DD429FA7}" destId="{AD56E189-7931-4CC4-8F29-596F17201789}" srcOrd="0" destOrd="0" presId="urn:microsoft.com/office/officeart/2005/8/layout/process4"/>
    <dgm:cxn modelId="{9EEBFC5B-464A-4E43-9841-573C73F5494A}" type="presOf" srcId="{51394188-7CC3-4E8E-B240-9A74BB4D1EB2}" destId="{D6FE5FF0-C99D-4BB4-BB26-CE2D485260A3}" srcOrd="0" destOrd="0" presId="urn:microsoft.com/office/officeart/2005/8/layout/process4"/>
    <dgm:cxn modelId="{E361F162-AB52-4FD5-A871-E0C3C4D078AB}" type="presOf" srcId="{3B0D3D98-209D-4DF2-8F41-53C743F9BDF5}" destId="{9BD3B4A5-C6AA-484A-A139-BC4C3940CA65}" srcOrd="0" destOrd="0" presId="urn:microsoft.com/office/officeart/2005/8/layout/process4"/>
    <dgm:cxn modelId="{CE3A9145-9572-4600-BDA5-7C8A26D13EB8}" type="presOf" srcId="{E1C2D911-A331-484B-9D3F-E862D5A4504B}" destId="{D6703053-4938-45C1-853F-30E92EDD5253}" srcOrd="0" destOrd="0" presId="urn:microsoft.com/office/officeart/2005/8/layout/process4"/>
    <dgm:cxn modelId="{ACD8F1BC-4164-4326-A060-353585BCBE73}" srcId="{C5B04E0C-84CA-404E-88AE-1BF08E430D22}" destId="{C96C8E85-6E4C-4A4D-A22C-3B10DCECC596}" srcOrd="1" destOrd="0" parTransId="{0F645FCB-2691-4E0C-B12D-497C497116D7}" sibTransId="{000F6E75-B318-4351-877C-0F146C1ED825}"/>
    <dgm:cxn modelId="{885E40CB-856F-45CD-932D-0686F7FF1894}" type="presOf" srcId="{D896BBC3-F982-4283-818F-D7C1F0DFB7DE}" destId="{B91FB972-9A0D-4F6C-9050-CB46CE383447}" srcOrd="0" destOrd="0" presId="urn:microsoft.com/office/officeart/2005/8/layout/process4"/>
    <dgm:cxn modelId="{5AB689D5-0F07-4FB1-9EBC-B3B2AB44953B}" type="presOf" srcId="{C96C8E85-6E4C-4A4D-A22C-3B10DCECC596}" destId="{82327A4A-0C89-47BB-A402-7238C01443F0}" srcOrd="0" destOrd="0" presId="urn:microsoft.com/office/officeart/2005/8/layout/process4"/>
    <dgm:cxn modelId="{A8AB8D78-EE92-4F90-B19A-12789E20F49E}" type="presParOf" srcId="{86429B0D-E537-4E46-968D-77FE8E484C34}" destId="{52DD2CF2-1590-4FFD-B249-34511FCF2E7C}" srcOrd="0" destOrd="0" presId="urn:microsoft.com/office/officeart/2005/8/layout/process4"/>
    <dgm:cxn modelId="{8DD7690B-3EEA-4730-86E6-131B297470DA}" type="presParOf" srcId="{52DD2CF2-1590-4FFD-B249-34511FCF2E7C}" destId="{D6703053-4938-45C1-853F-30E92EDD5253}" srcOrd="0" destOrd="0" presId="urn:microsoft.com/office/officeart/2005/8/layout/process4"/>
    <dgm:cxn modelId="{68988643-5264-42BB-86D6-591353A5FBDF}" type="presParOf" srcId="{52DD2CF2-1590-4FFD-B249-34511FCF2E7C}" destId="{D243CF96-4BD7-4D91-9AF4-747CDAA644F1}" srcOrd="1" destOrd="0" presId="urn:microsoft.com/office/officeart/2005/8/layout/process4"/>
    <dgm:cxn modelId="{F5B098CE-C326-4DEE-9434-2A9DB9F6EA4D}" type="presParOf" srcId="{52DD2CF2-1590-4FFD-B249-34511FCF2E7C}" destId="{55F07AC2-441A-419C-AA92-8ACFCFCB5CFC}" srcOrd="2" destOrd="0" presId="urn:microsoft.com/office/officeart/2005/8/layout/process4"/>
    <dgm:cxn modelId="{5F0471E4-D86B-4DB9-9822-4DFB0CF967BA}" type="presParOf" srcId="{55F07AC2-441A-419C-AA92-8ACFCFCB5CFC}" destId="{D6FE5FF0-C99D-4BB4-BB26-CE2D485260A3}" srcOrd="0" destOrd="0" presId="urn:microsoft.com/office/officeart/2005/8/layout/process4"/>
    <dgm:cxn modelId="{CCE0B11F-38F2-45B9-B9E4-C7022868A089}" type="presParOf" srcId="{55F07AC2-441A-419C-AA92-8ACFCFCB5CFC}" destId="{AD56E189-7931-4CC4-8F29-596F17201789}" srcOrd="1" destOrd="0" presId="urn:microsoft.com/office/officeart/2005/8/layout/process4"/>
    <dgm:cxn modelId="{7803879D-4E55-4F0B-A25A-603F3BD3B2B9}" type="presParOf" srcId="{86429B0D-E537-4E46-968D-77FE8E484C34}" destId="{058CDA66-1CCE-4E3A-AE0E-C6F16D8F03A2}" srcOrd="1" destOrd="0" presId="urn:microsoft.com/office/officeart/2005/8/layout/process4"/>
    <dgm:cxn modelId="{E882383F-A634-4CCD-B80A-F4E634177D74}" type="presParOf" srcId="{86429B0D-E537-4E46-968D-77FE8E484C34}" destId="{7201AD6A-CE41-46A1-A4A8-A103CF1D58FD}" srcOrd="2" destOrd="0" presId="urn:microsoft.com/office/officeart/2005/8/layout/process4"/>
    <dgm:cxn modelId="{FCE5D0C1-284D-4537-A929-7CB6408D535E}" type="presParOf" srcId="{7201AD6A-CE41-46A1-A4A8-A103CF1D58FD}" destId="{82327A4A-0C89-47BB-A402-7238C01443F0}" srcOrd="0" destOrd="0" presId="urn:microsoft.com/office/officeart/2005/8/layout/process4"/>
    <dgm:cxn modelId="{237B2D57-35C9-4A9B-A67F-3583FD056AF1}" type="presParOf" srcId="{7201AD6A-CE41-46A1-A4A8-A103CF1D58FD}" destId="{8715792B-35EB-4E78-AD73-DCA97CDB5213}" srcOrd="1" destOrd="0" presId="urn:microsoft.com/office/officeart/2005/8/layout/process4"/>
    <dgm:cxn modelId="{1AF1BDDC-D20C-45FD-948E-230ECB278DC9}" type="presParOf" srcId="{7201AD6A-CE41-46A1-A4A8-A103CF1D58FD}" destId="{EB2ED414-7B85-4410-ABDA-7506FDADDC47}" srcOrd="2" destOrd="0" presId="urn:microsoft.com/office/officeart/2005/8/layout/process4"/>
    <dgm:cxn modelId="{C47CC2E6-45CA-46C3-B83F-4425F62E780D}" type="presParOf" srcId="{EB2ED414-7B85-4410-ABDA-7506FDADDC47}" destId="{B91FB972-9A0D-4F6C-9050-CB46CE383447}" srcOrd="0" destOrd="0" presId="urn:microsoft.com/office/officeart/2005/8/layout/process4"/>
    <dgm:cxn modelId="{07C6DB01-25CB-413C-ADBF-B5EBFE0B2A97}" type="presParOf" srcId="{86429B0D-E537-4E46-968D-77FE8E484C34}" destId="{A2CE0D50-9E58-421E-B0E9-B5DCE9030E3A}" srcOrd="3" destOrd="0" presId="urn:microsoft.com/office/officeart/2005/8/layout/process4"/>
    <dgm:cxn modelId="{A7C1A5F9-505A-412B-B6FF-4842A15ACFF8}" type="presParOf" srcId="{86429B0D-E537-4E46-968D-77FE8E484C34}" destId="{9585E873-AEBE-463E-9403-31698E8C5F45}" srcOrd="4" destOrd="0" presId="urn:microsoft.com/office/officeart/2005/8/layout/process4"/>
    <dgm:cxn modelId="{74933CCF-EDCD-44C9-AF76-F2AB56BCE31E}" type="presParOf" srcId="{9585E873-AEBE-463E-9403-31698E8C5F45}" destId="{2B4F886B-F4B8-48C0-A753-50C9A905C671}" srcOrd="0" destOrd="0" presId="urn:microsoft.com/office/officeart/2005/8/layout/process4"/>
    <dgm:cxn modelId="{B64EA933-F6F2-417C-97C1-10DE2291F63B}" type="presParOf" srcId="{9585E873-AEBE-463E-9403-31698E8C5F45}" destId="{5B4F1A87-6D5A-41BC-86D2-21F5FA8E91CB}" srcOrd="1" destOrd="0" presId="urn:microsoft.com/office/officeart/2005/8/layout/process4"/>
    <dgm:cxn modelId="{82E97362-A686-47A8-A528-6AF0EDEC2329}" type="presParOf" srcId="{9585E873-AEBE-463E-9403-31698E8C5F45}" destId="{888FC298-4D87-480B-916C-DC66F903DC33}" srcOrd="2" destOrd="0" presId="urn:microsoft.com/office/officeart/2005/8/layout/process4"/>
    <dgm:cxn modelId="{31484872-48CF-4192-A14C-893E9C6F03A1}" type="presParOf" srcId="{888FC298-4D87-480B-916C-DC66F903DC33}" destId="{9BD3B4A5-C6AA-484A-A139-BC4C3940CA65}" srcOrd="0" destOrd="0" presId="urn:microsoft.com/office/officeart/2005/8/layout/process4"/>
    <dgm:cxn modelId="{851E917D-FBC8-47B7-B2D8-7F1ACD4CF2BB}" type="presParOf" srcId="{888FC298-4D87-480B-916C-DC66F903DC33}" destId="{3B2C36C0-8100-48F9-AAF6-BE94FA5F8231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E31F173-4F21-4B12-83AD-910C12E8547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038B28-4C99-4C99-91FA-89EDE71665EA}">
      <dgm:prSet phldrT="[Текст]"/>
      <dgm:spPr/>
      <dgm:t>
        <a:bodyPr/>
        <a:lstStyle/>
        <a:p>
          <a:r>
            <a:rPr lang="ru-RU" dirty="0" smtClean="0"/>
            <a:t>Изменение резервных норм</a:t>
          </a:r>
          <a:endParaRPr lang="ru-RU" dirty="0"/>
        </a:p>
      </dgm:t>
    </dgm:pt>
    <dgm:pt modelId="{E5552FAB-F0FF-4605-AF04-90DF479D5C89}" type="parTrans" cxnId="{F2160EF4-AEFE-4FAC-8159-9795D8AA29ED}">
      <dgm:prSet/>
      <dgm:spPr/>
      <dgm:t>
        <a:bodyPr/>
        <a:lstStyle/>
        <a:p>
          <a:endParaRPr lang="ru-RU"/>
        </a:p>
      </dgm:t>
    </dgm:pt>
    <dgm:pt modelId="{AD92A329-C242-4BE9-B4A5-8095462AD87A}" type="sibTrans" cxnId="{F2160EF4-AEFE-4FAC-8159-9795D8AA29ED}">
      <dgm:prSet/>
      <dgm:spPr/>
      <dgm:t>
        <a:bodyPr/>
        <a:lstStyle/>
        <a:p>
          <a:endParaRPr lang="ru-RU"/>
        </a:p>
      </dgm:t>
    </dgm:pt>
    <dgm:pt modelId="{22928B68-3F1E-4213-B9A4-5F3FF495AA59}">
      <dgm:prSet phldrT="[Текст]" custT="1"/>
      <dgm:spPr/>
      <dgm:t>
        <a:bodyPr/>
        <a:lstStyle/>
        <a:p>
          <a:r>
            <a:rPr lang="ru-RU" sz="1400" dirty="0" smtClean="0"/>
            <a:t>Повышение резервной нормы</a:t>
          </a:r>
          <a:endParaRPr lang="ru-RU" sz="1400" dirty="0"/>
        </a:p>
      </dgm:t>
    </dgm:pt>
    <dgm:pt modelId="{E93A4440-671D-4C1C-808E-918C49341FEA}" type="parTrans" cxnId="{9666C1A6-DD14-4BE4-9282-BD88D7FDE036}">
      <dgm:prSet/>
      <dgm:spPr/>
      <dgm:t>
        <a:bodyPr/>
        <a:lstStyle/>
        <a:p>
          <a:endParaRPr lang="ru-RU"/>
        </a:p>
      </dgm:t>
    </dgm:pt>
    <dgm:pt modelId="{8D7C9B41-37FC-43EB-9F44-2F0C148DAB9F}" type="sibTrans" cxnId="{9666C1A6-DD14-4BE4-9282-BD88D7FDE036}">
      <dgm:prSet/>
      <dgm:spPr/>
      <dgm:t>
        <a:bodyPr/>
        <a:lstStyle/>
        <a:p>
          <a:endParaRPr lang="ru-RU"/>
        </a:p>
      </dgm:t>
    </dgm:pt>
    <dgm:pt modelId="{FD074E4F-AE9B-4AFE-9D90-D5EBD87C7E1E}">
      <dgm:prSet phldrT="[Текст]" custT="1"/>
      <dgm:spPr/>
      <dgm:t>
        <a:bodyPr/>
        <a:lstStyle/>
        <a:p>
          <a:r>
            <a:rPr lang="ru-RU" sz="1400" dirty="0" smtClean="0"/>
            <a:t>Уменьшение денежной массы в коммерческих банках</a:t>
          </a:r>
        </a:p>
      </dgm:t>
    </dgm:pt>
    <dgm:pt modelId="{74616DBF-9F31-4018-8D37-97AE4F5D78C6}" type="parTrans" cxnId="{5D6A1071-71D7-4EFD-B157-45319FFF08D0}">
      <dgm:prSet/>
      <dgm:spPr/>
      <dgm:t>
        <a:bodyPr/>
        <a:lstStyle/>
        <a:p>
          <a:endParaRPr lang="ru-RU"/>
        </a:p>
      </dgm:t>
    </dgm:pt>
    <dgm:pt modelId="{F6D65AC0-0236-40C2-A3B2-23B39C5B51D2}" type="sibTrans" cxnId="{5D6A1071-71D7-4EFD-B157-45319FFF08D0}">
      <dgm:prSet/>
      <dgm:spPr/>
      <dgm:t>
        <a:bodyPr/>
        <a:lstStyle/>
        <a:p>
          <a:endParaRPr lang="ru-RU"/>
        </a:p>
      </dgm:t>
    </dgm:pt>
    <dgm:pt modelId="{19E15749-1B24-4777-BE02-52FC06195BCF}">
      <dgm:prSet phldrT="[Текст]" custT="1"/>
      <dgm:spPr/>
      <dgm:t>
        <a:bodyPr/>
        <a:lstStyle/>
        <a:p>
          <a:r>
            <a:rPr lang="ru-RU" sz="1400" dirty="0" smtClean="0"/>
            <a:t>Понижение резервной нормы</a:t>
          </a:r>
        </a:p>
      </dgm:t>
    </dgm:pt>
    <dgm:pt modelId="{ED48565D-180B-489B-A22E-9C9DB0293C55}" type="parTrans" cxnId="{2E0A1D98-7C5A-4FAE-AA2D-CD8B83E18A49}">
      <dgm:prSet/>
      <dgm:spPr/>
      <dgm:t>
        <a:bodyPr/>
        <a:lstStyle/>
        <a:p>
          <a:endParaRPr lang="ru-RU"/>
        </a:p>
      </dgm:t>
    </dgm:pt>
    <dgm:pt modelId="{BCAC1593-A274-4FE4-89E8-B27B55A61420}" type="sibTrans" cxnId="{2E0A1D98-7C5A-4FAE-AA2D-CD8B83E18A49}">
      <dgm:prSet/>
      <dgm:spPr/>
      <dgm:t>
        <a:bodyPr/>
        <a:lstStyle/>
        <a:p>
          <a:endParaRPr lang="ru-RU"/>
        </a:p>
      </dgm:t>
    </dgm:pt>
    <dgm:pt modelId="{9A0E9165-EFB0-4AED-AA95-24AD80C7C232}">
      <dgm:prSet custT="1"/>
      <dgm:spPr/>
      <dgm:t>
        <a:bodyPr/>
        <a:lstStyle/>
        <a:p>
          <a:r>
            <a:rPr lang="ru-RU" sz="1400" dirty="0" smtClean="0"/>
            <a:t>Увеличение денежной массы в коммерческих банках</a:t>
          </a:r>
          <a:endParaRPr lang="ru-RU" sz="1400" dirty="0"/>
        </a:p>
      </dgm:t>
    </dgm:pt>
    <dgm:pt modelId="{ED2E19B5-C652-4676-B7C3-049B94B7FAB0}" type="parTrans" cxnId="{07AB42AD-4DF1-4B7D-8C5A-525DD15D2601}">
      <dgm:prSet/>
      <dgm:spPr/>
      <dgm:t>
        <a:bodyPr/>
        <a:lstStyle/>
        <a:p>
          <a:endParaRPr lang="ru-RU"/>
        </a:p>
      </dgm:t>
    </dgm:pt>
    <dgm:pt modelId="{0992556B-42AE-4756-A360-8A2500B09AB7}" type="sibTrans" cxnId="{07AB42AD-4DF1-4B7D-8C5A-525DD15D2601}">
      <dgm:prSet/>
      <dgm:spPr/>
      <dgm:t>
        <a:bodyPr/>
        <a:lstStyle/>
        <a:p>
          <a:endParaRPr lang="ru-RU"/>
        </a:p>
      </dgm:t>
    </dgm:pt>
    <dgm:pt modelId="{97C81129-368D-4054-B1BF-CE4B86700E38}">
      <dgm:prSet custT="1"/>
      <dgm:spPr/>
      <dgm:t>
        <a:bodyPr/>
        <a:lstStyle/>
        <a:p>
          <a:r>
            <a:rPr lang="ru-RU" sz="1400" dirty="0" smtClean="0"/>
            <a:t>Сокращение кредитных возможностей банков</a:t>
          </a:r>
          <a:endParaRPr lang="ru-RU" sz="1400" dirty="0"/>
        </a:p>
      </dgm:t>
    </dgm:pt>
    <dgm:pt modelId="{09469E6E-4497-40C8-9B1D-24DAD7351AE2}" type="parTrans" cxnId="{419D8AAD-3E3D-4D52-9295-C155D36958FD}">
      <dgm:prSet/>
      <dgm:spPr/>
      <dgm:t>
        <a:bodyPr/>
        <a:lstStyle/>
        <a:p>
          <a:endParaRPr lang="ru-RU"/>
        </a:p>
      </dgm:t>
    </dgm:pt>
    <dgm:pt modelId="{7FB0C35D-4457-423C-81F7-DE1C561D82BD}" type="sibTrans" cxnId="{419D8AAD-3E3D-4D52-9295-C155D36958FD}">
      <dgm:prSet/>
      <dgm:spPr/>
      <dgm:t>
        <a:bodyPr/>
        <a:lstStyle/>
        <a:p>
          <a:endParaRPr lang="ru-RU"/>
        </a:p>
      </dgm:t>
    </dgm:pt>
    <dgm:pt modelId="{03DB9165-3F1B-4133-8BC4-8FCB48B21CE5}">
      <dgm:prSet custT="1"/>
      <dgm:spPr/>
      <dgm:t>
        <a:bodyPr/>
        <a:lstStyle/>
        <a:p>
          <a:r>
            <a:rPr lang="ru-RU" sz="1400" dirty="0" smtClean="0"/>
            <a:t>Увеличение кредитных возможностей банков</a:t>
          </a:r>
          <a:endParaRPr lang="ru-RU" sz="1400" dirty="0"/>
        </a:p>
      </dgm:t>
    </dgm:pt>
    <dgm:pt modelId="{4A18B052-AC3E-4459-BAAF-93D4CA82467D}" type="parTrans" cxnId="{8CA130FF-0C66-4CCF-B36A-F3BCF047DA14}">
      <dgm:prSet/>
      <dgm:spPr/>
      <dgm:t>
        <a:bodyPr/>
        <a:lstStyle/>
        <a:p>
          <a:endParaRPr lang="ru-RU"/>
        </a:p>
      </dgm:t>
    </dgm:pt>
    <dgm:pt modelId="{A07528C4-6BBD-4EB8-B64E-156DF38A8125}" type="sibTrans" cxnId="{8CA130FF-0C66-4CCF-B36A-F3BCF047DA14}">
      <dgm:prSet/>
      <dgm:spPr/>
      <dgm:t>
        <a:bodyPr/>
        <a:lstStyle/>
        <a:p>
          <a:endParaRPr lang="ru-RU"/>
        </a:p>
      </dgm:t>
    </dgm:pt>
    <dgm:pt modelId="{5F3E22FB-A0FE-4686-AEBD-AB7B3953524A}">
      <dgm:prSet custT="1"/>
      <dgm:spPr/>
      <dgm:t>
        <a:bodyPr/>
        <a:lstStyle/>
        <a:p>
          <a:r>
            <a:rPr lang="ru-RU" sz="1400" dirty="0" smtClean="0"/>
            <a:t>Уменьшение предложения денег</a:t>
          </a:r>
        </a:p>
      </dgm:t>
    </dgm:pt>
    <dgm:pt modelId="{FC2D32C6-6A95-4521-BB83-2BA2F3AD7001}" type="parTrans" cxnId="{5A3BD7D0-ABBF-4884-AEA2-415E23C7CA85}">
      <dgm:prSet/>
      <dgm:spPr/>
      <dgm:t>
        <a:bodyPr/>
        <a:lstStyle/>
        <a:p>
          <a:endParaRPr lang="ru-RU"/>
        </a:p>
      </dgm:t>
    </dgm:pt>
    <dgm:pt modelId="{D5A171EF-1F1A-4E09-8479-F71A34A30935}" type="sibTrans" cxnId="{5A3BD7D0-ABBF-4884-AEA2-415E23C7CA85}">
      <dgm:prSet/>
      <dgm:spPr/>
      <dgm:t>
        <a:bodyPr/>
        <a:lstStyle/>
        <a:p>
          <a:endParaRPr lang="ru-RU"/>
        </a:p>
      </dgm:t>
    </dgm:pt>
    <dgm:pt modelId="{9AB73762-8851-48A0-98BD-D8E56A88A17C}">
      <dgm:prSet custT="1"/>
      <dgm:spPr/>
      <dgm:t>
        <a:bodyPr/>
        <a:lstStyle/>
        <a:p>
          <a:r>
            <a:rPr lang="ru-RU" sz="1400" dirty="0" smtClean="0"/>
            <a:t>Увеличение предложения денег</a:t>
          </a:r>
        </a:p>
      </dgm:t>
    </dgm:pt>
    <dgm:pt modelId="{A6617774-E5FC-47F4-A018-A02266A8ADD2}" type="parTrans" cxnId="{90C2E9D9-A2FE-4E15-9B47-1BB61412F2B2}">
      <dgm:prSet/>
      <dgm:spPr/>
      <dgm:t>
        <a:bodyPr/>
        <a:lstStyle/>
        <a:p>
          <a:endParaRPr lang="ru-RU"/>
        </a:p>
      </dgm:t>
    </dgm:pt>
    <dgm:pt modelId="{F16BCCDF-CE7D-45CA-8E5F-5AC8AC6FD54E}" type="sibTrans" cxnId="{90C2E9D9-A2FE-4E15-9B47-1BB61412F2B2}">
      <dgm:prSet/>
      <dgm:spPr/>
      <dgm:t>
        <a:bodyPr/>
        <a:lstStyle/>
        <a:p>
          <a:endParaRPr lang="ru-RU"/>
        </a:p>
      </dgm:t>
    </dgm:pt>
    <dgm:pt modelId="{3601D64F-CC44-44CE-938D-B3AAF4A2C3B0}" type="pres">
      <dgm:prSet presAssocID="{7E31F173-4F21-4B12-83AD-910C12E8547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CB3E059-88F0-4BF8-A484-44587DC9E96C}" type="pres">
      <dgm:prSet presAssocID="{F8038B28-4C99-4C99-91FA-89EDE71665EA}" presName="hierRoot1" presStyleCnt="0"/>
      <dgm:spPr/>
    </dgm:pt>
    <dgm:pt modelId="{33874525-9616-47BF-95E2-CC9E9DF24261}" type="pres">
      <dgm:prSet presAssocID="{F8038B28-4C99-4C99-91FA-89EDE71665EA}" presName="composite" presStyleCnt="0"/>
      <dgm:spPr/>
    </dgm:pt>
    <dgm:pt modelId="{9F0310D5-6E3F-47FF-BBE0-66B33823F9D5}" type="pres">
      <dgm:prSet presAssocID="{F8038B28-4C99-4C99-91FA-89EDE71665EA}" presName="background" presStyleLbl="node0" presStyleIdx="0" presStyleCnt="1"/>
      <dgm:spPr/>
    </dgm:pt>
    <dgm:pt modelId="{27E6B7BC-F544-4BF7-B001-E99E6A9A073C}" type="pres">
      <dgm:prSet presAssocID="{F8038B28-4C99-4C99-91FA-89EDE71665E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4918E0D-39A1-4397-B557-FC4552095FDC}" type="pres">
      <dgm:prSet presAssocID="{F8038B28-4C99-4C99-91FA-89EDE71665EA}" presName="hierChild2" presStyleCnt="0"/>
      <dgm:spPr/>
    </dgm:pt>
    <dgm:pt modelId="{55A643AA-F1FC-4348-A46D-870043275BAE}" type="pres">
      <dgm:prSet presAssocID="{E93A4440-671D-4C1C-808E-918C49341FEA}" presName="Name10" presStyleLbl="parChTrans1D2" presStyleIdx="0" presStyleCnt="2"/>
      <dgm:spPr/>
      <dgm:t>
        <a:bodyPr/>
        <a:lstStyle/>
        <a:p>
          <a:endParaRPr lang="ru-RU"/>
        </a:p>
      </dgm:t>
    </dgm:pt>
    <dgm:pt modelId="{78A4E175-AC58-40D5-BBA2-E62D7E3B99B2}" type="pres">
      <dgm:prSet presAssocID="{22928B68-3F1E-4213-B9A4-5F3FF495AA59}" presName="hierRoot2" presStyleCnt="0"/>
      <dgm:spPr/>
    </dgm:pt>
    <dgm:pt modelId="{8DED1DE7-FE13-4475-9D05-FE574AF9ED91}" type="pres">
      <dgm:prSet presAssocID="{22928B68-3F1E-4213-B9A4-5F3FF495AA59}" presName="composite2" presStyleCnt="0"/>
      <dgm:spPr/>
    </dgm:pt>
    <dgm:pt modelId="{A33C0A65-E272-4998-9816-856D4BD7172B}" type="pres">
      <dgm:prSet presAssocID="{22928B68-3F1E-4213-B9A4-5F3FF495AA59}" presName="background2" presStyleLbl="node2" presStyleIdx="0" presStyleCnt="2"/>
      <dgm:spPr/>
    </dgm:pt>
    <dgm:pt modelId="{91F21D7B-5602-42ED-A09A-61376F298F38}" type="pres">
      <dgm:prSet presAssocID="{22928B68-3F1E-4213-B9A4-5F3FF495AA59}" presName="text2" presStyleLbl="fgAcc2" presStyleIdx="0" presStyleCnt="2" custScaleX="273257" custLinFactX="-87127" custLinFactNeighborX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109F82F-B001-4AA5-9BD6-8AB0A70B6685}" type="pres">
      <dgm:prSet presAssocID="{22928B68-3F1E-4213-B9A4-5F3FF495AA59}" presName="hierChild3" presStyleCnt="0"/>
      <dgm:spPr/>
    </dgm:pt>
    <dgm:pt modelId="{E5F7DAA0-C6E8-4416-824B-634E2D2FCC2C}" type="pres">
      <dgm:prSet presAssocID="{74616DBF-9F31-4018-8D37-97AE4F5D78C6}" presName="Name17" presStyleLbl="parChTrans1D3" presStyleIdx="0" presStyleCnt="2"/>
      <dgm:spPr/>
      <dgm:t>
        <a:bodyPr/>
        <a:lstStyle/>
        <a:p>
          <a:endParaRPr lang="ru-RU"/>
        </a:p>
      </dgm:t>
    </dgm:pt>
    <dgm:pt modelId="{A8AC7CF9-8F10-4F2F-AB3D-DFCBDDBFF6AB}" type="pres">
      <dgm:prSet presAssocID="{FD074E4F-AE9B-4AFE-9D90-D5EBD87C7E1E}" presName="hierRoot3" presStyleCnt="0"/>
      <dgm:spPr/>
    </dgm:pt>
    <dgm:pt modelId="{4C97ED0F-E239-4137-B316-5842C32DB9CB}" type="pres">
      <dgm:prSet presAssocID="{FD074E4F-AE9B-4AFE-9D90-D5EBD87C7E1E}" presName="composite3" presStyleCnt="0"/>
      <dgm:spPr/>
    </dgm:pt>
    <dgm:pt modelId="{B858A02D-9892-42F7-B37B-2F70D201D307}" type="pres">
      <dgm:prSet presAssocID="{FD074E4F-AE9B-4AFE-9D90-D5EBD87C7E1E}" presName="background3" presStyleLbl="node3" presStyleIdx="0" presStyleCnt="2"/>
      <dgm:spPr/>
    </dgm:pt>
    <dgm:pt modelId="{532712FB-90C7-4628-AED6-3DEE3A4883D8}" type="pres">
      <dgm:prSet presAssocID="{FD074E4F-AE9B-4AFE-9D90-D5EBD87C7E1E}" presName="text3" presStyleLbl="fgAcc3" presStyleIdx="0" presStyleCnt="2" custScaleX="273257" custLinFactX="-87127" custLinFactNeighborX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8304BDF-B6A2-4CCC-9DC9-ADA1386147FB}" type="pres">
      <dgm:prSet presAssocID="{FD074E4F-AE9B-4AFE-9D90-D5EBD87C7E1E}" presName="hierChild4" presStyleCnt="0"/>
      <dgm:spPr/>
    </dgm:pt>
    <dgm:pt modelId="{29844B44-6B69-40A8-86B7-FC980CCE98E1}" type="pres">
      <dgm:prSet presAssocID="{09469E6E-4497-40C8-9B1D-24DAD7351AE2}" presName="Name23" presStyleLbl="parChTrans1D4" presStyleIdx="0" presStyleCnt="4"/>
      <dgm:spPr/>
      <dgm:t>
        <a:bodyPr/>
        <a:lstStyle/>
        <a:p>
          <a:endParaRPr lang="ru-RU"/>
        </a:p>
      </dgm:t>
    </dgm:pt>
    <dgm:pt modelId="{51F09AA0-DD59-4F4A-8E5F-B7D5A8EB53A4}" type="pres">
      <dgm:prSet presAssocID="{97C81129-368D-4054-B1BF-CE4B86700E38}" presName="hierRoot4" presStyleCnt="0"/>
      <dgm:spPr/>
    </dgm:pt>
    <dgm:pt modelId="{699F428F-F590-4F05-AB03-3E795F022226}" type="pres">
      <dgm:prSet presAssocID="{97C81129-368D-4054-B1BF-CE4B86700E38}" presName="composite4" presStyleCnt="0"/>
      <dgm:spPr/>
    </dgm:pt>
    <dgm:pt modelId="{D5639C72-54F6-4398-9413-0ECAEE2F93A0}" type="pres">
      <dgm:prSet presAssocID="{97C81129-368D-4054-B1BF-CE4B86700E38}" presName="background4" presStyleLbl="node4" presStyleIdx="0" presStyleCnt="4"/>
      <dgm:spPr/>
    </dgm:pt>
    <dgm:pt modelId="{51A9FA59-28DA-4F7B-A690-50E9DD6E86A8}" type="pres">
      <dgm:prSet presAssocID="{97C81129-368D-4054-B1BF-CE4B86700E38}" presName="text4" presStyleLbl="fgAcc4" presStyleIdx="0" presStyleCnt="4" custScaleX="273257" custLinFactX="-87127" custLinFactNeighborX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CAC344E-4066-4633-9DE5-12DCBB68ABFB}" type="pres">
      <dgm:prSet presAssocID="{97C81129-368D-4054-B1BF-CE4B86700E38}" presName="hierChild5" presStyleCnt="0"/>
      <dgm:spPr/>
    </dgm:pt>
    <dgm:pt modelId="{B34B5EFD-6FF5-48D4-AAA0-0F837D35E8A5}" type="pres">
      <dgm:prSet presAssocID="{FC2D32C6-6A95-4521-BB83-2BA2F3AD7001}" presName="Name23" presStyleLbl="parChTrans1D4" presStyleIdx="1" presStyleCnt="4"/>
      <dgm:spPr/>
      <dgm:t>
        <a:bodyPr/>
        <a:lstStyle/>
        <a:p>
          <a:endParaRPr lang="ru-RU"/>
        </a:p>
      </dgm:t>
    </dgm:pt>
    <dgm:pt modelId="{C9CBB5FD-A738-47BE-9C97-D31199481225}" type="pres">
      <dgm:prSet presAssocID="{5F3E22FB-A0FE-4686-AEBD-AB7B3953524A}" presName="hierRoot4" presStyleCnt="0"/>
      <dgm:spPr/>
    </dgm:pt>
    <dgm:pt modelId="{DC03A4EC-A1DB-4F2A-9639-1B7F1A19D2A2}" type="pres">
      <dgm:prSet presAssocID="{5F3E22FB-A0FE-4686-AEBD-AB7B3953524A}" presName="composite4" presStyleCnt="0"/>
      <dgm:spPr/>
    </dgm:pt>
    <dgm:pt modelId="{683FB7F5-15DE-44C6-9919-D51B228BD7CF}" type="pres">
      <dgm:prSet presAssocID="{5F3E22FB-A0FE-4686-AEBD-AB7B3953524A}" presName="background4" presStyleLbl="node4" presStyleIdx="1" presStyleCnt="4"/>
      <dgm:spPr/>
    </dgm:pt>
    <dgm:pt modelId="{9D8603EF-4AAB-4B1F-988B-6CD5522AB840}" type="pres">
      <dgm:prSet presAssocID="{5F3E22FB-A0FE-4686-AEBD-AB7B3953524A}" presName="text4" presStyleLbl="fgAcc4" presStyleIdx="1" presStyleCnt="4" custScaleX="273257" custLinFactX="-87127" custLinFactNeighborX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C4D92C4-0561-485B-AC59-10A5BA13496C}" type="pres">
      <dgm:prSet presAssocID="{5F3E22FB-A0FE-4686-AEBD-AB7B3953524A}" presName="hierChild5" presStyleCnt="0"/>
      <dgm:spPr/>
    </dgm:pt>
    <dgm:pt modelId="{D5C4127F-5ABF-4A86-A837-825C83E8ADD5}" type="pres">
      <dgm:prSet presAssocID="{ED48565D-180B-489B-A22E-9C9DB0293C55}" presName="Name10" presStyleLbl="parChTrans1D2" presStyleIdx="1" presStyleCnt="2"/>
      <dgm:spPr/>
      <dgm:t>
        <a:bodyPr/>
        <a:lstStyle/>
        <a:p>
          <a:endParaRPr lang="ru-RU"/>
        </a:p>
      </dgm:t>
    </dgm:pt>
    <dgm:pt modelId="{64F02AE4-1D34-48C8-97FD-4B76821F82EF}" type="pres">
      <dgm:prSet presAssocID="{19E15749-1B24-4777-BE02-52FC06195BCF}" presName="hierRoot2" presStyleCnt="0"/>
      <dgm:spPr/>
    </dgm:pt>
    <dgm:pt modelId="{6DDAE318-3E2A-4605-8A47-0BB89C4F8CCF}" type="pres">
      <dgm:prSet presAssocID="{19E15749-1B24-4777-BE02-52FC06195BCF}" presName="composite2" presStyleCnt="0"/>
      <dgm:spPr/>
    </dgm:pt>
    <dgm:pt modelId="{28F15FA6-09DD-4A4B-9105-FB7B505E1FF6}" type="pres">
      <dgm:prSet presAssocID="{19E15749-1B24-4777-BE02-52FC06195BCF}" presName="background2" presStyleLbl="node2" presStyleIdx="1" presStyleCnt="2"/>
      <dgm:spPr/>
    </dgm:pt>
    <dgm:pt modelId="{1EA62475-6E65-4964-96FA-4A7F8FFF6DBE}" type="pres">
      <dgm:prSet presAssocID="{19E15749-1B24-4777-BE02-52FC06195BCF}" presName="text2" presStyleLbl="fgAcc2" presStyleIdx="1" presStyleCnt="2" custScaleX="251277" custLinFactX="34051" custLinFactNeighborX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6525A75-36D8-4F1F-AE3D-B734A32DA742}" type="pres">
      <dgm:prSet presAssocID="{19E15749-1B24-4777-BE02-52FC06195BCF}" presName="hierChild3" presStyleCnt="0"/>
      <dgm:spPr/>
    </dgm:pt>
    <dgm:pt modelId="{FD2D6A8A-881B-42C6-B771-87C4BB8C425A}" type="pres">
      <dgm:prSet presAssocID="{ED2E19B5-C652-4676-B7C3-049B94B7FAB0}" presName="Name17" presStyleLbl="parChTrans1D3" presStyleIdx="1" presStyleCnt="2"/>
      <dgm:spPr/>
      <dgm:t>
        <a:bodyPr/>
        <a:lstStyle/>
        <a:p>
          <a:endParaRPr lang="ru-RU"/>
        </a:p>
      </dgm:t>
    </dgm:pt>
    <dgm:pt modelId="{23CEBD59-3548-42A4-9804-9BE7943C66D3}" type="pres">
      <dgm:prSet presAssocID="{9A0E9165-EFB0-4AED-AA95-24AD80C7C232}" presName="hierRoot3" presStyleCnt="0"/>
      <dgm:spPr/>
    </dgm:pt>
    <dgm:pt modelId="{08282772-C8A5-44F5-B721-80C779FE669C}" type="pres">
      <dgm:prSet presAssocID="{9A0E9165-EFB0-4AED-AA95-24AD80C7C232}" presName="composite3" presStyleCnt="0"/>
      <dgm:spPr/>
    </dgm:pt>
    <dgm:pt modelId="{C88646A7-02F6-4099-AD5F-9046FDDC7DF5}" type="pres">
      <dgm:prSet presAssocID="{9A0E9165-EFB0-4AED-AA95-24AD80C7C232}" presName="background3" presStyleLbl="node3" presStyleIdx="1" presStyleCnt="2"/>
      <dgm:spPr/>
    </dgm:pt>
    <dgm:pt modelId="{4745CB82-04F5-4234-A415-14B895151EE1}" type="pres">
      <dgm:prSet presAssocID="{9A0E9165-EFB0-4AED-AA95-24AD80C7C232}" presName="text3" presStyleLbl="fgAcc3" presStyleIdx="1" presStyleCnt="2" custScaleX="251277" custLinFactX="34051" custLinFactNeighborX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D5C5F96-0800-4B06-98D4-98E8492349E3}" type="pres">
      <dgm:prSet presAssocID="{9A0E9165-EFB0-4AED-AA95-24AD80C7C232}" presName="hierChild4" presStyleCnt="0"/>
      <dgm:spPr/>
    </dgm:pt>
    <dgm:pt modelId="{60979182-79F8-4965-8E0C-6E8DFA378016}" type="pres">
      <dgm:prSet presAssocID="{4A18B052-AC3E-4459-BAAF-93D4CA82467D}" presName="Name23" presStyleLbl="parChTrans1D4" presStyleIdx="2" presStyleCnt="4"/>
      <dgm:spPr/>
      <dgm:t>
        <a:bodyPr/>
        <a:lstStyle/>
        <a:p>
          <a:endParaRPr lang="ru-RU"/>
        </a:p>
      </dgm:t>
    </dgm:pt>
    <dgm:pt modelId="{2C829A5A-D139-42CF-9237-470241221EFF}" type="pres">
      <dgm:prSet presAssocID="{03DB9165-3F1B-4133-8BC4-8FCB48B21CE5}" presName="hierRoot4" presStyleCnt="0"/>
      <dgm:spPr/>
    </dgm:pt>
    <dgm:pt modelId="{C93253C8-7964-4438-9FF1-BCEB70CED840}" type="pres">
      <dgm:prSet presAssocID="{03DB9165-3F1B-4133-8BC4-8FCB48B21CE5}" presName="composite4" presStyleCnt="0"/>
      <dgm:spPr/>
    </dgm:pt>
    <dgm:pt modelId="{C8D0CB0F-C01A-4D99-B5EC-1541531FBEE4}" type="pres">
      <dgm:prSet presAssocID="{03DB9165-3F1B-4133-8BC4-8FCB48B21CE5}" presName="background4" presStyleLbl="node4" presStyleIdx="2" presStyleCnt="4"/>
      <dgm:spPr/>
    </dgm:pt>
    <dgm:pt modelId="{C3A4341A-0A56-483E-9854-0E13C0566222}" type="pres">
      <dgm:prSet presAssocID="{03DB9165-3F1B-4133-8BC4-8FCB48B21CE5}" presName="text4" presStyleLbl="fgAcc4" presStyleIdx="2" presStyleCnt="4" custScaleX="251277" custLinFactX="34051" custLinFactNeighborX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4BF6C57-72DA-4639-AAEE-B8CE60DEF0B4}" type="pres">
      <dgm:prSet presAssocID="{03DB9165-3F1B-4133-8BC4-8FCB48B21CE5}" presName="hierChild5" presStyleCnt="0"/>
      <dgm:spPr/>
    </dgm:pt>
    <dgm:pt modelId="{DC1FEDF8-26A3-43F6-B203-8C452E7341B6}" type="pres">
      <dgm:prSet presAssocID="{A6617774-E5FC-47F4-A018-A02266A8ADD2}" presName="Name23" presStyleLbl="parChTrans1D4" presStyleIdx="3" presStyleCnt="4"/>
      <dgm:spPr/>
      <dgm:t>
        <a:bodyPr/>
        <a:lstStyle/>
        <a:p>
          <a:endParaRPr lang="ru-RU"/>
        </a:p>
      </dgm:t>
    </dgm:pt>
    <dgm:pt modelId="{D40C5FC8-87D7-4036-8025-3EEB8DCA9196}" type="pres">
      <dgm:prSet presAssocID="{9AB73762-8851-48A0-98BD-D8E56A88A17C}" presName="hierRoot4" presStyleCnt="0"/>
      <dgm:spPr/>
    </dgm:pt>
    <dgm:pt modelId="{E02C48F2-1123-46A5-A8D8-45E75A319584}" type="pres">
      <dgm:prSet presAssocID="{9AB73762-8851-48A0-98BD-D8E56A88A17C}" presName="composite4" presStyleCnt="0"/>
      <dgm:spPr/>
    </dgm:pt>
    <dgm:pt modelId="{A63A9DBC-753D-4662-A8A5-3FA8AB2873A0}" type="pres">
      <dgm:prSet presAssocID="{9AB73762-8851-48A0-98BD-D8E56A88A17C}" presName="background4" presStyleLbl="node4" presStyleIdx="3" presStyleCnt="4"/>
      <dgm:spPr/>
    </dgm:pt>
    <dgm:pt modelId="{8E64D201-BA2C-42AD-9C4B-FB7F3D59E98C}" type="pres">
      <dgm:prSet presAssocID="{9AB73762-8851-48A0-98BD-D8E56A88A17C}" presName="text4" presStyleLbl="fgAcc4" presStyleIdx="3" presStyleCnt="4" custScaleX="251277" custLinFactX="34051" custLinFactNeighborX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D3BAB64-A9D4-4A7F-AEA8-B89BBD73403A}" type="pres">
      <dgm:prSet presAssocID="{9AB73762-8851-48A0-98BD-D8E56A88A17C}" presName="hierChild5" presStyleCnt="0"/>
      <dgm:spPr/>
    </dgm:pt>
  </dgm:ptLst>
  <dgm:cxnLst>
    <dgm:cxn modelId="{5A3BD7D0-ABBF-4884-AEA2-415E23C7CA85}" srcId="{97C81129-368D-4054-B1BF-CE4B86700E38}" destId="{5F3E22FB-A0FE-4686-AEBD-AB7B3953524A}" srcOrd="0" destOrd="0" parTransId="{FC2D32C6-6A95-4521-BB83-2BA2F3AD7001}" sibTransId="{D5A171EF-1F1A-4E09-8479-F71A34A30935}"/>
    <dgm:cxn modelId="{9666C1A6-DD14-4BE4-9282-BD88D7FDE036}" srcId="{F8038B28-4C99-4C99-91FA-89EDE71665EA}" destId="{22928B68-3F1E-4213-B9A4-5F3FF495AA59}" srcOrd="0" destOrd="0" parTransId="{E93A4440-671D-4C1C-808E-918C49341FEA}" sibTransId="{8D7C9B41-37FC-43EB-9F44-2F0C148DAB9F}"/>
    <dgm:cxn modelId="{B0EF1D0A-FA1E-401F-A42F-621BBFCA1257}" type="presOf" srcId="{22928B68-3F1E-4213-B9A4-5F3FF495AA59}" destId="{91F21D7B-5602-42ED-A09A-61376F298F38}" srcOrd="0" destOrd="0" presId="urn:microsoft.com/office/officeart/2005/8/layout/hierarchy1"/>
    <dgm:cxn modelId="{BD69271E-DFD6-4132-A1A2-DA0A1074BC87}" type="presOf" srcId="{ED48565D-180B-489B-A22E-9C9DB0293C55}" destId="{D5C4127F-5ABF-4A86-A837-825C83E8ADD5}" srcOrd="0" destOrd="0" presId="urn:microsoft.com/office/officeart/2005/8/layout/hierarchy1"/>
    <dgm:cxn modelId="{5E562996-D506-4966-8DC4-E53019C127A4}" type="presOf" srcId="{4A18B052-AC3E-4459-BAAF-93D4CA82467D}" destId="{60979182-79F8-4965-8E0C-6E8DFA378016}" srcOrd="0" destOrd="0" presId="urn:microsoft.com/office/officeart/2005/8/layout/hierarchy1"/>
    <dgm:cxn modelId="{F2160EF4-AEFE-4FAC-8159-9795D8AA29ED}" srcId="{7E31F173-4F21-4B12-83AD-910C12E85470}" destId="{F8038B28-4C99-4C99-91FA-89EDE71665EA}" srcOrd="0" destOrd="0" parTransId="{E5552FAB-F0FF-4605-AF04-90DF479D5C89}" sibTransId="{AD92A329-C242-4BE9-B4A5-8095462AD87A}"/>
    <dgm:cxn modelId="{5D6A1071-71D7-4EFD-B157-45319FFF08D0}" srcId="{22928B68-3F1E-4213-B9A4-5F3FF495AA59}" destId="{FD074E4F-AE9B-4AFE-9D90-D5EBD87C7E1E}" srcOrd="0" destOrd="0" parTransId="{74616DBF-9F31-4018-8D37-97AE4F5D78C6}" sibTransId="{F6D65AC0-0236-40C2-A3B2-23B39C5B51D2}"/>
    <dgm:cxn modelId="{70EE1C39-4DC6-4BAF-AF7F-196CC9F4CB85}" type="presOf" srcId="{19E15749-1B24-4777-BE02-52FC06195BCF}" destId="{1EA62475-6E65-4964-96FA-4A7F8FFF6DBE}" srcOrd="0" destOrd="0" presId="urn:microsoft.com/office/officeart/2005/8/layout/hierarchy1"/>
    <dgm:cxn modelId="{893B0671-5E30-4150-8338-DB1FD4A92E10}" type="presOf" srcId="{9AB73762-8851-48A0-98BD-D8E56A88A17C}" destId="{8E64D201-BA2C-42AD-9C4B-FB7F3D59E98C}" srcOrd="0" destOrd="0" presId="urn:microsoft.com/office/officeart/2005/8/layout/hierarchy1"/>
    <dgm:cxn modelId="{A273CFD0-2759-467A-BD5C-436BACDD1F22}" type="presOf" srcId="{ED2E19B5-C652-4676-B7C3-049B94B7FAB0}" destId="{FD2D6A8A-881B-42C6-B771-87C4BB8C425A}" srcOrd="0" destOrd="0" presId="urn:microsoft.com/office/officeart/2005/8/layout/hierarchy1"/>
    <dgm:cxn modelId="{07AB42AD-4DF1-4B7D-8C5A-525DD15D2601}" srcId="{19E15749-1B24-4777-BE02-52FC06195BCF}" destId="{9A0E9165-EFB0-4AED-AA95-24AD80C7C232}" srcOrd="0" destOrd="0" parTransId="{ED2E19B5-C652-4676-B7C3-049B94B7FAB0}" sibTransId="{0992556B-42AE-4756-A360-8A2500B09AB7}"/>
    <dgm:cxn modelId="{0282EC3E-43BC-4E81-8F08-C8D7CD9CDC0D}" type="presOf" srcId="{03DB9165-3F1B-4133-8BC4-8FCB48B21CE5}" destId="{C3A4341A-0A56-483E-9854-0E13C0566222}" srcOrd="0" destOrd="0" presId="urn:microsoft.com/office/officeart/2005/8/layout/hierarchy1"/>
    <dgm:cxn modelId="{419D8AAD-3E3D-4D52-9295-C155D36958FD}" srcId="{FD074E4F-AE9B-4AFE-9D90-D5EBD87C7E1E}" destId="{97C81129-368D-4054-B1BF-CE4B86700E38}" srcOrd="0" destOrd="0" parTransId="{09469E6E-4497-40C8-9B1D-24DAD7351AE2}" sibTransId="{7FB0C35D-4457-423C-81F7-DE1C561D82BD}"/>
    <dgm:cxn modelId="{1B6572F8-E2B4-44F7-9430-AFE586759059}" type="presOf" srcId="{09469E6E-4497-40C8-9B1D-24DAD7351AE2}" destId="{29844B44-6B69-40A8-86B7-FC980CCE98E1}" srcOrd="0" destOrd="0" presId="urn:microsoft.com/office/officeart/2005/8/layout/hierarchy1"/>
    <dgm:cxn modelId="{172BD048-A0AF-4D81-9FBB-9D0D428683F5}" type="presOf" srcId="{A6617774-E5FC-47F4-A018-A02266A8ADD2}" destId="{DC1FEDF8-26A3-43F6-B203-8C452E7341B6}" srcOrd="0" destOrd="0" presId="urn:microsoft.com/office/officeart/2005/8/layout/hierarchy1"/>
    <dgm:cxn modelId="{88A02260-26C6-4932-A682-B7CA6E44BBE3}" type="presOf" srcId="{97C81129-368D-4054-B1BF-CE4B86700E38}" destId="{51A9FA59-28DA-4F7B-A690-50E9DD6E86A8}" srcOrd="0" destOrd="0" presId="urn:microsoft.com/office/officeart/2005/8/layout/hierarchy1"/>
    <dgm:cxn modelId="{2E0A1D98-7C5A-4FAE-AA2D-CD8B83E18A49}" srcId="{F8038B28-4C99-4C99-91FA-89EDE71665EA}" destId="{19E15749-1B24-4777-BE02-52FC06195BCF}" srcOrd="1" destOrd="0" parTransId="{ED48565D-180B-489B-A22E-9C9DB0293C55}" sibTransId="{BCAC1593-A274-4FE4-89E8-B27B55A61420}"/>
    <dgm:cxn modelId="{3AAE66F3-7596-49B0-8561-8438ABD3F17C}" type="presOf" srcId="{74616DBF-9F31-4018-8D37-97AE4F5D78C6}" destId="{E5F7DAA0-C6E8-4416-824B-634E2D2FCC2C}" srcOrd="0" destOrd="0" presId="urn:microsoft.com/office/officeart/2005/8/layout/hierarchy1"/>
    <dgm:cxn modelId="{861E1A45-3F67-4922-8F6B-66B87140EB2B}" type="presOf" srcId="{E93A4440-671D-4C1C-808E-918C49341FEA}" destId="{55A643AA-F1FC-4348-A46D-870043275BAE}" srcOrd="0" destOrd="0" presId="urn:microsoft.com/office/officeart/2005/8/layout/hierarchy1"/>
    <dgm:cxn modelId="{F7E25AEC-BA42-4616-8FE8-407383643EBB}" type="presOf" srcId="{F8038B28-4C99-4C99-91FA-89EDE71665EA}" destId="{27E6B7BC-F544-4BF7-B001-E99E6A9A073C}" srcOrd="0" destOrd="0" presId="urn:microsoft.com/office/officeart/2005/8/layout/hierarchy1"/>
    <dgm:cxn modelId="{8CA130FF-0C66-4CCF-B36A-F3BCF047DA14}" srcId="{9A0E9165-EFB0-4AED-AA95-24AD80C7C232}" destId="{03DB9165-3F1B-4133-8BC4-8FCB48B21CE5}" srcOrd="0" destOrd="0" parTransId="{4A18B052-AC3E-4459-BAAF-93D4CA82467D}" sibTransId="{A07528C4-6BBD-4EB8-B64E-156DF38A8125}"/>
    <dgm:cxn modelId="{48989015-851C-4893-8E62-09321C61DCD0}" type="presOf" srcId="{5F3E22FB-A0FE-4686-AEBD-AB7B3953524A}" destId="{9D8603EF-4AAB-4B1F-988B-6CD5522AB840}" srcOrd="0" destOrd="0" presId="urn:microsoft.com/office/officeart/2005/8/layout/hierarchy1"/>
    <dgm:cxn modelId="{363C0BC4-DF09-4C20-8733-B1FEFA3AA92C}" type="presOf" srcId="{7E31F173-4F21-4B12-83AD-910C12E85470}" destId="{3601D64F-CC44-44CE-938D-B3AAF4A2C3B0}" srcOrd="0" destOrd="0" presId="urn:microsoft.com/office/officeart/2005/8/layout/hierarchy1"/>
    <dgm:cxn modelId="{AD5847AE-CF88-4065-9858-C4C8859607A9}" type="presOf" srcId="{FD074E4F-AE9B-4AFE-9D90-D5EBD87C7E1E}" destId="{532712FB-90C7-4628-AED6-3DEE3A4883D8}" srcOrd="0" destOrd="0" presId="urn:microsoft.com/office/officeart/2005/8/layout/hierarchy1"/>
    <dgm:cxn modelId="{90C2E9D9-A2FE-4E15-9B47-1BB61412F2B2}" srcId="{03DB9165-3F1B-4133-8BC4-8FCB48B21CE5}" destId="{9AB73762-8851-48A0-98BD-D8E56A88A17C}" srcOrd="0" destOrd="0" parTransId="{A6617774-E5FC-47F4-A018-A02266A8ADD2}" sibTransId="{F16BCCDF-CE7D-45CA-8E5F-5AC8AC6FD54E}"/>
    <dgm:cxn modelId="{68DDE96A-06E2-4F8E-871D-440D82E9B21C}" type="presOf" srcId="{FC2D32C6-6A95-4521-BB83-2BA2F3AD7001}" destId="{B34B5EFD-6FF5-48D4-AAA0-0F837D35E8A5}" srcOrd="0" destOrd="0" presId="urn:microsoft.com/office/officeart/2005/8/layout/hierarchy1"/>
    <dgm:cxn modelId="{C7469125-27CF-4785-B874-298622EDE7B5}" type="presOf" srcId="{9A0E9165-EFB0-4AED-AA95-24AD80C7C232}" destId="{4745CB82-04F5-4234-A415-14B895151EE1}" srcOrd="0" destOrd="0" presId="urn:microsoft.com/office/officeart/2005/8/layout/hierarchy1"/>
    <dgm:cxn modelId="{B4AD3B70-5D00-4690-9240-104DB280913C}" type="presParOf" srcId="{3601D64F-CC44-44CE-938D-B3AAF4A2C3B0}" destId="{2CB3E059-88F0-4BF8-A484-44587DC9E96C}" srcOrd="0" destOrd="0" presId="urn:microsoft.com/office/officeart/2005/8/layout/hierarchy1"/>
    <dgm:cxn modelId="{5EF80674-655F-4D1B-8BC3-D199E542DA5E}" type="presParOf" srcId="{2CB3E059-88F0-4BF8-A484-44587DC9E96C}" destId="{33874525-9616-47BF-95E2-CC9E9DF24261}" srcOrd="0" destOrd="0" presId="urn:microsoft.com/office/officeart/2005/8/layout/hierarchy1"/>
    <dgm:cxn modelId="{909BC683-7D8B-4B13-B229-257461896CA6}" type="presParOf" srcId="{33874525-9616-47BF-95E2-CC9E9DF24261}" destId="{9F0310D5-6E3F-47FF-BBE0-66B33823F9D5}" srcOrd="0" destOrd="0" presId="urn:microsoft.com/office/officeart/2005/8/layout/hierarchy1"/>
    <dgm:cxn modelId="{BB27A943-1708-4D32-9796-3448442663C9}" type="presParOf" srcId="{33874525-9616-47BF-95E2-CC9E9DF24261}" destId="{27E6B7BC-F544-4BF7-B001-E99E6A9A073C}" srcOrd="1" destOrd="0" presId="urn:microsoft.com/office/officeart/2005/8/layout/hierarchy1"/>
    <dgm:cxn modelId="{F82686F8-549F-43C8-8A4D-2E9B8BC85B26}" type="presParOf" srcId="{2CB3E059-88F0-4BF8-A484-44587DC9E96C}" destId="{74918E0D-39A1-4397-B557-FC4552095FDC}" srcOrd="1" destOrd="0" presId="urn:microsoft.com/office/officeart/2005/8/layout/hierarchy1"/>
    <dgm:cxn modelId="{431A8D44-EA60-4748-A2A7-00C471108507}" type="presParOf" srcId="{74918E0D-39A1-4397-B557-FC4552095FDC}" destId="{55A643AA-F1FC-4348-A46D-870043275BAE}" srcOrd="0" destOrd="0" presId="urn:microsoft.com/office/officeart/2005/8/layout/hierarchy1"/>
    <dgm:cxn modelId="{890913C3-0564-4B38-B421-D964601452B6}" type="presParOf" srcId="{74918E0D-39A1-4397-B557-FC4552095FDC}" destId="{78A4E175-AC58-40D5-BBA2-E62D7E3B99B2}" srcOrd="1" destOrd="0" presId="urn:microsoft.com/office/officeart/2005/8/layout/hierarchy1"/>
    <dgm:cxn modelId="{0E15EC65-BA25-4B09-BEE3-CC0105E68224}" type="presParOf" srcId="{78A4E175-AC58-40D5-BBA2-E62D7E3B99B2}" destId="{8DED1DE7-FE13-4475-9D05-FE574AF9ED91}" srcOrd="0" destOrd="0" presId="urn:microsoft.com/office/officeart/2005/8/layout/hierarchy1"/>
    <dgm:cxn modelId="{34F92863-05FF-41A2-B68B-95139179E26E}" type="presParOf" srcId="{8DED1DE7-FE13-4475-9D05-FE574AF9ED91}" destId="{A33C0A65-E272-4998-9816-856D4BD7172B}" srcOrd="0" destOrd="0" presId="urn:microsoft.com/office/officeart/2005/8/layout/hierarchy1"/>
    <dgm:cxn modelId="{EB456D69-7FD1-4643-B35B-00662C5E0E81}" type="presParOf" srcId="{8DED1DE7-FE13-4475-9D05-FE574AF9ED91}" destId="{91F21D7B-5602-42ED-A09A-61376F298F38}" srcOrd="1" destOrd="0" presId="urn:microsoft.com/office/officeart/2005/8/layout/hierarchy1"/>
    <dgm:cxn modelId="{2E75268E-81B2-4AE1-B6CE-6BBE73274D45}" type="presParOf" srcId="{78A4E175-AC58-40D5-BBA2-E62D7E3B99B2}" destId="{6109F82F-B001-4AA5-9BD6-8AB0A70B6685}" srcOrd="1" destOrd="0" presId="urn:microsoft.com/office/officeart/2005/8/layout/hierarchy1"/>
    <dgm:cxn modelId="{9650DE63-467C-49F1-BBFB-98C98E14DB7E}" type="presParOf" srcId="{6109F82F-B001-4AA5-9BD6-8AB0A70B6685}" destId="{E5F7DAA0-C6E8-4416-824B-634E2D2FCC2C}" srcOrd="0" destOrd="0" presId="urn:microsoft.com/office/officeart/2005/8/layout/hierarchy1"/>
    <dgm:cxn modelId="{89D673F2-9A9E-40B2-A19B-06519B1F1BDF}" type="presParOf" srcId="{6109F82F-B001-4AA5-9BD6-8AB0A70B6685}" destId="{A8AC7CF9-8F10-4F2F-AB3D-DFCBDDBFF6AB}" srcOrd="1" destOrd="0" presId="urn:microsoft.com/office/officeart/2005/8/layout/hierarchy1"/>
    <dgm:cxn modelId="{70401F69-B8EF-4EDF-916B-F4D4A3219E41}" type="presParOf" srcId="{A8AC7CF9-8F10-4F2F-AB3D-DFCBDDBFF6AB}" destId="{4C97ED0F-E239-4137-B316-5842C32DB9CB}" srcOrd="0" destOrd="0" presId="urn:microsoft.com/office/officeart/2005/8/layout/hierarchy1"/>
    <dgm:cxn modelId="{49B5A183-F633-4783-8373-24D4187CB77C}" type="presParOf" srcId="{4C97ED0F-E239-4137-B316-5842C32DB9CB}" destId="{B858A02D-9892-42F7-B37B-2F70D201D307}" srcOrd="0" destOrd="0" presId="urn:microsoft.com/office/officeart/2005/8/layout/hierarchy1"/>
    <dgm:cxn modelId="{B28A96C3-83EF-40B9-BDB5-314B1C1DD563}" type="presParOf" srcId="{4C97ED0F-E239-4137-B316-5842C32DB9CB}" destId="{532712FB-90C7-4628-AED6-3DEE3A4883D8}" srcOrd="1" destOrd="0" presId="urn:microsoft.com/office/officeart/2005/8/layout/hierarchy1"/>
    <dgm:cxn modelId="{A8808339-E8DB-4D01-9C3C-3C626ACC4F52}" type="presParOf" srcId="{A8AC7CF9-8F10-4F2F-AB3D-DFCBDDBFF6AB}" destId="{E8304BDF-B6A2-4CCC-9DC9-ADA1386147FB}" srcOrd="1" destOrd="0" presId="urn:microsoft.com/office/officeart/2005/8/layout/hierarchy1"/>
    <dgm:cxn modelId="{DCC64753-9305-410B-AEC7-4B21AAAD3B8A}" type="presParOf" srcId="{E8304BDF-B6A2-4CCC-9DC9-ADA1386147FB}" destId="{29844B44-6B69-40A8-86B7-FC980CCE98E1}" srcOrd="0" destOrd="0" presId="urn:microsoft.com/office/officeart/2005/8/layout/hierarchy1"/>
    <dgm:cxn modelId="{AE60BCAC-295D-4F96-BD57-1784F989ABBA}" type="presParOf" srcId="{E8304BDF-B6A2-4CCC-9DC9-ADA1386147FB}" destId="{51F09AA0-DD59-4F4A-8E5F-B7D5A8EB53A4}" srcOrd="1" destOrd="0" presId="urn:microsoft.com/office/officeart/2005/8/layout/hierarchy1"/>
    <dgm:cxn modelId="{4972AABC-4EBE-4B04-8F88-D0B5FB0C61F8}" type="presParOf" srcId="{51F09AA0-DD59-4F4A-8E5F-B7D5A8EB53A4}" destId="{699F428F-F590-4F05-AB03-3E795F022226}" srcOrd="0" destOrd="0" presId="urn:microsoft.com/office/officeart/2005/8/layout/hierarchy1"/>
    <dgm:cxn modelId="{089ACD4C-D3E0-4D86-9218-C0B9D08E6CDC}" type="presParOf" srcId="{699F428F-F590-4F05-AB03-3E795F022226}" destId="{D5639C72-54F6-4398-9413-0ECAEE2F93A0}" srcOrd="0" destOrd="0" presId="urn:microsoft.com/office/officeart/2005/8/layout/hierarchy1"/>
    <dgm:cxn modelId="{6E417275-BBC8-4CCE-8D74-0CFC15BA8E4F}" type="presParOf" srcId="{699F428F-F590-4F05-AB03-3E795F022226}" destId="{51A9FA59-28DA-4F7B-A690-50E9DD6E86A8}" srcOrd="1" destOrd="0" presId="urn:microsoft.com/office/officeart/2005/8/layout/hierarchy1"/>
    <dgm:cxn modelId="{5A5F4CCF-4B1E-41CA-957E-0EDDC60D6B34}" type="presParOf" srcId="{51F09AA0-DD59-4F4A-8E5F-B7D5A8EB53A4}" destId="{ECAC344E-4066-4633-9DE5-12DCBB68ABFB}" srcOrd="1" destOrd="0" presId="urn:microsoft.com/office/officeart/2005/8/layout/hierarchy1"/>
    <dgm:cxn modelId="{43291564-791B-49FC-A698-6244E4ECE8FF}" type="presParOf" srcId="{ECAC344E-4066-4633-9DE5-12DCBB68ABFB}" destId="{B34B5EFD-6FF5-48D4-AAA0-0F837D35E8A5}" srcOrd="0" destOrd="0" presId="urn:microsoft.com/office/officeart/2005/8/layout/hierarchy1"/>
    <dgm:cxn modelId="{88DF27CA-D161-4D1A-8D19-01F390FCF9E5}" type="presParOf" srcId="{ECAC344E-4066-4633-9DE5-12DCBB68ABFB}" destId="{C9CBB5FD-A738-47BE-9C97-D31199481225}" srcOrd="1" destOrd="0" presId="urn:microsoft.com/office/officeart/2005/8/layout/hierarchy1"/>
    <dgm:cxn modelId="{76F9D8ED-F4BE-458E-A469-04F03B1BFD52}" type="presParOf" srcId="{C9CBB5FD-A738-47BE-9C97-D31199481225}" destId="{DC03A4EC-A1DB-4F2A-9639-1B7F1A19D2A2}" srcOrd="0" destOrd="0" presId="urn:microsoft.com/office/officeart/2005/8/layout/hierarchy1"/>
    <dgm:cxn modelId="{29B6A46D-D4FD-43ED-89F3-B2AC286FF462}" type="presParOf" srcId="{DC03A4EC-A1DB-4F2A-9639-1B7F1A19D2A2}" destId="{683FB7F5-15DE-44C6-9919-D51B228BD7CF}" srcOrd="0" destOrd="0" presId="urn:microsoft.com/office/officeart/2005/8/layout/hierarchy1"/>
    <dgm:cxn modelId="{1DDF8CA7-9298-4E59-B26A-D75849B30E2D}" type="presParOf" srcId="{DC03A4EC-A1DB-4F2A-9639-1B7F1A19D2A2}" destId="{9D8603EF-4AAB-4B1F-988B-6CD5522AB840}" srcOrd="1" destOrd="0" presId="urn:microsoft.com/office/officeart/2005/8/layout/hierarchy1"/>
    <dgm:cxn modelId="{47E0E888-A486-4CED-B69C-398340BBD3A3}" type="presParOf" srcId="{C9CBB5FD-A738-47BE-9C97-D31199481225}" destId="{AC4D92C4-0561-485B-AC59-10A5BA13496C}" srcOrd="1" destOrd="0" presId="urn:microsoft.com/office/officeart/2005/8/layout/hierarchy1"/>
    <dgm:cxn modelId="{07E205E4-3DB8-4705-AC4A-D03F2F9C3A61}" type="presParOf" srcId="{74918E0D-39A1-4397-B557-FC4552095FDC}" destId="{D5C4127F-5ABF-4A86-A837-825C83E8ADD5}" srcOrd="2" destOrd="0" presId="urn:microsoft.com/office/officeart/2005/8/layout/hierarchy1"/>
    <dgm:cxn modelId="{8198E3D6-D56E-42CA-851D-B2F8576D99B8}" type="presParOf" srcId="{74918E0D-39A1-4397-B557-FC4552095FDC}" destId="{64F02AE4-1D34-48C8-97FD-4B76821F82EF}" srcOrd="3" destOrd="0" presId="urn:microsoft.com/office/officeart/2005/8/layout/hierarchy1"/>
    <dgm:cxn modelId="{86216BA9-1F08-4A40-AF50-6E80044234F7}" type="presParOf" srcId="{64F02AE4-1D34-48C8-97FD-4B76821F82EF}" destId="{6DDAE318-3E2A-4605-8A47-0BB89C4F8CCF}" srcOrd="0" destOrd="0" presId="urn:microsoft.com/office/officeart/2005/8/layout/hierarchy1"/>
    <dgm:cxn modelId="{6DB24759-78DC-4A16-8807-93ECE1483B9D}" type="presParOf" srcId="{6DDAE318-3E2A-4605-8A47-0BB89C4F8CCF}" destId="{28F15FA6-09DD-4A4B-9105-FB7B505E1FF6}" srcOrd="0" destOrd="0" presId="urn:microsoft.com/office/officeart/2005/8/layout/hierarchy1"/>
    <dgm:cxn modelId="{32ED72A2-D7CF-4206-AF2F-2912B579B0D0}" type="presParOf" srcId="{6DDAE318-3E2A-4605-8A47-0BB89C4F8CCF}" destId="{1EA62475-6E65-4964-96FA-4A7F8FFF6DBE}" srcOrd="1" destOrd="0" presId="urn:microsoft.com/office/officeart/2005/8/layout/hierarchy1"/>
    <dgm:cxn modelId="{25B3BBEF-DE98-4B58-86C3-BA56613173D5}" type="presParOf" srcId="{64F02AE4-1D34-48C8-97FD-4B76821F82EF}" destId="{76525A75-36D8-4F1F-AE3D-B734A32DA742}" srcOrd="1" destOrd="0" presId="urn:microsoft.com/office/officeart/2005/8/layout/hierarchy1"/>
    <dgm:cxn modelId="{B5414332-BD49-4EEA-A065-D9A4E29DBA46}" type="presParOf" srcId="{76525A75-36D8-4F1F-AE3D-B734A32DA742}" destId="{FD2D6A8A-881B-42C6-B771-87C4BB8C425A}" srcOrd="0" destOrd="0" presId="urn:microsoft.com/office/officeart/2005/8/layout/hierarchy1"/>
    <dgm:cxn modelId="{347CE982-FFFE-4A15-8C72-6864226944CB}" type="presParOf" srcId="{76525A75-36D8-4F1F-AE3D-B734A32DA742}" destId="{23CEBD59-3548-42A4-9804-9BE7943C66D3}" srcOrd="1" destOrd="0" presId="urn:microsoft.com/office/officeart/2005/8/layout/hierarchy1"/>
    <dgm:cxn modelId="{FB2CE613-25C3-423A-8887-9C257D455A82}" type="presParOf" srcId="{23CEBD59-3548-42A4-9804-9BE7943C66D3}" destId="{08282772-C8A5-44F5-B721-80C779FE669C}" srcOrd="0" destOrd="0" presId="urn:microsoft.com/office/officeart/2005/8/layout/hierarchy1"/>
    <dgm:cxn modelId="{0775A685-3224-47E9-9BCA-7F2EC58CDF27}" type="presParOf" srcId="{08282772-C8A5-44F5-B721-80C779FE669C}" destId="{C88646A7-02F6-4099-AD5F-9046FDDC7DF5}" srcOrd="0" destOrd="0" presId="urn:microsoft.com/office/officeart/2005/8/layout/hierarchy1"/>
    <dgm:cxn modelId="{03C276FD-08B0-4AAD-ADE8-2A929AA41A27}" type="presParOf" srcId="{08282772-C8A5-44F5-B721-80C779FE669C}" destId="{4745CB82-04F5-4234-A415-14B895151EE1}" srcOrd="1" destOrd="0" presId="urn:microsoft.com/office/officeart/2005/8/layout/hierarchy1"/>
    <dgm:cxn modelId="{1ED0516C-CC2D-455A-B728-2509B0665C8D}" type="presParOf" srcId="{23CEBD59-3548-42A4-9804-9BE7943C66D3}" destId="{FD5C5F96-0800-4B06-98D4-98E8492349E3}" srcOrd="1" destOrd="0" presId="urn:microsoft.com/office/officeart/2005/8/layout/hierarchy1"/>
    <dgm:cxn modelId="{9D0DDC18-58B9-4272-85EF-691D6C13EBEB}" type="presParOf" srcId="{FD5C5F96-0800-4B06-98D4-98E8492349E3}" destId="{60979182-79F8-4965-8E0C-6E8DFA378016}" srcOrd="0" destOrd="0" presId="urn:microsoft.com/office/officeart/2005/8/layout/hierarchy1"/>
    <dgm:cxn modelId="{5964233D-0267-4E29-B761-1D4731B77471}" type="presParOf" srcId="{FD5C5F96-0800-4B06-98D4-98E8492349E3}" destId="{2C829A5A-D139-42CF-9237-470241221EFF}" srcOrd="1" destOrd="0" presId="urn:microsoft.com/office/officeart/2005/8/layout/hierarchy1"/>
    <dgm:cxn modelId="{634CD19B-E2AF-44F5-8874-0A4D9D3FA318}" type="presParOf" srcId="{2C829A5A-D139-42CF-9237-470241221EFF}" destId="{C93253C8-7964-4438-9FF1-BCEB70CED840}" srcOrd="0" destOrd="0" presId="urn:microsoft.com/office/officeart/2005/8/layout/hierarchy1"/>
    <dgm:cxn modelId="{D7329D2C-59F6-4A7E-9F13-0B2009EF064D}" type="presParOf" srcId="{C93253C8-7964-4438-9FF1-BCEB70CED840}" destId="{C8D0CB0F-C01A-4D99-B5EC-1541531FBEE4}" srcOrd="0" destOrd="0" presId="urn:microsoft.com/office/officeart/2005/8/layout/hierarchy1"/>
    <dgm:cxn modelId="{38EFECA2-4E03-4353-A121-089BA3332893}" type="presParOf" srcId="{C93253C8-7964-4438-9FF1-BCEB70CED840}" destId="{C3A4341A-0A56-483E-9854-0E13C0566222}" srcOrd="1" destOrd="0" presId="urn:microsoft.com/office/officeart/2005/8/layout/hierarchy1"/>
    <dgm:cxn modelId="{5CD72581-56B1-47A0-9117-89618C79A380}" type="presParOf" srcId="{2C829A5A-D139-42CF-9237-470241221EFF}" destId="{64BF6C57-72DA-4639-AAEE-B8CE60DEF0B4}" srcOrd="1" destOrd="0" presId="urn:microsoft.com/office/officeart/2005/8/layout/hierarchy1"/>
    <dgm:cxn modelId="{260F3219-4F26-4EB3-A6BF-82819315313C}" type="presParOf" srcId="{64BF6C57-72DA-4639-AAEE-B8CE60DEF0B4}" destId="{DC1FEDF8-26A3-43F6-B203-8C452E7341B6}" srcOrd="0" destOrd="0" presId="urn:microsoft.com/office/officeart/2005/8/layout/hierarchy1"/>
    <dgm:cxn modelId="{A971B74F-71AD-4FE7-9DC3-67578BC31E24}" type="presParOf" srcId="{64BF6C57-72DA-4639-AAEE-B8CE60DEF0B4}" destId="{D40C5FC8-87D7-4036-8025-3EEB8DCA9196}" srcOrd="1" destOrd="0" presId="urn:microsoft.com/office/officeart/2005/8/layout/hierarchy1"/>
    <dgm:cxn modelId="{00F5E5D7-7272-427E-A763-37A9812D1B42}" type="presParOf" srcId="{D40C5FC8-87D7-4036-8025-3EEB8DCA9196}" destId="{E02C48F2-1123-46A5-A8D8-45E75A319584}" srcOrd="0" destOrd="0" presId="urn:microsoft.com/office/officeart/2005/8/layout/hierarchy1"/>
    <dgm:cxn modelId="{E907524C-DB83-4127-B4C0-F22B941C21EE}" type="presParOf" srcId="{E02C48F2-1123-46A5-A8D8-45E75A319584}" destId="{A63A9DBC-753D-4662-A8A5-3FA8AB2873A0}" srcOrd="0" destOrd="0" presId="urn:microsoft.com/office/officeart/2005/8/layout/hierarchy1"/>
    <dgm:cxn modelId="{2C4CFC70-F350-4931-ADC3-2BDC5895524E}" type="presParOf" srcId="{E02C48F2-1123-46A5-A8D8-45E75A319584}" destId="{8E64D201-BA2C-42AD-9C4B-FB7F3D59E98C}" srcOrd="1" destOrd="0" presId="urn:microsoft.com/office/officeart/2005/8/layout/hierarchy1"/>
    <dgm:cxn modelId="{0001C50C-0FF0-462F-96A7-F43C293C4245}" type="presParOf" srcId="{D40C5FC8-87D7-4036-8025-3EEB8DCA9196}" destId="{7D3BAB64-A9D4-4A7F-AEA8-B89BBD73403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E31F173-4F21-4B12-83AD-910C12E8547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038B28-4C99-4C99-91FA-89EDE71665EA}">
      <dgm:prSet phldrT="[Текст]"/>
      <dgm:spPr/>
      <dgm:t>
        <a:bodyPr/>
        <a:lstStyle/>
        <a:p>
          <a:r>
            <a:rPr lang="ru-RU" dirty="0" smtClean="0"/>
            <a:t>Изменение учетной ставки</a:t>
          </a:r>
          <a:endParaRPr lang="ru-RU" dirty="0"/>
        </a:p>
      </dgm:t>
    </dgm:pt>
    <dgm:pt modelId="{E5552FAB-F0FF-4605-AF04-90DF479D5C89}" type="parTrans" cxnId="{F2160EF4-AEFE-4FAC-8159-9795D8AA29ED}">
      <dgm:prSet/>
      <dgm:spPr/>
      <dgm:t>
        <a:bodyPr/>
        <a:lstStyle/>
        <a:p>
          <a:endParaRPr lang="ru-RU"/>
        </a:p>
      </dgm:t>
    </dgm:pt>
    <dgm:pt modelId="{AD92A329-C242-4BE9-B4A5-8095462AD87A}" type="sibTrans" cxnId="{F2160EF4-AEFE-4FAC-8159-9795D8AA29ED}">
      <dgm:prSet/>
      <dgm:spPr/>
      <dgm:t>
        <a:bodyPr/>
        <a:lstStyle/>
        <a:p>
          <a:endParaRPr lang="ru-RU"/>
        </a:p>
      </dgm:t>
    </dgm:pt>
    <dgm:pt modelId="{22928B68-3F1E-4213-B9A4-5F3FF495AA59}">
      <dgm:prSet phldrT="[Текст]" custT="1"/>
      <dgm:spPr/>
      <dgm:t>
        <a:bodyPr/>
        <a:lstStyle/>
        <a:p>
          <a:r>
            <a:rPr lang="ru-RU" sz="1400" dirty="0" smtClean="0"/>
            <a:t>Повышение учетной ставки</a:t>
          </a:r>
          <a:endParaRPr lang="ru-RU" sz="1400" dirty="0"/>
        </a:p>
      </dgm:t>
    </dgm:pt>
    <dgm:pt modelId="{E93A4440-671D-4C1C-808E-918C49341FEA}" type="parTrans" cxnId="{9666C1A6-DD14-4BE4-9282-BD88D7FDE036}">
      <dgm:prSet/>
      <dgm:spPr/>
      <dgm:t>
        <a:bodyPr/>
        <a:lstStyle/>
        <a:p>
          <a:endParaRPr lang="ru-RU"/>
        </a:p>
      </dgm:t>
    </dgm:pt>
    <dgm:pt modelId="{8D7C9B41-37FC-43EB-9F44-2F0C148DAB9F}" type="sibTrans" cxnId="{9666C1A6-DD14-4BE4-9282-BD88D7FDE036}">
      <dgm:prSet/>
      <dgm:spPr/>
      <dgm:t>
        <a:bodyPr/>
        <a:lstStyle/>
        <a:p>
          <a:endParaRPr lang="ru-RU"/>
        </a:p>
      </dgm:t>
    </dgm:pt>
    <dgm:pt modelId="{FD074E4F-AE9B-4AFE-9D90-D5EBD87C7E1E}">
      <dgm:prSet phldrT="[Текст]" custT="1"/>
      <dgm:spPr/>
      <dgm:t>
        <a:bodyPr/>
        <a:lstStyle/>
        <a:p>
          <a:r>
            <a:rPr lang="ru-RU" sz="1400" dirty="0" smtClean="0"/>
            <a:t>Уменьшение объема займов у ЦБ</a:t>
          </a:r>
        </a:p>
      </dgm:t>
    </dgm:pt>
    <dgm:pt modelId="{74616DBF-9F31-4018-8D37-97AE4F5D78C6}" type="parTrans" cxnId="{5D6A1071-71D7-4EFD-B157-45319FFF08D0}">
      <dgm:prSet/>
      <dgm:spPr/>
      <dgm:t>
        <a:bodyPr/>
        <a:lstStyle/>
        <a:p>
          <a:endParaRPr lang="ru-RU"/>
        </a:p>
      </dgm:t>
    </dgm:pt>
    <dgm:pt modelId="{F6D65AC0-0236-40C2-A3B2-23B39C5B51D2}" type="sibTrans" cxnId="{5D6A1071-71D7-4EFD-B157-45319FFF08D0}">
      <dgm:prSet/>
      <dgm:spPr/>
      <dgm:t>
        <a:bodyPr/>
        <a:lstStyle/>
        <a:p>
          <a:endParaRPr lang="ru-RU"/>
        </a:p>
      </dgm:t>
    </dgm:pt>
    <dgm:pt modelId="{19E15749-1B24-4777-BE02-52FC06195BCF}">
      <dgm:prSet phldrT="[Текст]" custT="1"/>
      <dgm:spPr/>
      <dgm:t>
        <a:bodyPr/>
        <a:lstStyle/>
        <a:p>
          <a:r>
            <a:rPr lang="ru-RU" sz="1400" dirty="0" smtClean="0"/>
            <a:t>Понижение учетной ставки</a:t>
          </a:r>
        </a:p>
      </dgm:t>
    </dgm:pt>
    <dgm:pt modelId="{ED48565D-180B-489B-A22E-9C9DB0293C55}" type="parTrans" cxnId="{2E0A1D98-7C5A-4FAE-AA2D-CD8B83E18A49}">
      <dgm:prSet/>
      <dgm:spPr/>
      <dgm:t>
        <a:bodyPr/>
        <a:lstStyle/>
        <a:p>
          <a:endParaRPr lang="ru-RU"/>
        </a:p>
      </dgm:t>
    </dgm:pt>
    <dgm:pt modelId="{BCAC1593-A274-4FE4-89E8-B27B55A61420}" type="sibTrans" cxnId="{2E0A1D98-7C5A-4FAE-AA2D-CD8B83E18A49}">
      <dgm:prSet/>
      <dgm:spPr/>
      <dgm:t>
        <a:bodyPr/>
        <a:lstStyle/>
        <a:p>
          <a:endParaRPr lang="ru-RU"/>
        </a:p>
      </dgm:t>
    </dgm:pt>
    <dgm:pt modelId="{9A0E9165-EFB0-4AED-AA95-24AD80C7C232}">
      <dgm:prSet custT="1"/>
      <dgm:spPr/>
      <dgm:t>
        <a:bodyPr/>
        <a:lstStyle/>
        <a:p>
          <a:r>
            <a:rPr lang="ru-RU" sz="1400" dirty="0" smtClean="0"/>
            <a:t>Увеличение объемов займов у ЦБ</a:t>
          </a:r>
          <a:endParaRPr lang="ru-RU" sz="1400" dirty="0"/>
        </a:p>
      </dgm:t>
    </dgm:pt>
    <dgm:pt modelId="{ED2E19B5-C652-4676-B7C3-049B94B7FAB0}" type="parTrans" cxnId="{07AB42AD-4DF1-4B7D-8C5A-525DD15D2601}">
      <dgm:prSet/>
      <dgm:spPr/>
      <dgm:t>
        <a:bodyPr/>
        <a:lstStyle/>
        <a:p>
          <a:endParaRPr lang="ru-RU"/>
        </a:p>
      </dgm:t>
    </dgm:pt>
    <dgm:pt modelId="{0992556B-42AE-4756-A360-8A2500B09AB7}" type="sibTrans" cxnId="{07AB42AD-4DF1-4B7D-8C5A-525DD15D2601}">
      <dgm:prSet/>
      <dgm:spPr/>
      <dgm:t>
        <a:bodyPr/>
        <a:lstStyle/>
        <a:p>
          <a:endParaRPr lang="ru-RU"/>
        </a:p>
      </dgm:t>
    </dgm:pt>
    <dgm:pt modelId="{97C81129-368D-4054-B1BF-CE4B86700E38}">
      <dgm:prSet custT="1"/>
      <dgm:spPr/>
      <dgm:t>
        <a:bodyPr/>
        <a:lstStyle/>
        <a:p>
          <a:r>
            <a:rPr lang="ru-RU" sz="1400" dirty="0" smtClean="0"/>
            <a:t>Повышение процентов по ссудам коммерческих банков</a:t>
          </a:r>
          <a:endParaRPr lang="ru-RU" sz="1400" dirty="0"/>
        </a:p>
      </dgm:t>
    </dgm:pt>
    <dgm:pt modelId="{09469E6E-4497-40C8-9B1D-24DAD7351AE2}" type="parTrans" cxnId="{419D8AAD-3E3D-4D52-9295-C155D36958FD}">
      <dgm:prSet/>
      <dgm:spPr/>
      <dgm:t>
        <a:bodyPr/>
        <a:lstStyle/>
        <a:p>
          <a:endParaRPr lang="ru-RU"/>
        </a:p>
      </dgm:t>
    </dgm:pt>
    <dgm:pt modelId="{7FB0C35D-4457-423C-81F7-DE1C561D82BD}" type="sibTrans" cxnId="{419D8AAD-3E3D-4D52-9295-C155D36958FD}">
      <dgm:prSet/>
      <dgm:spPr/>
      <dgm:t>
        <a:bodyPr/>
        <a:lstStyle/>
        <a:p>
          <a:endParaRPr lang="ru-RU"/>
        </a:p>
      </dgm:t>
    </dgm:pt>
    <dgm:pt modelId="{03DB9165-3F1B-4133-8BC4-8FCB48B21CE5}">
      <dgm:prSet custT="1"/>
      <dgm:spPr/>
      <dgm:t>
        <a:bodyPr/>
        <a:lstStyle/>
        <a:p>
          <a:r>
            <a:rPr lang="ru-RU" sz="1400" smtClean="0"/>
            <a:t>Понижение процентов </a:t>
          </a:r>
          <a:r>
            <a:rPr lang="ru-RU" sz="1400" dirty="0" smtClean="0"/>
            <a:t>по ссудам коммерческих банков</a:t>
          </a:r>
          <a:endParaRPr lang="ru-RU" sz="1400" dirty="0"/>
        </a:p>
      </dgm:t>
    </dgm:pt>
    <dgm:pt modelId="{4A18B052-AC3E-4459-BAAF-93D4CA82467D}" type="parTrans" cxnId="{8CA130FF-0C66-4CCF-B36A-F3BCF047DA14}">
      <dgm:prSet/>
      <dgm:spPr/>
      <dgm:t>
        <a:bodyPr/>
        <a:lstStyle/>
        <a:p>
          <a:endParaRPr lang="ru-RU"/>
        </a:p>
      </dgm:t>
    </dgm:pt>
    <dgm:pt modelId="{A07528C4-6BBD-4EB8-B64E-156DF38A8125}" type="sibTrans" cxnId="{8CA130FF-0C66-4CCF-B36A-F3BCF047DA14}">
      <dgm:prSet/>
      <dgm:spPr/>
      <dgm:t>
        <a:bodyPr/>
        <a:lstStyle/>
        <a:p>
          <a:endParaRPr lang="ru-RU"/>
        </a:p>
      </dgm:t>
    </dgm:pt>
    <dgm:pt modelId="{5F3E22FB-A0FE-4686-AEBD-AB7B3953524A}">
      <dgm:prSet custT="1"/>
      <dgm:spPr/>
      <dgm:t>
        <a:bodyPr/>
        <a:lstStyle/>
        <a:p>
          <a:r>
            <a:rPr lang="ru-RU" sz="1400" dirty="0" smtClean="0"/>
            <a:t>Уменьшение предложения денег</a:t>
          </a:r>
        </a:p>
      </dgm:t>
    </dgm:pt>
    <dgm:pt modelId="{FC2D32C6-6A95-4521-BB83-2BA2F3AD7001}" type="parTrans" cxnId="{5A3BD7D0-ABBF-4884-AEA2-415E23C7CA85}">
      <dgm:prSet/>
      <dgm:spPr/>
      <dgm:t>
        <a:bodyPr/>
        <a:lstStyle/>
        <a:p>
          <a:endParaRPr lang="ru-RU"/>
        </a:p>
      </dgm:t>
    </dgm:pt>
    <dgm:pt modelId="{D5A171EF-1F1A-4E09-8479-F71A34A30935}" type="sibTrans" cxnId="{5A3BD7D0-ABBF-4884-AEA2-415E23C7CA85}">
      <dgm:prSet/>
      <dgm:spPr/>
      <dgm:t>
        <a:bodyPr/>
        <a:lstStyle/>
        <a:p>
          <a:endParaRPr lang="ru-RU"/>
        </a:p>
      </dgm:t>
    </dgm:pt>
    <dgm:pt modelId="{9AB73762-8851-48A0-98BD-D8E56A88A17C}">
      <dgm:prSet custT="1"/>
      <dgm:spPr/>
      <dgm:t>
        <a:bodyPr/>
        <a:lstStyle/>
        <a:p>
          <a:r>
            <a:rPr lang="ru-RU" sz="1400" dirty="0" smtClean="0"/>
            <a:t>Увеличение предложения денег</a:t>
          </a:r>
        </a:p>
      </dgm:t>
    </dgm:pt>
    <dgm:pt modelId="{A6617774-E5FC-47F4-A018-A02266A8ADD2}" type="parTrans" cxnId="{90C2E9D9-A2FE-4E15-9B47-1BB61412F2B2}">
      <dgm:prSet/>
      <dgm:spPr/>
      <dgm:t>
        <a:bodyPr/>
        <a:lstStyle/>
        <a:p>
          <a:endParaRPr lang="ru-RU"/>
        </a:p>
      </dgm:t>
    </dgm:pt>
    <dgm:pt modelId="{F16BCCDF-CE7D-45CA-8E5F-5AC8AC6FD54E}" type="sibTrans" cxnId="{90C2E9D9-A2FE-4E15-9B47-1BB61412F2B2}">
      <dgm:prSet/>
      <dgm:spPr/>
      <dgm:t>
        <a:bodyPr/>
        <a:lstStyle/>
        <a:p>
          <a:endParaRPr lang="ru-RU"/>
        </a:p>
      </dgm:t>
    </dgm:pt>
    <dgm:pt modelId="{3601D64F-CC44-44CE-938D-B3AAF4A2C3B0}" type="pres">
      <dgm:prSet presAssocID="{7E31F173-4F21-4B12-83AD-910C12E8547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CB3E059-88F0-4BF8-A484-44587DC9E96C}" type="pres">
      <dgm:prSet presAssocID="{F8038B28-4C99-4C99-91FA-89EDE71665EA}" presName="hierRoot1" presStyleCnt="0"/>
      <dgm:spPr/>
    </dgm:pt>
    <dgm:pt modelId="{33874525-9616-47BF-95E2-CC9E9DF24261}" type="pres">
      <dgm:prSet presAssocID="{F8038B28-4C99-4C99-91FA-89EDE71665EA}" presName="composite" presStyleCnt="0"/>
      <dgm:spPr/>
    </dgm:pt>
    <dgm:pt modelId="{9F0310D5-6E3F-47FF-BBE0-66B33823F9D5}" type="pres">
      <dgm:prSet presAssocID="{F8038B28-4C99-4C99-91FA-89EDE71665EA}" presName="background" presStyleLbl="node0" presStyleIdx="0" presStyleCnt="1"/>
      <dgm:spPr/>
    </dgm:pt>
    <dgm:pt modelId="{27E6B7BC-F544-4BF7-B001-E99E6A9A073C}" type="pres">
      <dgm:prSet presAssocID="{F8038B28-4C99-4C99-91FA-89EDE71665E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4918E0D-39A1-4397-B557-FC4552095FDC}" type="pres">
      <dgm:prSet presAssocID="{F8038B28-4C99-4C99-91FA-89EDE71665EA}" presName="hierChild2" presStyleCnt="0"/>
      <dgm:spPr/>
    </dgm:pt>
    <dgm:pt modelId="{55A643AA-F1FC-4348-A46D-870043275BAE}" type="pres">
      <dgm:prSet presAssocID="{E93A4440-671D-4C1C-808E-918C49341FEA}" presName="Name10" presStyleLbl="parChTrans1D2" presStyleIdx="0" presStyleCnt="2"/>
      <dgm:spPr/>
      <dgm:t>
        <a:bodyPr/>
        <a:lstStyle/>
        <a:p>
          <a:endParaRPr lang="ru-RU"/>
        </a:p>
      </dgm:t>
    </dgm:pt>
    <dgm:pt modelId="{78A4E175-AC58-40D5-BBA2-E62D7E3B99B2}" type="pres">
      <dgm:prSet presAssocID="{22928B68-3F1E-4213-B9A4-5F3FF495AA59}" presName="hierRoot2" presStyleCnt="0"/>
      <dgm:spPr/>
    </dgm:pt>
    <dgm:pt modelId="{8DED1DE7-FE13-4475-9D05-FE574AF9ED91}" type="pres">
      <dgm:prSet presAssocID="{22928B68-3F1E-4213-B9A4-5F3FF495AA59}" presName="composite2" presStyleCnt="0"/>
      <dgm:spPr/>
    </dgm:pt>
    <dgm:pt modelId="{A33C0A65-E272-4998-9816-856D4BD7172B}" type="pres">
      <dgm:prSet presAssocID="{22928B68-3F1E-4213-B9A4-5F3FF495AA59}" presName="background2" presStyleLbl="node2" presStyleIdx="0" presStyleCnt="2"/>
      <dgm:spPr/>
    </dgm:pt>
    <dgm:pt modelId="{91F21D7B-5602-42ED-A09A-61376F298F38}" type="pres">
      <dgm:prSet presAssocID="{22928B68-3F1E-4213-B9A4-5F3FF495AA59}" presName="text2" presStyleLbl="fgAcc2" presStyleIdx="0" presStyleCnt="2" custScaleX="273257" custLinFactX="-87127" custLinFactNeighborX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109F82F-B001-4AA5-9BD6-8AB0A70B6685}" type="pres">
      <dgm:prSet presAssocID="{22928B68-3F1E-4213-B9A4-5F3FF495AA59}" presName="hierChild3" presStyleCnt="0"/>
      <dgm:spPr/>
    </dgm:pt>
    <dgm:pt modelId="{E5F7DAA0-C6E8-4416-824B-634E2D2FCC2C}" type="pres">
      <dgm:prSet presAssocID="{74616DBF-9F31-4018-8D37-97AE4F5D78C6}" presName="Name17" presStyleLbl="parChTrans1D3" presStyleIdx="0" presStyleCnt="2"/>
      <dgm:spPr/>
      <dgm:t>
        <a:bodyPr/>
        <a:lstStyle/>
        <a:p>
          <a:endParaRPr lang="ru-RU"/>
        </a:p>
      </dgm:t>
    </dgm:pt>
    <dgm:pt modelId="{A8AC7CF9-8F10-4F2F-AB3D-DFCBDDBFF6AB}" type="pres">
      <dgm:prSet presAssocID="{FD074E4F-AE9B-4AFE-9D90-D5EBD87C7E1E}" presName="hierRoot3" presStyleCnt="0"/>
      <dgm:spPr/>
    </dgm:pt>
    <dgm:pt modelId="{4C97ED0F-E239-4137-B316-5842C32DB9CB}" type="pres">
      <dgm:prSet presAssocID="{FD074E4F-AE9B-4AFE-9D90-D5EBD87C7E1E}" presName="composite3" presStyleCnt="0"/>
      <dgm:spPr/>
    </dgm:pt>
    <dgm:pt modelId="{B858A02D-9892-42F7-B37B-2F70D201D307}" type="pres">
      <dgm:prSet presAssocID="{FD074E4F-AE9B-4AFE-9D90-D5EBD87C7E1E}" presName="background3" presStyleLbl="node3" presStyleIdx="0" presStyleCnt="2"/>
      <dgm:spPr/>
    </dgm:pt>
    <dgm:pt modelId="{532712FB-90C7-4628-AED6-3DEE3A4883D8}" type="pres">
      <dgm:prSet presAssocID="{FD074E4F-AE9B-4AFE-9D90-D5EBD87C7E1E}" presName="text3" presStyleLbl="fgAcc3" presStyleIdx="0" presStyleCnt="2" custScaleX="273257" custLinFactX="-87127" custLinFactNeighborX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8304BDF-B6A2-4CCC-9DC9-ADA1386147FB}" type="pres">
      <dgm:prSet presAssocID="{FD074E4F-AE9B-4AFE-9D90-D5EBD87C7E1E}" presName="hierChild4" presStyleCnt="0"/>
      <dgm:spPr/>
    </dgm:pt>
    <dgm:pt modelId="{29844B44-6B69-40A8-86B7-FC980CCE98E1}" type="pres">
      <dgm:prSet presAssocID="{09469E6E-4497-40C8-9B1D-24DAD7351AE2}" presName="Name23" presStyleLbl="parChTrans1D4" presStyleIdx="0" presStyleCnt="4"/>
      <dgm:spPr/>
      <dgm:t>
        <a:bodyPr/>
        <a:lstStyle/>
        <a:p>
          <a:endParaRPr lang="ru-RU"/>
        </a:p>
      </dgm:t>
    </dgm:pt>
    <dgm:pt modelId="{51F09AA0-DD59-4F4A-8E5F-B7D5A8EB53A4}" type="pres">
      <dgm:prSet presAssocID="{97C81129-368D-4054-B1BF-CE4B86700E38}" presName="hierRoot4" presStyleCnt="0"/>
      <dgm:spPr/>
    </dgm:pt>
    <dgm:pt modelId="{699F428F-F590-4F05-AB03-3E795F022226}" type="pres">
      <dgm:prSet presAssocID="{97C81129-368D-4054-B1BF-CE4B86700E38}" presName="composite4" presStyleCnt="0"/>
      <dgm:spPr/>
    </dgm:pt>
    <dgm:pt modelId="{D5639C72-54F6-4398-9413-0ECAEE2F93A0}" type="pres">
      <dgm:prSet presAssocID="{97C81129-368D-4054-B1BF-CE4B86700E38}" presName="background4" presStyleLbl="node4" presStyleIdx="0" presStyleCnt="4"/>
      <dgm:spPr/>
    </dgm:pt>
    <dgm:pt modelId="{51A9FA59-28DA-4F7B-A690-50E9DD6E86A8}" type="pres">
      <dgm:prSet presAssocID="{97C81129-368D-4054-B1BF-CE4B86700E38}" presName="text4" presStyleLbl="fgAcc4" presStyleIdx="0" presStyleCnt="4" custScaleX="273257" custLinFactX="-87127" custLinFactNeighborX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CAC344E-4066-4633-9DE5-12DCBB68ABFB}" type="pres">
      <dgm:prSet presAssocID="{97C81129-368D-4054-B1BF-CE4B86700E38}" presName="hierChild5" presStyleCnt="0"/>
      <dgm:spPr/>
    </dgm:pt>
    <dgm:pt modelId="{B34B5EFD-6FF5-48D4-AAA0-0F837D35E8A5}" type="pres">
      <dgm:prSet presAssocID="{FC2D32C6-6A95-4521-BB83-2BA2F3AD7001}" presName="Name23" presStyleLbl="parChTrans1D4" presStyleIdx="1" presStyleCnt="4"/>
      <dgm:spPr/>
      <dgm:t>
        <a:bodyPr/>
        <a:lstStyle/>
        <a:p>
          <a:endParaRPr lang="ru-RU"/>
        </a:p>
      </dgm:t>
    </dgm:pt>
    <dgm:pt modelId="{C9CBB5FD-A738-47BE-9C97-D31199481225}" type="pres">
      <dgm:prSet presAssocID="{5F3E22FB-A0FE-4686-AEBD-AB7B3953524A}" presName="hierRoot4" presStyleCnt="0"/>
      <dgm:spPr/>
    </dgm:pt>
    <dgm:pt modelId="{DC03A4EC-A1DB-4F2A-9639-1B7F1A19D2A2}" type="pres">
      <dgm:prSet presAssocID="{5F3E22FB-A0FE-4686-AEBD-AB7B3953524A}" presName="composite4" presStyleCnt="0"/>
      <dgm:spPr/>
    </dgm:pt>
    <dgm:pt modelId="{683FB7F5-15DE-44C6-9919-D51B228BD7CF}" type="pres">
      <dgm:prSet presAssocID="{5F3E22FB-A0FE-4686-AEBD-AB7B3953524A}" presName="background4" presStyleLbl="node4" presStyleIdx="1" presStyleCnt="4"/>
      <dgm:spPr/>
    </dgm:pt>
    <dgm:pt modelId="{9D8603EF-4AAB-4B1F-988B-6CD5522AB840}" type="pres">
      <dgm:prSet presAssocID="{5F3E22FB-A0FE-4686-AEBD-AB7B3953524A}" presName="text4" presStyleLbl="fgAcc4" presStyleIdx="1" presStyleCnt="4" custScaleX="273257" custLinFactX="-87127" custLinFactNeighborX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C4D92C4-0561-485B-AC59-10A5BA13496C}" type="pres">
      <dgm:prSet presAssocID="{5F3E22FB-A0FE-4686-AEBD-AB7B3953524A}" presName="hierChild5" presStyleCnt="0"/>
      <dgm:spPr/>
    </dgm:pt>
    <dgm:pt modelId="{D5C4127F-5ABF-4A86-A837-825C83E8ADD5}" type="pres">
      <dgm:prSet presAssocID="{ED48565D-180B-489B-A22E-9C9DB0293C55}" presName="Name10" presStyleLbl="parChTrans1D2" presStyleIdx="1" presStyleCnt="2"/>
      <dgm:spPr/>
      <dgm:t>
        <a:bodyPr/>
        <a:lstStyle/>
        <a:p>
          <a:endParaRPr lang="ru-RU"/>
        </a:p>
      </dgm:t>
    </dgm:pt>
    <dgm:pt modelId="{64F02AE4-1D34-48C8-97FD-4B76821F82EF}" type="pres">
      <dgm:prSet presAssocID="{19E15749-1B24-4777-BE02-52FC06195BCF}" presName="hierRoot2" presStyleCnt="0"/>
      <dgm:spPr/>
    </dgm:pt>
    <dgm:pt modelId="{6DDAE318-3E2A-4605-8A47-0BB89C4F8CCF}" type="pres">
      <dgm:prSet presAssocID="{19E15749-1B24-4777-BE02-52FC06195BCF}" presName="composite2" presStyleCnt="0"/>
      <dgm:spPr/>
    </dgm:pt>
    <dgm:pt modelId="{28F15FA6-09DD-4A4B-9105-FB7B505E1FF6}" type="pres">
      <dgm:prSet presAssocID="{19E15749-1B24-4777-BE02-52FC06195BCF}" presName="background2" presStyleLbl="node2" presStyleIdx="1" presStyleCnt="2"/>
      <dgm:spPr/>
    </dgm:pt>
    <dgm:pt modelId="{1EA62475-6E65-4964-96FA-4A7F8FFF6DBE}" type="pres">
      <dgm:prSet presAssocID="{19E15749-1B24-4777-BE02-52FC06195BCF}" presName="text2" presStyleLbl="fgAcc2" presStyleIdx="1" presStyleCnt="2" custScaleX="251277" custLinFactX="34051" custLinFactNeighborX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6525A75-36D8-4F1F-AE3D-B734A32DA742}" type="pres">
      <dgm:prSet presAssocID="{19E15749-1B24-4777-BE02-52FC06195BCF}" presName="hierChild3" presStyleCnt="0"/>
      <dgm:spPr/>
    </dgm:pt>
    <dgm:pt modelId="{FD2D6A8A-881B-42C6-B771-87C4BB8C425A}" type="pres">
      <dgm:prSet presAssocID="{ED2E19B5-C652-4676-B7C3-049B94B7FAB0}" presName="Name17" presStyleLbl="parChTrans1D3" presStyleIdx="1" presStyleCnt="2"/>
      <dgm:spPr/>
      <dgm:t>
        <a:bodyPr/>
        <a:lstStyle/>
        <a:p>
          <a:endParaRPr lang="ru-RU"/>
        </a:p>
      </dgm:t>
    </dgm:pt>
    <dgm:pt modelId="{23CEBD59-3548-42A4-9804-9BE7943C66D3}" type="pres">
      <dgm:prSet presAssocID="{9A0E9165-EFB0-4AED-AA95-24AD80C7C232}" presName="hierRoot3" presStyleCnt="0"/>
      <dgm:spPr/>
    </dgm:pt>
    <dgm:pt modelId="{08282772-C8A5-44F5-B721-80C779FE669C}" type="pres">
      <dgm:prSet presAssocID="{9A0E9165-EFB0-4AED-AA95-24AD80C7C232}" presName="composite3" presStyleCnt="0"/>
      <dgm:spPr/>
    </dgm:pt>
    <dgm:pt modelId="{C88646A7-02F6-4099-AD5F-9046FDDC7DF5}" type="pres">
      <dgm:prSet presAssocID="{9A0E9165-EFB0-4AED-AA95-24AD80C7C232}" presName="background3" presStyleLbl="node3" presStyleIdx="1" presStyleCnt="2"/>
      <dgm:spPr/>
    </dgm:pt>
    <dgm:pt modelId="{4745CB82-04F5-4234-A415-14B895151EE1}" type="pres">
      <dgm:prSet presAssocID="{9A0E9165-EFB0-4AED-AA95-24AD80C7C232}" presName="text3" presStyleLbl="fgAcc3" presStyleIdx="1" presStyleCnt="2" custScaleX="251277" custLinFactX="34051" custLinFactNeighborX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D5C5F96-0800-4B06-98D4-98E8492349E3}" type="pres">
      <dgm:prSet presAssocID="{9A0E9165-EFB0-4AED-AA95-24AD80C7C232}" presName="hierChild4" presStyleCnt="0"/>
      <dgm:spPr/>
    </dgm:pt>
    <dgm:pt modelId="{60979182-79F8-4965-8E0C-6E8DFA378016}" type="pres">
      <dgm:prSet presAssocID="{4A18B052-AC3E-4459-BAAF-93D4CA82467D}" presName="Name23" presStyleLbl="parChTrans1D4" presStyleIdx="2" presStyleCnt="4"/>
      <dgm:spPr/>
      <dgm:t>
        <a:bodyPr/>
        <a:lstStyle/>
        <a:p>
          <a:endParaRPr lang="ru-RU"/>
        </a:p>
      </dgm:t>
    </dgm:pt>
    <dgm:pt modelId="{2C829A5A-D139-42CF-9237-470241221EFF}" type="pres">
      <dgm:prSet presAssocID="{03DB9165-3F1B-4133-8BC4-8FCB48B21CE5}" presName="hierRoot4" presStyleCnt="0"/>
      <dgm:spPr/>
    </dgm:pt>
    <dgm:pt modelId="{C93253C8-7964-4438-9FF1-BCEB70CED840}" type="pres">
      <dgm:prSet presAssocID="{03DB9165-3F1B-4133-8BC4-8FCB48B21CE5}" presName="composite4" presStyleCnt="0"/>
      <dgm:spPr/>
    </dgm:pt>
    <dgm:pt modelId="{C8D0CB0F-C01A-4D99-B5EC-1541531FBEE4}" type="pres">
      <dgm:prSet presAssocID="{03DB9165-3F1B-4133-8BC4-8FCB48B21CE5}" presName="background4" presStyleLbl="node4" presStyleIdx="2" presStyleCnt="4"/>
      <dgm:spPr/>
    </dgm:pt>
    <dgm:pt modelId="{C3A4341A-0A56-483E-9854-0E13C0566222}" type="pres">
      <dgm:prSet presAssocID="{03DB9165-3F1B-4133-8BC4-8FCB48B21CE5}" presName="text4" presStyleLbl="fgAcc4" presStyleIdx="2" presStyleCnt="4" custScaleX="251277" custLinFactX="34051" custLinFactNeighborX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4BF6C57-72DA-4639-AAEE-B8CE60DEF0B4}" type="pres">
      <dgm:prSet presAssocID="{03DB9165-3F1B-4133-8BC4-8FCB48B21CE5}" presName="hierChild5" presStyleCnt="0"/>
      <dgm:spPr/>
    </dgm:pt>
    <dgm:pt modelId="{DC1FEDF8-26A3-43F6-B203-8C452E7341B6}" type="pres">
      <dgm:prSet presAssocID="{A6617774-E5FC-47F4-A018-A02266A8ADD2}" presName="Name23" presStyleLbl="parChTrans1D4" presStyleIdx="3" presStyleCnt="4"/>
      <dgm:spPr/>
      <dgm:t>
        <a:bodyPr/>
        <a:lstStyle/>
        <a:p>
          <a:endParaRPr lang="ru-RU"/>
        </a:p>
      </dgm:t>
    </dgm:pt>
    <dgm:pt modelId="{D40C5FC8-87D7-4036-8025-3EEB8DCA9196}" type="pres">
      <dgm:prSet presAssocID="{9AB73762-8851-48A0-98BD-D8E56A88A17C}" presName="hierRoot4" presStyleCnt="0"/>
      <dgm:spPr/>
    </dgm:pt>
    <dgm:pt modelId="{E02C48F2-1123-46A5-A8D8-45E75A319584}" type="pres">
      <dgm:prSet presAssocID="{9AB73762-8851-48A0-98BD-D8E56A88A17C}" presName="composite4" presStyleCnt="0"/>
      <dgm:spPr/>
    </dgm:pt>
    <dgm:pt modelId="{A63A9DBC-753D-4662-A8A5-3FA8AB2873A0}" type="pres">
      <dgm:prSet presAssocID="{9AB73762-8851-48A0-98BD-D8E56A88A17C}" presName="background4" presStyleLbl="node4" presStyleIdx="3" presStyleCnt="4"/>
      <dgm:spPr/>
    </dgm:pt>
    <dgm:pt modelId="{8E64D201-BA2C-42AD-9C4B-FB7F3D59E98C}" type="pres">
      <dgm:prSet presAssocID="{9AB73762-8851-48A0-98BD-D8E56A88A17C}" presName="text4" presStyleLbl="fgAcc4" presStyleIdx="3" presStyleCnt="4" custScaleX="251277" custLinFactX="34051" custLinFactNeighborX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D3BAB64-A9D4-4A7F-AEA8-B89BBD73403A}" type="pres">
      <dgm:prSet presAssocID="{9AB73762-8851-48A0-98BD-D8E56A88A17C}" presName="hierChild5" presStyleCnt="0"/>
      <dgm:spPr/>
    </dgm:pt>
  </dgm:ptLst>
  <dgm:cxnLst>
    <dgm:cxn modelId="{5769FD12-CE70-415B-A967-9CA0B10B6753}" type="presOf" srcId="{FD074E4F-AE9B-4AFE-9D90-D5EBD87C7E1E}" destId="{532712FB-90C7-4628-AED6-3DEE3A4883D8}" srcOrd="0" destOrd="0" presId="urn:microsoft.com/office/officeart/2005/8/layout/hierarchy1"/>
    <dgm:cxn modelId="{419D8AAD-3E3D-4D52-9295-C155D36958FD}" srcId="{FD074E4F-AE9B-4AFE-9D90-D5EBD87C7E1E}" destId="{97C81129-368D-4054-B1BF-CE4B86700E38}" srcOrd="0" destOrd="0" parTransId="{09469E6E-4497-40C8-9B1D-24DAD7351AE2}" sibTransId="{7FB0C35D-4457-423C-81F7-DE1C561D82BD}"/>
    <dgm:cxn modelId="{3F02D39C-FC80-4E6F-A699-D29FA9D44969}" type="presOf" srcId="{E93A4440-671D-4C1C-808E-918C49341FEA}" destId="{55A643AA-F1FC-4348-A46D-870043275BAE}" srcOrd="0" destOrd="0" presId="urn:microsoft.com/office/officeart/2005/8/layout/hierarchy1"/>
    <dgm:cxn modelId="{5D6A1071-71D7-4EFD-B157-45319FFF08D0}" srcId="{22928B68-3F1E-4213-B9A4-5F3FF495AA59}" destId="{FD074E4F-AE9B-4AFE-9D90-D5EBD87C7E1E}" srcOrd="0" destOrd="0" parTransId="{74616DBF-9F31-4018-8D37-97AE4F5D78C6}" sibTransId="{F6D65AC0-0236-40C2-A3B2-23B39C5B51D2}"/>
    <dgm:cxn modelId="{8CA130FF-0C66-4CCF-B36A-F3BCF047DA14}" srcId="{9A0E9165-EFB0-4AED-AA95-24AD80C7C232}" destId="{03DB9165-3F1B-4133-8BC4-8FCB48B21CE5}" srcOrd="0" destOrd="0" parTransId="{4A18B052-AC3E-4459-BAAF-93D4CA82467D}" sibTransId="{A07528C4-6BBD-4EB8-B64E-156DF38A8125}"/>
    <dgm:cxn modelId="{7A90E4D6-57AA-42B8-860F-73394505FF50}" type="presOf" srcId="{74616DBF-9F31-4018-8D37-97AE4F5D78C6}" destId="{E5F7DAA0-C6E8-4416-824B-634E2D2FCC2C}" srcOrd="0" destOrd="0" presId="urn:microsoft.com/office/officeart/2005/8/layout/hierarchy1"/>
    <dgm:cxn modelId="{503D0A82-80D5-4999-B297-0DC5F405803F}" type="presOf" srcId="{22928B68-3F1E-4213-B9A4-5F3FF495AA59}" destId="{91F21D7B-5602-42ED-A09A-61376F298F38}" srcOrd="0" destOrd="0" presId="urn:microsoft.com/office/officeart/2005/8/layout/hierarchy1"/>
    <dgm:cxn modelId="{C410F660-804E-47D5-925B-7DB7EA9C50C6}" type="presOf" srcId="{ED2E19B5-C652-4676-B7C3-049B94B7FAB0}" destId="{FD2D6A8A-881B-42C6-B771-87C4BB8C425A}" srcOrd="0" destOrd="0" presId="urn:microsoft.com/office/officeart/2005/8/layout/hierarchy1"/>
    <dgm:cxn modelId="{C2371396-4997-4692-A8CC-708D8642A78D}" type="presOf" srcId="{7E31F173-4F21-4B12-83AD-910C12E85470}" destId="{3601D64F-CC44-44CE-938D-B3AAF4A2C3B0}" srcOrd="0" destOrd="0" presId="urn:microsoft.com/office/officeart/2005/8/layout/hierarchy1"/>
    <dgm:cxn modelId="{711FC7B7-880C-4202-AE52-09F145FED204}" type="presOf" srcId="{9AB73762-8851-48A0-98BD-D8E56A88A17C}" destId="{8E64D201-BA2C-42AD-9C4B-FB7F3D59E98C}" srcOrd="0" destOrd="0" presId="urn:microsoft.com/office/officeart/2005/8/layout/hierarchy1"/>
    <dgm:cxn modelId="{07AB42AD-4DF1-4B7D-8C5A-525DD15D2601}" srcId="{19E15749-1B24-4777-BE02-52FC06195BCF}" destId="{9A0E9165-EFB0-4AED-AA95-24AD80C7C232}" srcOrd="0" destOrd="0" parTransId="{ED2E19B5-C652-4676-B7C3-049B94B7FAB0}" sibTransId="{0992556B-42AE-4756-A360-8A2500B09AB7}"/>
    <dgm:cxn modelId="{934EE95E-D316-4612-B244-DAD8EAB009AA}" type="presOf" srcId="{19E15749-1B24-4777-BE02-52FC06195BCF}" destId="{1EA62475-6E65-4964-96FA-4A7F8FFF6DBE}" srcOrd="0" destOrd="0" presId="urn:microsoft.com/office/officeart/2005/8/layout/hierarchy1"/>
    <dgm:cxn modelId="{3CDF3DB2-E424-462D-A061-259A999C62C7}" type="presOf" srcId="{9A0E9165-EFB0-4AED-AA95-24AD80C7C232}" destId="{4745CB82-04F5-4234-A415-14B895151EE1}" srcOrd="0" destOrd="0" presId="urn:microsoft.com/office/officeart/2005/8/layout/hierarchy1"/>
    <dgm:cxn modelId="{C78A6510-2494-4B56-8F69-D84A3D5BFBC2}" type="presOf" srcId="{ED48565D-180B-489B-A22E-9C9DB0293C55}" destId="{D5C4127F-5ABF-4A86-A837-825C83E8ADD5}" srcOrd="0" destOrd="0" presId="urn:microsoft.com/office/officeart/2005/8/layout/hierarchy1"/>
    <dgm:cxn modelId="{1D2A8D7B-0F25-4E2E-9F48-97609368F025}" type="presOf" srcId="{97C81129-368D-4054-B1BF-CE4B86700E38}" destId="{51A9FA59-28DA-4F7B-A690-50E9DD6E86A8}" srcOrd="0" destOrd="0" presId="urn:microsoft.com/office/officeart/2005/8/layout/hierarchy1"/>
    <dgm:cxn modelId="{B5CC129B-39BB-433F-8D12-382C7AB5122D}" type="presOf" srcId="{09469E6E-4497-40C8-9B1D-24DAD7351AE2}" destId="{29844B44-6B69-40A8-86B7-FC980CCE98E1}" srcOrd="0" destOrd="0" presId="urn:microsoft.com/office/officeart/2005/8/layout/hierarchy1"/>
    <dgm:cxn modelId="{73438C6D-BF38-4756-BA6F-3BA95DF657C2}" type="presOf" srcId="{F8038B28-4C99-4C99-91FA-89EDE71665EA}" destId="{27E6B7BC-F544-4BF7-B001-E99E6A9A073C}" srcOrd="0" destOrd="0" presId="urn:microsoft.com/office/officeart/2005/8/layout/hierarchy1"/>
    <dgm:cxn modelId="{510CC806-99AB-4333-805B-FAAD6B3456DB}" type="presOf" srcId="{03DB9165-3F1B-4133-8BC4-8FCB48B21CE5}" destId="{C3A4341A-0A56-483E-9854-0E13C0566222}" srcOrd="0" destOrd="0" presId="urn:microsoft.com/office/officeart/2005/8/layout/hierarchy1"/>
    <dgm:cxn modelId="{9666C1A6-DD14-4BE4-9282-BD88D7FDE036}" srcId="{F8038B28-4C99-4C99-91FA-89EDE71665EA}" destId="{22928B68-3F1E-4213-B9A4-5F3FF495AA59}" srcOrd="0" destOrd="0" parTransId="{E93A4440-671D-4C1C-808E-918C49341FEA}" sibTransId="{8D7C9B41-37FC-43EB-9F44-2F0C148DAB9F}"/>
    <dgm:cxn modelId="{90C2E9D9-A2FE-4E15-9B47-1BB61412F2B2}" srcId="{03DB9165-3F1B-4133-8BC4-8FCB48B21CE5}" destId="{9AB73762-8851-48A0-98BD-D8E56A88A17C}" srcOrd="0" destOrd="0" parTransId="{A6617774-E5FC-47F4-A018-A02266A8ADD2}" sibTransId="{F16BCCDF-CE7D-45CA-8E5F-5AC8AC6FD54E}"/>
    <dgm:cxn modelId="{8CAA8330-7CAE-493C-BF42-C406AD055E8A}" type="presOf" srcId="{A6617774-E5FC-47F4-A018-A02266A8ADD2}" destId="{DC1FEDF8-26A3-43F6-B203-8C452E7341B6}" srcOrd="0" destOrd="0" presId="urn:microsoft.com/office/officeart/2005/8/layout/hierarchy1"/>
    <dgm:cxn modelId="{5A3BD7D0-ABBF-4884-AEA2-415E23C7CA85}" srcId="{97C81129-368D-4054-B1BF-CE4B86700E38}" destId="{5F3E22FB-A0FE-4686-AEBD-AB7B3953524A}" srcOrd="0" destOrd="0" parTransId="{FC2D32C6-6A95-4521-BB83-2BA2F3AD7001}" sibTransId="{D5A171EF-1F1A-4E09-8479-F71A34A30935}"/>
    <dgm:cxn modelId="{DEEFC128-D35B-44C8-909E-6B73ACD63676}" type="presOf" srcId="{4A18B052-AC3E-4459-BAAF-93D4CA82467D}" destId="{60979182-79F8-4965-8E0C-6E8DFA378016}" srcOrd="0" destOrd="0" presId="urn:microsoft.com/office/officeart/2005/8/layout/hierarchy1"/>
    <dgm:cxn modelId="{F2160EF4-AEFE-4FAC-8159-9795D8AA29ED}" srcId="{7E31F173-4F21-4B12-83AD-910C12E85470}" destId="{F8038B28-4C99-4C99-91FA-89EDE71665EA}" srcOrd="0" destOrd="0" parTransId="{E5552FAB-F0FF-4605-AF04-90DF479D5C89}" sibTransId="{AD92A329-C242-4BE9-B4A5-8095462AD87A}"/>
    <dgm:cxn modelId="{44760E83-37A7-41DE-9D9E-DCE1FA7184AF}" type="presOf" srcId="{5F3E22FB-A0FE-4686-AEBD-AB7B3953524A}" destId="{9D8603EF-4AAB-4B1F-988B-6CD5522AB840}" srcOrd="0" destOrd="0" presId="urn:microsoft.com/office/officeart/2005/8/layout/hierarchy1"/>
    <dgm:cxn modelId="{BF7E360A-3A14-4506-989D-1C63D106EADE}" type="presOf" srcId="{FC2D32C6-6A95-4521-BB83-2BA2F3AD7001}" destId="{B34B5EFD-6FF5-48D4-AAA0-0F837D35E8A5}" srcOrd="0" destOrd="0" presId="urn:microsoft.com/office/officeart/2005/8/layout/hierarchy1"/>
    <dgm:cxn modelId="{2E0A1D98-7C5A-4FAE-AA2D-CD8B83E18A49}" srcId="{F8038B28-4C99-4C99-91FA-89EDE71665EA}" destId="{19E15749-1B24-4777-BE02-52FC06195BCF}" srcOrd="1" destOrd="0" parTransId="{ED48565D-180B-489B-A22E-9C9DB0293C55}" sibTransId="{BCAC1593-A274-4FE4-89E8-B27B55A61420}"/>
    <dgm:cxn modelId="{CA4DF303-6478-4915-90CF-03990E724547}" type="presParOf" srcId="{3601D64F-CC44-44CE-938D-B3AAF4A2C3B0}" destId="{2CB3E059-88F0-4BF8-A484-44587DC9E96C}" srcOrd="0" destOrd="0" presId="urn:microsoft.com/office/officeart/2005/8/layout/hierarchy1"/>
    <dgm:cxn modelId="{69B56A51-298A-408B-AF5A-354965781A4C}" type="presParOf" srcId="{2CB3E059-88F0-4BF8-A484-44587DC9E96C}" destId="{33874525-9616-47BF-95E2-CC9E9DF24261}" srcOrd="0" destOrd="0" presId="urn:microsoft.com/office/officeart/2005/8/layout/hierarchy1"/>
    <dgm:cxn modelId="{A6008B8B-A24B-41BF-8511-741072BEC7CD}" type="presParOf" srcId="{33874525-9616-47BF-95E2-CC9E9DF24261}" destId="{9F0310D5-6E3F-47FF-BBE0-66B33823F9D5}" srcOrd="0" destOrd="0" presId="urn:microsoft.com/office/officeart/2005/8/layout/hierarchy1"/>
    <dgm:cxn modelId="{5791819E-53B8-456F-9B84-E50B58386D58}" type="presParOf" srcId="{33874525-9616-47BF-95E2-CC9E9DF24261}" destId="{27E6B7BC-F544-4BF7-B001-E99E6A9A073C}" srcOrd="1" destOrd="0" presId="urn:microsoft.com/office/officeart/2005/8/layout/hierarchy1"/>
    <dgm:cxn modelId="{C779CF94-0A55-4BF2-9DDD-28FEEDA34657}" type="presParOf" srcId="{2CB3E059-88F0-4BF8-A484-44587DC9E96C}" destId="{74918E0D-39A1-4397-B557-FC4552095FDC}" srcOrd="1" destOrd="0" presId="urn:microsoft.com/office/officeart/2005/8/layout/hierarchy1"/>
    <dgm:cxn modelId="{013A9A09-D402-4C5B-80C4-50772D028106}" type="presParOf" srcId="{74918E0D-39A1-4397-B557-FC4552095FDC}" destId="{55A643AA-F1FC-4348-A46D-870043275BAE}" srcOrd="0" destOrd="0" presId="urn:microsoft.com/office/officeart/2005/8/layout/hierarchy1"/>
    <dgm:cxn modelId="{42105135-8A26-45CA-915D-AE28DC4069DD}" type="presParOf" srcId="{74918E0D-39A1-4397-B557-FC4552095FDC}" destId="{78A4E175-AC58-40D5-BBA2-E62D7E3B99B2}" srcOrd="1" destOrd="0" presId="urn:microsoft.com/office/officeart/2005/8/layout/hierarchy1"/>
    <dgm:cxn modelId="{A4D17578-BBE2-44AF-95D7-C6863ED583F7}" type="presParOf" srcId="{78A4E175-AC58-40D5-BBA2-E62D7E3B99B2}" destId="{8DED1DE7-FE13-4475-9D05-FE574AF9ED91}" srcOrd="0" destOrd="0" presId="urn:microsoft.com/office/officeart/2005/8/layout/hierarchy1"/>
    <dgm:cxn modelId="{DCDD4EC7-18DA-4A85-BBD7-C7CB50A7BD25}" type="presParOf" srcId="{8DED1DE7-FE13-4475-9D05-FE574AF9ED91}" destId="{A33C0A65-E272-4998-9816-856D4BD7172B}" srcOrd="0" destOrd="0" presId="urn:microsoft.com/office/officeart/2005/8/layout/hierarchy1"/>
    <dgm:cxn modelId="{16BCB7BE-DD6F-4AD2-8FC8-9F3A66D1127D}" type="presParOf" srcId="{8DED1DE7-FE13-4475-9D05-FE574AF9ED91}" destId="{91F21D7B-5602-42ED-A09A-61376F298F38}" srcOrd="1" destOrd="0" presId="urn:microsoft.com/office/officeart/2005/8/layout/hierarchy1"/>
    <dgm:cxn modelId="{CA3B46A9-90C7-4643-8913-57104964DBDC}" type="presParOf" srcId="{78A4E175-AC58-40D5-BBA2-E62D7E3B99B2}" destId="{6109F82F-B001-4AA5-9BD6-8AB0A70B6685}" srcOrd="1" destOrd="0" presId="urn:microsoft.com/office/officeart/2005/8/layout/hierarchy1"/>
    <dgm:cxn modelId="{13217CFC-C838-4C57-AE7C-6B67D678E909}" type="presParOf" srcId="{6109F82F-B001-4AA5-9BD6-8AB0A70B6685}" destId="{E5F7DAA0-C6E8-4416-824B-634E2D2FCC2C}" srcOrd="0" destOrd="0" presId="urn:microsoft.com/office/officeart/2005/8/layout/hierarchy1"/>
    <dgm:cxn modelId="{6327A79D-DD0F-46A3-87D3-F797E996092E}" type="presParOf" srcId="{6109F82F-B001-4AA5-9BD6-8AB0A70B6685}" destId="{A8AC7CF9-8F10-4F2F-AB3D-DFCBDDBFF6AB}" srcOrd="1" destOrd="0" presId="urn:microsoft.com/office/officeart/2005/8/layout/hierarchy1"/>
    <dgm:cxn modelId="{A0184D01-8FD3-4899-B3F2-E59373F67F59}" type="presParOf" srcId="{A8AC7CF9-8F10-4F2F-AB3D-DFCBDDBFF6AB}" destId="{4C97ED0F-E239-4137-B316-5842C32DB9CB}" srcOrd="0" destOrd="0" presId="urn:microsoft.com/office/officeart/2005/8/layout/hierarchy1"/>
    <dgm:cxn modelId="{AE57ABE4-DC5A-4C1F-A25C-D57BB80C2AAF}" type="presParOf" srcId="{4C97ED0F-E239-4137-B316-5842C32DB9CB}" destId="{B858A02D-9892-42F7-B37B-2F70D201D307}" srcOrd="0" destOrd="0" presId="urn:microsoft.com/office/officeart/2005/8/layout/hierarchy1"/>
    <dgm:cxn modelId="{168BFCF1-8A08-45EA-89E9-7818C6028A43}" type="presParOf" srcId="{4C97ED0F-E239-4137-B316-5842C32DB9CB}" destId="{532712FB-90C7-4628-AED6-3DEE3A4883D8}" srcOrd="1" destOrd="0" presId="urn:microsoft.com/office/officeart/2005/8/layout/hierarchy1"/>
    <dgm:cxn modelId="{7B99E9AC-9E0E-49F9-AD1B-C1DDAF2DB504}" type="presParOf" srcId="{A8AC7CF9-8F10-4F2F-AB3D-DFCBDDBFF6AB}" destId="{E8304BDF-B6A2-4CCC-9DC9-ADA1386147FB}" srcOrd="1" destOrd="0" presId="urn:microsoft.com/office/officeart/2005/8/layout/hierarchy1"/>
    <dgm:cxn modelId="{B87779DF-3F6A-4A2E-B39D-F4F7A566D2D1}" type="presParOf" srcId="{E8304BDF-B6A2-4CCC-9DC9-ADA1386147FB}" destId="{29844B44-6B69-40A8-86B7-FC980CCE98E1}" srcOrd="0" destOrd="0" presId="urn:microsoft.com/office/officeart/2005/8/layout/hierarchy1"/>
    <dgm:cxn modelId="{DE39EAA5-D455-4B39-AF84-5795384038D0}" type="presParOf" srcId="{E8304BDF-B6A2-4CCC-9DC9-ADA1386147FB}" destId="{51F09AA0-DD59-4F4A-8E5F-B7D5A8EB53A4}" srcOrd="1" destOrd="0" presId="urn:microsoft.com/office/officeart/2005/8/layout/hierarchy1"/>
    <dgm:cxn modelId="{2E5C76A2-C560-4635-A0FF-1E57D0D51E91}" type="presParOf" srcId="{51F09AA0-DD59-4F4A-8E5F-B7D5A8EB53A4}" destId="{699F428F-F590-4F05-AB03-3E795F022226}" srcOrd="0" destOrd="0" presId="urn:microsoft.com/office/officeart/2005/8/layout/hierarchy1"/>
    <dgm:cxn modelId="{EB97D16C-2537-46B0-BF10-71E3C6726E9B}" type="presParOf" srcId="{699F428F-F590-4F05-AB03-3E795F022226}" destId="{D5639C72-54F6-4398-9413-0ECAEE2F93A0}" srcOrd="0" destOrd="0" presId="urn:microsoft.com/office/officeart/2005/8/layout/hierarchy1"/>
    <dgm:cxn modelId="{B70AB0F6-978B-45EB-9D96-F7375E3024F6}" type="presParOf" srcId="{699F428F-F590-4F05-AB03-3E795F022226}" destId="{51A9FA59-28DA-4F7B-A690-50E9DD6E86A8}" srcOrd="1" destOrd="0" presId="urn:microsoft.com/office/officeart/2005/8/layout/hierarchy1"/>
    <dgm:cxn modelId="{4FF993C5-4165-4FB7-AF00-7FDC8381E094}" type="presParOf" srcId="{51F09AA0-DD59-4F4A-8E5F-B7D5A8EB53A4}" destId="{ECAC344E-4066-4633-9DE5-12DCBB68ABFB}" srcOrd="1" destOrd="0" presId="urn:microsoft.com/office/officeart/2005/8/layout/hierarchy1"/>
    <dgm:cxn modelId="{2554139B-9D2E-4151-9B0C-458C1E08DC9D}" type="presParOf" srcId="{ECAC344E-4066-4633-9DE5-12DCBB68ABFB}" destId="{B34B5EFD-6FF5-48D4-AAA0-0F837D35E8A5}" srcOrd="0" destOrd="0" presId="urn:microsoft.com/office/officeart/2005/8/layout/hierarchy1"/>
    <dgm:cxn modelId="{2332A211-318F-4A4B-B5DF-064C5175C1ED}" type="presParOf" srcId="{ECAC344E-4066-4633-9DE5-12DCBB68ABFB}" destId="{C9CBB5FD-A738-47BE-9C97-D31199481225}" srcOrd="1" destOrd="0" presId="urn:microsoft.com/office/officeart/2005/8/layout/hierarchy1"/>
    <dgm:cxn modelId="{85C7BC88-AA2F-4511-B82B-759B83DB4E7B}" type="presParOf" srcId="{C9CBB5FD-A738-47BE-9C97-D31199481225}" destId="{DC03A4EC-A1DB-4F2A-9639-1B7F1A19D2A2}" srcOrd="0" destOrd="0" presId="urn:microsoft.com/office/officeart/2005/8/layout/hierarchy1"/>
    <dgm:cxn modelId="{8DD20209-2F8B-40BD-9520-0CFCB056A6F6}" type="presParOf" srcId="{DC03A4EC-A1DB-4F2A-9639-1B7F1A19D2A2}" destId="{683FB7F5-15DE-44C6-9919-D51B228BD7CF}" srcOrd="0" destOrd="0" presId="urn:microsoft.com/office/officeart/2005/8/layout/hierarchy1"/>
    <dgm:cxn modelId="{32673E2D-0CE4-4AD9-8793-233EB15B39EB}" type="presParOf" srcId="{DC03A4EC-A1DB-4F2A-9639-1B7F1A19D2A2}" destId="{9D8603EF-4AAB-4B1F-988B-6CD5522AB840}" srcOrd="1" destOrd="0" presId="urn:microsoft.com/office/officeart/2005/8/layout/hierarchy1"/>
    <dgm:cxn modelId="{613FC44A-48DC-40AF-A722-0F6A0E077BF7}" type="presParOf" srcId="{C9CBB5FD-A738-47BE-9C97-D31199481225}" destId="{AC4D92C4-0561-485B-AC59-10A5BA13496C}" srcOrd="1" destOrd="0" presId="urn:microsoft.com/office/officeart/2005/8/layout/hierarchy1"/>
    <dgm:cxn modelId="{80C82942-D5C6-4A8B-B8D3-98C98F7FC3F8}" type="presParOf" srcId="{74918E0D-39A1-4397-B557-FC4552095FDC}" destId="{D5C4127F-5ABF-4A86-A837-825C83E8ADD5}" srcOrd="2" destOrd="0" presId="urn:microsoft.com/office/officeart/2005/8/layout/hierarchy1"/>
    <dgm:cxn modelId="{FD9919F7-9B87-40FC-9E12-D1AC16287704}" type="presParOf" srcId="{74918E0D-39A1-4397-B557-FC4552095FDC}" destId="{64F02AE4-1D34-48C8-97FD-4B76821F82EF}" srcOrd="3" destOrd="0" presId="urn:microsoft.com/office/officeart/2005/8/layout/hierarchy1"/>
    <dgm:cxn modelId="{3616AFAF-B33C-4659-A416-7C843F88C4DF}" type="presParOf" srcId="{64F02AE4-1D34-48C8-97FD-4B76821F82EF}" destId="{6DDAE318-3E2A-4605-8A47-0BB89C4F8CCF}" srcOrd="0" destOrd="0" presId="urn:microsoft.com/office/officeart/2005/8/layout/hierarchy1"/>
    <dgm:cxn modelId="{006F7A99-7560-42B7-92C1-C794A2B297AB}" type="presParOf" srcId="{6DDAE318-3E2A-4605-8A47-0BB89C4F8CCF}" destId="{28F15FA6-09DD-4A4B-9105-FB7B505E1FF6}" srcOrd="0" destOrd="0" presId="urn:microsoft.com/office/officeart/2005/8/layout/hierarchy1"/>
    <dgm:cxn modelId="{038B40D4-E969-4D81-A3D8-91706D142A62}" type="presParOf" srcId="{6DDAE318-3E2A-4605-8A47-0BB89C4F8CCF}" destId="{1EA62475-6E65-4964-96FA-4A7F8FFF6DBE}" srcOrd="1" destOrd="0" presId="urn:microsoft.com/office/officeart/2005/8/layout/hierarchy1"/>
    <dgm:cxn modelId="{2FBC8AA5-CA04-4E4E-BE2B-A3EE6B53E375}" type="presParOf" srcId="{64F02AE4-1D34-48C8-97FD-4B76821F82EF}" destId="{76525A75-36D8-4F1F-AE3D-B734A32DA742}" srcOrd="1" destOrd="0" presId="urn:microsoft.com/office/officeart/2005/8/layout/hierarchy1"/>
    <dgm:cxn modelId="{2F0F3369-CD32-4622-811E-7A6776DB3818}" type="presParOf" srcId="{76525A75-36D8-4F1F-AE3D-B734A32DA742}" destId="{FD2D6A8A-881B-42C6-B771-87C4BB8C425A}" srcOrd="0" destOrd="0" presId="urn:microsoft.com/office/officeart/2005/8/layout/hierarchy1"/>
    <dgm:cxn modelId="{41C0153D-C981-4349-8AEB-AF5B49D8DEAE}" type="presParOf" srcId="{76525A75-36D8-4F1F-AE3D-B734A32DA742}" destId="{23CEBD59-3548-42A4-9804-9BE7943C66D3}" srcOrd="1" destOrd="0" presId="urn:microsoft.com/office/officeart/2005/8/layout/hierarchy1"/>
    <dgm:cxn modelId="{1C8DF3B2-DD31-454E-86EF-D8772415D90A}" type="presParOf" srcId="{23CEBD59-3548-42A4-9804-9BE7943C66D3}" destId="{08282772-C8A5-44F5-B721-80C779FE669C}" srcOrd="0" destOrd="0" presId="urn:microsoft.com/office/officeart/2005/8/layout/hierarchy1"/>
    <dgm:cxn modelId="{481B9311-BF59-49F5-B0F4-7DBFDAC0CF3E}" type="presParOf" srcId="{08282772-C8A5-44F5-B721-80C779FE669C}" destId="{C88646A7-02F6-4099-AD5F-9046FDDC7DF5}" srcOrd="0" destOrd="0" presId="urn:microsoft.com/office/officeart/2005/8/layout/hierarchy1"/>
    <dgm:cxn modelId="{F5F8134E-C1EF-4CA1-978E-FF89AE678AC4}" type="presParOf" srcId="{08282772-C8A5-44F5-B721-80C779FE669C}" destId="{4745CB82-04F5-4234-A415-14B895151EE1}" srcOrd="1" destOrd="0" presId="urn:microsoft.com/office/officeart/2005/8/layout/hierarchy1"/>
    <dgm:cxn modelId="{793D3C6D-4998-42E8-8276-323EF96B9AC2}" type="presParOf" srcId="{23CEBD59-3548-42A4-9804-9BE7943C66D3}" destId="{FD5C5F96-0800-4B06-98D4-98E8492349E3}" srcOrd="1" destOrd="0" presId="urn:microsoft.com/office/officeart/2005/8/layout/hierarchy1"/>
    <dgm:cxn modelId="{2E4C373C-210B-4C25-95DE-27B1A0386A68}" type="presParOf" srcId="{FD5C5F96-0800-4B06-98D4-98E8492349E3}" destId="{60979182-79F8-4965-8E0C-6E8DFA378016}" srcOrd="0" destOrd="0" presId="urn:microsoft.com/office/officeart/2005/8/layout/hierarchy1"/>
    <dgm:cxn modelId="{4BC9F22A-4736-42C9-BD49-26DADE1AD92F}" type="presParOf" srcId="{FD5C5F96-0800-4B06-98D4-98E8492349E3}" destId="{2C829A5A-D139-42CF-9237-470241221EFF}" srcOrd="1" destOrd="0" presId="urn:microsoft.com/office/officeart/2005/8/layout/hierarchy1"/>
    <dgm:cxn modelId="{5430CBD5-ABFB-41C9-9742-D80D16AB9C7B}" type="presParOf" srcId="{2C829A5A-D139-42CF-9237-470241221EFF}" destId="{C93253C8-7964-4438-9FF1-BCEB70CED840}" srcOrd="0" destOrd="0" presId="urn:microsoft.com/office/officeart/2005/8/layout/hierarchy1"/>
    <dgm:cxn modelId="{DFCB1704-2A25-417A-82B1-C356B8B43629}" type="presParOf" srcId="{C93253C8-7964-4438-9FF1-BCEB70CED840}" destId="{C8D0CB0F-C01A-4D99-B5EC-1541531FBEE4}" srcOrd="0" destOrd="0" presId="urn:microsoft.com/office/officeart/2005/8/layout/hierarchy1"/>
    <dgm:cxn modelId="{1C716A8F-0C3A-43F9-9BC6-68FEAFA37E7A}" type="presParOf" srcId="{C93253C8-7964-4438-9FF1-BCEB70CED840}" destId="{C3A4341A-0A56-483E-9854-0E13C0566222}" srcOrd="1" destOrd="0" presId="urn:microsoft.com/office/officeart/2005/8/layout/hierarchy1"/>
    <dgm:cxn modelId="{9ABE6339-E459-4C99-BDD2-F7B6BF10E1B5}" type="presParOf" srcId="{2C829A5A-D139-42CF-9237-470241221EFF}" destId="{64BF6C57-72DA-4639-AAEE-B8CE60DEF0B4}" srcOrd="1" destOrd="0" presId="urn:microsoft.com/office/officeart/2005/8/layout/hierarchy1"/>
    <dgm:cxn modelId="{29D22549-7483-44EA-8E62-2A20742D66CE}" type="presParOf" srcId="{64BF6C57-72DA-4639-AAEE-B8CE60DEF0B4}" destId="{DC1FEDF8-26A3-43F6-B203-8C452E7341B6}" srcOrd="0" destOrd="0" presId="urn:microsoft.com/office/officeart/2005/8/layout/hierarchy1"/>
    <dgm:cxn modelId="{A8A35624-0671-48A3-B484-5964CDFC15FB}" type="presParOf" srcId="{64BF6C57-72DA-4639-AAEE-B8CE60DEF0B4}" destId="{D40C5FC8-87D7-4036-8025-3EEB8DCA9196}" srcOrd="1" destOrd="0" presId="urn:microsoft.com/office/officeart/2005/8/layout/hierarchy1"/>
    <dgm:cxn modelId="{C9365BAC-B3AF-4379-ABA0-03DEE15C7BC6}" type="presParOf" srcId="{D40C5FC8-87D7-4036-8025-3EEB8DCA9196}" destId="{E02C48F2-1123-46A5-A8D8-45E75A319584}" srcOrd="0" destOrd="0" presId="urn:microsoft.com/office/officeart/2005/8/layout/hierarchy1"/>
    <dgm:cxn modelId="{E58FF9D5-080A-4138-A304-219FBF05754C}" type="presParOf" srcId="{E02C48F2-1123-46A5-A8D8-45E75A319584}" destId="{A63A9DBC-753D-4662-A8A5-3FA8AB2873A0}" srcOrd="0" destOrd="0" presId="urn:microsoft.com/office/officeart/2005/8/layout/hierarchy1"/>
    <dgm:cxn modelId="{DD727846-07CF-49B2-AC3F-B636BF23AD8D}" type="presParOf" srcId="{E02C48F2-1123-46A5-A8D8-45E75A319584}" destId="{8E64D201-BA2C-42AD-9C4B-FB7F3D59E98C}" srcOrd="1" destOrd="0" presId="urn:microsoft.com/office/officeart/2005/8/layout/hierarchy1"/>
    <dgm:cxn modelId="{2AA17A24-F0B0-47CB-8C91-FA06EEE7DC18}" type="presParOf" srcId="{D40C5FC8-87D7-4036-8025-3EEB8DCA9196}" destId="{7D3BAB64-A9D4-4A7F-AEA8-B89BBD73403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E31F173-4F21-4B12-83AD-910C12E8547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038B28-4C99-4C99-91FA-89EDE71665EA}">
      <dgm:prSet phldrT="[Текст]"/>
      <dgm:spPr/>
      <dgm:t>
        <a:bodyPr/>
        <a:lstStyle/>
        <a:p>
          <a:r>
            <a:rPr lang="ru-RU" dirty="0" smtClean="0"/>
            <a:t>Операции на открытом рынке</a:t>
          </a:r>
          <a:endParaRPr lang="ru-RU" dirty="0"/>
        </a:p>
      </dgm:t>
    </dgm:pt>
    <dgm:pt modelId="{E5552FAB-F0FF-4605-AF04-90DF479D5C89}" type="parTrans" cxnId="{F2160EF4-AEFE-4FAC-8159-9795D8AA29ED}">
      <dgm:prSet/>
      <dgm:spPr/>
      <dgm:t>
        <a:bodyPr/>
        <a:lstStyle/>
        <a:p>
          <a:endParaRPr lang="ru-RU"/>
        </a:p>
      </dgm:t>
    </dgm:pt>
    <dgm:pt modelId="{AD92A329-C242-4BE9-B4A5-8095462AD87A}" type="sibTrans" cxnId="{F2160EF4-AEFE-4FAC-8159-9795D8AA29ED}">
      <dgm:prSet/>
      <dgm:spPr/>
      <dgm:t>
        <a:bodyPr/>
        <a:lstStyle/>
        <a:p>
          <a:endParaRPr lang="ru-RU"/>
        </a:p>
      </dgm:t>
    </dgm:pt>
    <dgm:pt modelId="{22928B68-3F1E-4213-B9A4-5F3FF495AA59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400" dirty="0" smtClean="0"/>
            <a:t>Покупка ценных бумаг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1400" dirty="0" smtClean="0"/>
            <a:t>- у населения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1400" dirty="0" smtClean="0"/>
            <a:t>- у коммерческих банков</a:t>
          </a:r>
          <a:endParaRPr lang="ru-RU" sz="1400" dirty="0"/>
        </a:p>
      </dgm:t>
    </dgm:pt>
    <dgm:pt modelId="{E93A4440-671D-4C1C-808E-918C49341FEA}" type="parTrans" cxnId="{9666C1A6-DD14-4BE4-9282-BD88D7FDE036}">
      <dgm:prSet/>
      <dgm:spPr/>
      <dgm:t>
        <a:bodyPr/>
        <a:lstStyle/>
        <a:p>
          <a:endParaRPr lang="ru-RU"/>
        </a:p>
      </dgm:t>
    </dgm:pt>
    <dgm:pt modelId="{8D7C9B41-37FC-43EB-9F44-2F0C148DAB9F}" type="sibTrans" cxnId="{9666C1A6-DD14-4BE4-9282-BD88D7FDE036}">
      <dgm:prSet/>
      <dgm:spPr/>
      <dgm:t>
        <a:bodyPr/>
        <a:lstStyle/>
        <a:p>
          <a:endParaRPr lang="ru-RU"/>
        </a:p>
      </dgm:t>
    </dgm:pt>
    <dgm:pt modelId="{FD074E4F-AE9B-4AFE-9D90-D5EBD87C7E1E}">
      <dgm:prSet phldrT="[Текст]" custT="1"/>
      <dgm:spPr/>
      <dgm:t>
        <a:bodyPr/>
        <a:lstStyle/>
        <a:p>
          <a:r>
            <a:rPr lang="ru-RU" sz="1400" dirty="0" smtClean="0"/>
            <a:t>Дополнительные денежные средства на счетах коммерческих банков</a:t>
          </a:r>
          <a:endParaRPr lang="ru-RU" sz="1400" dirty="0" smtClean="0"/>
        </a:p>
      </dgm:t>
    </dgm:pt>
    <dgm:pt modelId="{74616DBF-9F31-4018-8D37-97AE4F5D78C6}" type="parTrans" cxnId="{5D6A1071-71D7-4EFD-B157-45319FFF08D0}">
      <dgm:prSet/>
      <dgm:spPr/>
      <dgm:t>
        <a:bodyPr/>
        <a:lstStyle/>
        <a:p>
          <a:endParaRPr lang="ru-RU"/>
        </a:p>
      </dgm:t>
    </dgm:pt>
    <dgm:pt modelId="{F6D65AC0-0236-40C2-A3B2-23B39C5B51D2}" type="sibTrans" cxnId="{5D6A1071-71D7-4EFD-B157-45319FFF08D0}">
      <dgm:prSet/>
      <dgm:spPr/>
      <dgm:t>
        <a:bodyPr/>
        <a:lstStyle/>
        <a:p>
          <a:endParaRPr lang="ru-RU"/>
        </a:p>
      </dgm:t>
    </dgm:pt>
    <dgm:pt modelId="{19E15749-1B24-4777-BE02-52FC06195BCF}">
      <dgm:prSet phldrT="[Текст]" custT="1"/>
      <dgm:spPr/>
      <dgm:t>
        <a:bodyPr/>
        <a:lstStyle/>
        <a:p>
          <a:pPr algn="ctr">
            <a:spcAft>
              <a:spcPts val="0"/>
            </a:spcAft>
          </a:pPr>
          <a:r>
            <a:rPr lang="ru-RU" sz="1400" dirty="0" smtClean="0"/>
            <a:t>Продажа ценных бумаг </a:t>
          </a:r>
        </a:p>
        <a:p>
          <a:pPr algn="l">
            <a:spcAft>
              <a:spcPts val="0"/>
            </a:spcAft>
          </a:pPr>
          <a:r>
            <a:rPr lang="ru-RU" sz="1400" dirty="0" smtClean="0"/>
            <a:t>- населению</a:t>
          </a:r>
        </a:p>
        <a:p>
          <a:pPr algn="l">
            <a:spcAft>
              <a:spcPts val="0"/>
            </a:spcAft>
          </a:pPr>
          <a:r>
            <a:rPr lang="ru-RU" sz="1400" dirty="0" smtClean="0"/>
            <a:t>- коммерческим банкам</a:t>
          </a:r>
          <a:endParaRPr lang="ru-RU" sz="1400" dirty="0" smtClean="0"/>
        </a:p>
      </dgm:t>
    </dgm:pt>
    <dgm:pt modelId="{ED48565D-180B-489B-A22E-9C9DB0293C55}" type="parTrans" cxnId="{2E0A1D98-7C5A-4FAE-AA2D-CD8B83E18A49}">
      <dgm:prSet/>
      <dgm:spPr/>
      <dgm:t>
        <a:bodyPr/>
        <a:lstStyle/>
        <a:p>
          <a:endParaRPr lang="ru-RU"/>
        </a:p>
      </dgm:t>
    </dgm:pt>
    <dgm:pt modelId="{BCAC1593-A274-4FE4-89E8-B27B55A61420}" type="sibTrans" cxnId="{2E0A1D98-7C5A-4FAE-AA2D-CD8B83E18A49}">
      <dgm:prSet/>
      <dgm:spPr/>
      <dgm:t>
        <a:bodyPr/>
        <a:lstStyle/>
        <a:p>
          <a:endParaRPr lang="ru-RU"/>
        </a:p>
      </dgm:t>
    </dgm:pt>
    <dgm:pt modelId="{9A0E9165-EFB0-4AED-AA95-24AD80C7C232}">
      <dgm:prSet custT="1"/>
      <dgm:spPr/>
      <dgm:t>
        <a:bodyPr/>
        <a:lstStyle/>
        <a:p>
          <a:r>
            <a:rPr lang="ru-RU" sz="1400" dirty="0" smtClean="0"/>
            <a:t>Уменьшение денежных средств на счетах коммерческих банков</a:t>
          </a:r>
          <a:endParaRPr lang="ru-RU" sz="1400" dirty="0"/>
        </a:p>
      </dgm:t>
    </dgm:pt>
    <dgm:pt modelId="{ED2E19B5-C652-4676-B7C3-049B94B7FAB0}" type="parTrans" cxnId="{07AB42AD-4DF1-4B7D-8C5A-525DD15D2601}">
      <dgm:prSet/>
      <dgm:spPr/>
      <dgm:t>
        <a:bodyPr/>
        <a:lstStyle/>
        <a:p>
          <a:endParaRPr lang="ru-RU"/>
        </a:p>
      </dgm:t>
    </dgm:pt>
    <dgm:pt modelId="{0992556B-42AE-4756-A360-8A2500B09AB7}" type="sibTrans" cxnId="{07AB42AD-4DF1-4B7D-8C5A-525DD15D2601}">
      <dgm:prSet/>
      <dgm:spPr/>
      <dgm:t>
        <a:bodyPr/>
        <a:lstStyle/>
        <a:p>
          <a:endParaRPr lang="ru-RU"/>
        </a:p>
      </dgm:t>
    </dgm:pt>
    <dgm:pt modelId="{97C81129-368D-4054-B1BF-CE4B86700E38}">
      <dgm:prSet custT="1"/>
      <dgm:spPr/>
      <dgm:t>
        <a:bodyPr/>
        <a:lstStyle/>
        <a:p>
          <a:r>
            <a:rPr lang="ru-RU" sz="1400" dirty="0" smtClean="0"/>
            <a:t>Увеличение активных операций</a:t>
          </a:r>
          <a:endParaRPr lang="ru-RU" sz="1400" dirty="0"/>
        </a:p>
      </dgm:t>
    </dgm:pt>
    <dgm:pt modelId="{09469E6E-4497-40C8-9B1D-24DAD7351AE2}" type="parTrans" cxnId="{419D8AAD-3E3D-4D52-9295-C155D36958FD}">
      <dgm:prSet/>
      <dgm:spPr/>
      <dgm:t>
        <a:bodyPr/>
        <a:lstStyle/>
        <a:p>
          <a:endParaRPr lang="ru-RU"/>
        </a:p>
      </dgm:t>
    </dgm:pt>
    <dgm:pt modelId="{7FB0C35D-4457-423C-81F7-DE1C561D82BD}" type="sibTrans" cxnId="{419D8AAD-3E3D-4D52-9295-C155D36958FD}">
      <dgm:prSet/>
      <dgm:spPr/>
      <dgm:t>
        <a:bodyPr/>
        <a:lstStyle/>
        <a:p>
          <a:endParaRPr lang="ru-RU"/>
        </a:p>
      </dgm:t>
    </dgm:pt>
    <dgm:pt modelId="{03DB9165-3F1B-4133-8BC4-8FCB48B21CE5}">
      <dgm:prSet custT="1"/>
      <dgm:spPr/>
      <dgm:t>
        <a:bodyPr/>
        <a:lstStyle/>
        <a:p>
          <a:r>
            <a:rPr lang="ru-RU" sz="1400" dirty="0" smtClean="0"/>
            <a:t>Уменьшение активных операций</a:t>
          </a:r>
          <a:endParaRPr lang="ru-RU" sz="1400" dirty="0"/>
        </a:p>
      </dgm:t>
    </dgm:pt>
    <dgm:pt modelId="{4A18B052-AC3E-4459-BAAF-93D4CA82467D}" type="parTrans" cxnId="{8CA130FF-0C66-4CCF-B36A-F3BCF047DA14}">
      <dgm:prSet/>
      <dgm:spPr/>
      <dgm:t>
        <a:bodyPr/>
        <a:lstStyle/>
        <a:p>
          <a:endParaRPr lang="ru-RU"/>
        </a:p>
      </dgm:t>
    </dgm:pt>
    <dgm:pt modelId="{A07528C4-6BBD-4EB8-B64E-156DF38A8125}" type="sibTrans" cxnId="{8CA130FF-0C66-4CCF-B36A-F3BCF047DA14}">
      <dgm:prSet/>
      <dgm:spPr/>
      <dgm:t>
        <a:bodyPr/>
        <a:lstStyle/>
        <a:p>
          <a:endParaRPr lang="ru-RU"/>
        </a:p>
      </dgm:t>
    </dgm:pt>
    <dgm:pt modelId="{5F3E22FB-A0FE-4686-AEBD-AB7B3953524A}">
      <dgm:prSet custT="1"/>
      <dgm:spPr/>
      <dgm:t>
        <a:bodyPr/>
        <a:lstStyle/>
        <a:p>
          <a:r>
            <a:rPr lang="ru-RU" sz="1400" dirty="0" smtClean="0"/>
            <a:t>Увеличение предложения денег</a:t>
          </a:r>
          <a:endParaRPr lang="ru-RU" sz="1400" dirty="0" smtClean="0"/>
        </a:p>
      </dgm:t>
    </dgm:pt>
    <dgm:pt modelId="{FC2D32C6-6A95-4521-BB83-2BA2F3AD7001}" type="parTrans" cxnId="{5A3BD7D0-ABBF-4884-AEA2-415E23C7CA85}">
      <dgm:prSet/>
      <dgm:spPr/>
      <dgm:t>
        <a:bodyPr/>
        <a:lstStyle/>
        <a:p>
          <a:endParaRPr lang="ru-RU"/>
        </a:p>
      </dgm:t>
    </dgm:pt>
    <dgm:pt modelId="{D5A171EF-1F1A-4E09-8479-F71A34A30935}" type="sibTrans" cxnId="{5A3BD7D0-ABBF-4884-AEA2-415E23C7CA85}">
      <dgm:prSet/>
      <dgm:spPr/>
      <dgm:t>
        <a:bodyPr/>
        <a:lstStyle/>
        <a:p>
          <a:endParaRPr lang="ru-RU"/>
        </a:p>
      </dgm:t>
    </dgm:pt>
    <dgm:pt modelId="{9AB73762-8851-48A0-98BD-D8E56A88A17C}">
      <dgm:prSet custT="1"/>
      <dgm:spPr/>
      <dgm:t>
        <a:bodyPr/>
        <a:lstStyle/>
        <a:p>
          <a:r>
            <a:rPr lang="ru-RU" sz="1400" smtClean="0"/>
            <a:t>Уменьшение предложения </a:t>
          </a:r>
          <a:r>
            <a:rPr lang="ru-RU" sz="1400" dirty="0" smtClean="0"/>
            <a:t>денег</a:t>
          </a:r>
        </a:p>
      </dgm:t>
    </dgm:pt>
    <dgm:pt modelId="{A6617774-E5FC-47F4-A018-A02266A8ADD2}" type="parTrans" cxnId="{90C2E9D9-A2FE-4E15-9B47-1BB61412F2B2}">
      <dgm:prSet/>
      <dgm:spPr/>
      <dgm:t>
        <a:bodyPr/>
        <a:lstStyle/>
        <a:p>
          <a:endParaRPr lang="ru-RU"/>
        </a:p>
      </dgm:t>
    </dgm:pt>
    <dgm:pt modelId="{F16BCCDF-CE7D-45CA-8E5F-5AC8AC6FD54E}" type="sibTrans" cxnId="{90C2E9D9-A2FE-4E15-9B47-1BB61412F2B2}">
      <dgm:prSet/>
      <dgm:spPr/>
      <dgm:t>
        <a:bodyPr/>
        <a:lstStyle/>
        <a:p>
          <a:endParaRPr lang="ru-RU"/>
        </a:p>
      </dgm:t>
    </dgm:pt>
    <dgm:pt modelId="{3601D64F-CC44-44CE-938D-B3AAF4A2C3B0}" type="pres">
      <dgm:prSet presAssocID="{7E31F173-4F21-4B12-83AD-910C12E8547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CB3E059-88F0-4BF8-A484-44587DC9E96C}" type="pres">
      <dgm:prSet presAssocID="{F8038B28-4C99-4C99-91FA-89EDE71665EA}" presName="hierRoot1" presStyleCnt="0"/>
      <dgm:spPr/>
    </dgm:pt>
    <dgm:pt modelId="{33874525-9616-47BF-95E2-CC9E9DF24261}" type="pres">
      <dgm:prSet presAssocID="{F8038B28-4C99-4C99-91FA-89EDE71665EA}" presName="composite" presStyleCnt="0"/>
      <dgm:spPr/>
    </dgm:pt>
    <dgm:pt modelId="{9F0310D5-6E3F-47FF-BBE0-66B33823F9D5}" type="pres">
      <dgm:prSet presAssocID="{F8038B28-4C99-4C99-91FA-89EDE71665EA}" presName="background" presStyleLbl="node0" presStyleIdx="0" presStyleCnt="1"/>
      <dgm:spPr/>
    </dgm:pt>
    <dgm:pt modelId="{27E6B7BC-F544-4BF7-B001-E99E6A9A073C}" type="pres">
      <dgm:prSet presAssocID="{F8038B28-4C99-4C99-91FA-89EDE71665E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4918E0D-39A1-4397-B557-FC4552095FDC}" type="pres">
      <dgm:prSet presAssocID="{F8038B28-4C99-4C99-91FA-89EDE71665EA}" presName="hierChild2" presStyleCnt="0"/>
      <dgm:spPr/>
    </dgm:pt>
    <dgm:pt modelId="{55A643AA-F1FC-4348-A46D-870043275BAE}" type="pres">
      <dgm:prSet presAssocID="{E93A4440-671D-4C1C-808E-918C49341FEA}" presName="Name10" presStyleLbl="parChTrans1D2" presStyleIdx="0" presStyleCnt="2"/>
      <dgm:spPr/>
      <dgm:t>
        <a:bodyPr/>
        <a:lstStyle/>
        <a:p>
          <a:endParaRPr lang="ru-RU"/>
        </a:p>
      </dgm:t>
    </dgm:pt>
    <dgm:pt modelId="{78A4E175-AC58-40D5-BBA2-E62D7E3B99B2}" type="pres">
      <dgm:prSet presAssocID="{22928B68-3F1E-4213-B9A4-5F3FF495AA59}" presName="hierRoot2" presStyleCnt="0"/>
      <dgm:spPr/>
    </dgm:pt>
    <dgm:pt modelId="{8DED1DE7-FE13-4475-9D05-FE574AF9ED91}" type="pres">
      <dgm:prSet presAssocID="{22928B68-3F1E-4213-B9A4-5F3FF495AA59}" presName="composite2" presStyleCnt="0"/>
      <dgm:spPr/>
    </dgm:pt>
    <dgm:pt modelId="{A33C0A65-E272-4998-9816-856D4BD7172B}" type="pres">
      <dgm:prSet presAssocID="{22928B68-3F1E-4213-B9A4-5F3FF495AA59}" presName="background2" presStyleLbl="node2" presStyleIdx="0" presStyleCnt="2"/>
      <dgm:spPr/>
    </dgm:pt>
    <dgm:pt modelId="{91F21D7B-5602-42ED-A09A-61376F298F38}" type="pres">
      <dgm:prSet presAssocID="{22928B68-3F1E-4213-B9A4-5F3FF495AA59}" presName="text2" presStyleLbl="fgAcc2" presStyleIdx="0" presStyleCnt="2" custScaleX="273257" custLinFactX="-87127" custLinFactNeighborX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109F82F-B001-4AA5-9BD6-8AB0A70B6685}" type="pres">
      <dgm:prSet presAssocID="{22928B68-3F1E-4213-B9A4-5F3FF495AA59}" presName="hierChild3" presStyleCnt="0"/>
      <dgm:spPr/>
    </dgm:pt>
    <dgm:pt modelId="{E5F7DAA0-C6E8-4416-824B-634E2D2FCC2C}" type="pres">
      <dgm:prSet presAssocID="{74616DBF-9F31-4018-8D37-97AE4F5D78C6}" presName="Name17" presStyleLbl="parChTrans1D3" presStyleIdx="0" presStyleCnt="2"/>
      <dgm:spPr/>
      <dgm:t>
        <a:bodyPr/>
        <a:lstStyle/>
        <a:p>
          <a:endParaRPr lang="ru-RU"/>
        </a:p>
      </dgm:t>
    </dgm:pt>
    <dgm:pt modelId="{A8AC7CF9-8F10-4F2F-AB3D-DFCBDDBFF6AB}" type="pres">
      <dgm:prSet presAssocID="{FD074E4F-AE9B-4AFE-9D90-D5EBD87C7E1E}" presName="hierRoot3" presStyleCnt="0"/>
      <dgm:spPr/>
    </dgm:pt>
    <dgm:pt modelId="{4C97ED0F-E239-4137-B316-5842C32DB9CB}" type="pres">
      <dgm:prSet presAssocID="{FD074E4F-AE9B-4AFE-9D90-D5EBD87C7E1E}" presName="composite3" presStyleCnt="0"/>
      <dgm:spPr/>
    </dgm:pt>
    <dgm:pt modelId="{B858A02D-9892-42F7-B37B-2F70D201D307}" type="pres">
      <dgm:prSet presAssocID="{FD074E4F-AE9B-4AFE-9D90-D5EBD87C7E1E}" presName="background3" presStyleLbl="node3" presStyleIdx="0" presStyleCnt="2"/>
      <dgm:spPr/>
    </dgm:pt>
    <dgm:pt modelId="{532712FB-90C7-4628-AED6-3DEE3A4883D8}" type="pres">
      <dgm:prSet presAssocID="{FD074E4F-AE9B-4AFE-9D90-D5EBD87C7E1E}" presName="text3" presStyleLbl="fgAcc3" presStyleIdx="0" presStyleCnt="2" custScaleX="273257" custLinFactX="-87127" custLinFactNeighborX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8304BDF-B6A2-4CCC-9DC9-ADA1386147FB}" type="pres">
      <dgm:prSet presAssocID="{FD074E4F-AE9B-4AFE-9D90-D5EBD87C7E1E}" presName="hierChild4" presStyleCnt="0"/>
      <dgm:spPr/>
    </dgm:pt>
    <dgm:pt modelId="{29844B44-6B69-40A8-86B7-FC980CCE98E1}" type="pres">
      <dgm:prSet presAssocID="{09469E6E-4497-40C8-9B1D-24DAD7351AE2}" presName="Name23" presStyleLbl="parChTrans1D4" presStyleIdx="0" presStyleCnt="4"/>
      <dgm:spPr/>
      <dgm:t>
        <a:bodyPr/>
        <a:lstStyle/>
        <a:p>
          <a:endParaRPr lang="ru-RU"/>
        </a:p>
      </dgm:t>
    </dgm:pt>
    <dgm:pt modelId="{51F09AA0-DD59-4F4A-8E5F-B7D5A8EB53A4}" type="pres">
      <dgm:prSet presAssocID="{97C81129-368D-4054-B1BF-CE4B86700E38}" presName="hierRoot4" presStyleCnt="0"/>
      <dgm:spPr/>
    </dgm:pt>
    <dgm:pt modelId="{699F428F-F590-4F05-AB03-3E795F022226}" type="pres">
      <dgm:prSet presAssocID="{97C81129-368D-4054-B1BF-CE4B86700E38}" presName="composite4" presStyleCnt="0"/>
      <dgm:spPr/>
    </dgm:pt>
    <dgm:pt modelId="{D5639C72-54F6-4398-9413-0ECAEE2F93A0}" type="pres">
      <dgm:prSet presAssocID="{97C81129-368D-4054-B1BF-CE4B86700E38}" presName="background4" presStyleLbl="node4" presStyleIdx="0" presStyleCnt="4"/>
      <dgm:spPr/>
    </dgm:pt>
    <dgm:pt modelId="{51A9FA59-28DA-4F7B-A690-50E9DD6E86A8}" type="pres">
      <dgm:prSet presAssocID="{97C81129-368D-4054-B1BF-CE4B86700E38}" presName="text4" presStyleLbl="fgAcc4" presStyleIdx="0" presStyleCnt="4" custScaleX="273257" custLinFactX="-87127" custLinFactNeighborX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CAC344E-4066-4633-9DE5-12DCBB68ABFB}" type="pres">
      <dgm:prSet presAssocID="{97C81129-368D-4054-B1BF-CE4B86700E38}" presName="hierChild5" presStyleCnt="0"/>
      <dgm:spPr/>
    </dgm:pt>
    <dgm:pt modelId="{B34B5EFD-6FF5-48D4-AAA0-0F837D35E8A5}" type="pres">
      <dgm:prSet presAssocID="{FC2D32C6-6A95-4521-BB83-2BA2F3AD7001}" presName="Name23" presStyleLbl="parChTrans1D4" presStyleIdx="1" presStyleCnt="4"/>
      <dgm:spPr/>
      <dgm:t>
        <a:bodyPr/>
        <a:lstStyle/>
        <a:p>
          <a:endParaRPr lang="ru-RU"/>
        </a:p>
      </dgm:t>
    </dgm:pt>
    <dgm:pt modelId="{C9CBB5FD-A738-47BE-9C97-D31199481225}" type="pres">
      <dgm:prSet presAssocID="{5F3E22FB-A0FE-4686-AEBD-AB7B3953524A}" presName="hierRoot4" presStyleCnt="0"/>
      <dgm:spPr/>
    </dgm:pt>
    <dgm:pt modelId="{DC03A4EC-A1DB-4F2A-9639-1B7F1A19D2A2}" type="pres">
      <dgm:prSet presAssocID="{5F3E22FB-A0FE-4686-AEBD-AB7B3953524A}" presName="composite4" presStyleCnt="0"/>
      <dgm:spPr/>
    </dgm:pt>
    <dgm:pt modelId="{683FB7F5-15DE-44C6-9919-D51B228BD7CF}" type="pres">
      <dgm:prSet presAssocID="{5F3E22FB-A0FE-4686-AEBD-AB7B3953524A}" presName="background4" presStyleLbl="node4" presStyleIdx="1" presStyleCnt="4"/>
      <dgm:spPr/>
    </dgm:pt>
    <dgm:pt modelId="{9D8603EF-4AAB-4B1F-988B-6CD5522AB840}" type="pres">
      <dgm:prSet presAssocID="{5F3E22FB-A0FE-4686-AEBD-AB7B3953524A}" presName="text4" presStyleLbl="fgAcc4" presStyleIdx="1" presStyleCnt="4" custScaleX="273257" custLinFactX="-87127" custLinFactNeighborX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C4D92C4-0561-485B-AC59-10A5BA13496C}" type="pres">
      <dgm:prSet presAssocID="{5F3E22FB-A0FE-4686-AEBD-AB7B3953524A}" presName="hierChild5" presStyleCnt="0"/>
      <dgm:spPr/>
    </dgm:pt>
    <dgm:pt modelId="{D5C4127F-5ABF-4A86-A837-825C83E8ADD5}" type="pres">
      <dgm:prSet presAssocID="{ED48565D-180B-489B-A22E-9C9DB0293C55}" presName="Name10" presStyleLbl="parChTrans1D2" presStyleIdx="1" presStyleCnt="2"/>
      <dgm:spPr/>
      <dgm:t>
        <a:bodyPr/>
        <a:lstStyle/>
        <a:p>
          <a:endParaRPr lang="ru-RU"/>
        </a:p>
      </dgm:t>
    </dgm:pt>
    <dgm:pt modelId="{64F02AE4-1D34-48C8-97FD-4B76821F82EF}" type="pres">
      <dgm:prSet presAssocID="{19E15749-1B24-4777-BE02-52FC06195BCF}" presName="hierRoot2" presStyleCnt="0"/>
      <dgm:spPr/>
    </dgm:pt>
    <dgm:pt modelId="{6DDAE318-3E2A-4605-8A47-0BB89C4F8CCF}" type="pres">
      <dgm:prSet presAssocID="{19E15749-1B24-4777-BE02-52FC06195BCF}" presName="composite2" presStyleCnt="0"/>
      <dgm:spPr/>
    </dgm:pt>
    <dgm:pt modelId="{28F15FA6-09DD-4A4B-9105-FB7B505E1FF6}" type="pres">
      <dgm:prSet presAssocID="{19E15749-1B24-4777-BE02-52FC06195BCF}" presName="background2" presStyleLbl="node2" presStyleIdx="1" presStyleCnt="2"/>
      <dgm:spPr/>
    </dgm:pt>
    <dgm:pt modelId="{1EA62475-6E65-4964-96FA-4A7F8FFF6DBE}" type="pres">
      <dgm:prSet presAssocID="{19E15749-1B24-4777-BE02-52FC06195BCF}" presName="text2" presStyleLbl="fgAcc2" presStyleIdx="1" presStyleCnt="2" custScaleX="251277" custLinFactX="34051" custLinFactNeighborX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6525A75-36D8-4F1F-AE3D-B734A32DA742}" type="pres">
      <dgm:prSet presAssocID="{19E15749-1B24-4777-BE02-52FC06195BCF}" presName="hierChild3" presStyleCnt="0"/>
      <dgm:spPr/>
    </dgm:pt>
    <dgm:pt modelId="{FD2D6A8A-881B-42C6-B771-87C4BB8C425A}" type="pres">
      <dgm:prSet presAssocID="{ED2E19B5-C652-4676-B7C3-049B94B7FAB0}" presName="Name17" presStyleLbl="parChTrans1D3" presStyleIdx="1" presStyleCnt="2"/>
      <dgm:spPr/>
      <dgm:t>
        <a:bodyPr/>
        <a:lstStyle/>
        <a:p>
          <a:endParaRPr lang="ru-RU"/>
        </a:p>
      </dgm:t>
    </dgm:pt>
    <dgm:pt modelId="{23CEBD59-3548-42A4-9804-9BE7943C66D3}" type="pres">
      <dgm:prSet presAssocID="{9A0E9165-EFB0-4AED-AA95-24AD80C7C232}" presName="hierRoot3" presStyleCnt="0"/>
      <dgm:spPr/>
    </dgm:pt>
    <dgm:pt modelId="{08282772-C8A5-44F5-B721-80C779FE669C}" type="pres">
      <dgm:prSet presAssocID="{9A0E9165-EFB0-4AED-AA95-24AD80C7C232}" presName="composite3" presStyleCnt="0"/>
      <dgm:spPr/>
    </dgm:pt>
    <dgm:pt modelId="{C88646A7-02F6-4099-AD5F-9046FDDC7DF5}" type="pres">
      <dgm:prSet presAssocID="{9A0E9165-EFB0-4AED-AA95-24AD80C7C232}" presName="background3" presStyleLbl="node3" presStyleIdx="1" presStyleCnt="2"/>
      <dgm:spPr/>
    </dgm:pt>
    <dgm:pt modelId="{4745CB82-04F5-4234-A415-14B895151EE1}" type="pres">
      <dgm:prSet presAssocID="{9A0E9165-EFB0-4AED-AA95-24AD80C7C232}" presName="text3" presStyleLbl="fgAcc3" presStyleIdx="1" presStyleCnt="2" custScaleX="251277" custLinFactX="34051" custLinFactNeighborX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D5C5F96-0800-4B06-98D4-98E8492349E3}" type="pres">
      <dgm:prSet presAssocID="{9A0E9165-EFB0-4AED-AA95-24AD80C7C232}" presName="hierChild4" presStyleCnt="0"/>
      <dgm:spPr/>
    </dgm:pt>
    <dgm:pt modelId="{60979182-79F8-4965-8E0C-6E8DFA378016}" type="pres">
      <dgm:prSet presAssocID="{4A18B052-AC3E-4459-BAAF-93D4CA82467D}" presName="Name23" presStyleLbl="parChTrans1D4" presStyleIdx="2" presStyleCnt="4"/>
      <dgm:spPr/>
      <dgm:t>
        <a:bodyPr/>
        <a:lstStyle/>
        <a:p>
          <a:endParaRPr lang="ru-RU"/>
        </a:p>
      </dgm:t>
    </dgm:pt>
    <dgm:pt modelId="{2C829A5A-D139-42CF-9237-470241221EFF}" type="pres">
      <dgm:prSet presAssocID="{03DB9165-3F1B-4133-8BC4-8FCB48B21CE5}" presName="hierRoot4" presStyleCnt="0"/>
      <dgm:spPr/>
    </dgm:pt>
    <dgm:pt modelId="{C93253C8-7964-4438-9FF1-BCEB70CED840}" type="pres">
      <dgm:prSet presAssocID="{03DB9165-3F1B-4133-8BC4-8FCB48B21CE5}" presName="composite4" presStyleCnt="0"/>
      <dgm:spPr/>
    </dgm:pt>
    <dgm:pt modelId="{C8D0CB0F-C01A-4D99-B5EC-1541531FBEE4}" type="pres">
      <dgm:prSet presAssocID="{03DB9165-3F1B-4133-8BC4-8FCB48B21CE5}" presName="background4" presStyleLbl="node4" presStyleIdx="2" presStyleCnt="4"/>
      <dgm:spPr/>
    </dgm:pt>
    <dgm:pt modelId="{C3A4341A-0A56-483E-9854-0E13C0566222}" type="pres">
      <dgm:prSet presAssocID="{03DB9165-3F1B-4133-8BC4-8FCB48B21CE5}" presName="text4" presStyleLbl="fgAcc4" presStyleIdx="2" presStyleCnt="4" custScaleX="251277" custLinFactX="34051" custLinFactNeighborX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4BF6C57-72DA-4639-AAEE-B8CE60DEF0B4}" type="pres">
      <dgm:prSet presAssocID="{03DB9165-3F1B-4133-8BC4-8FCB48B21CE5}" presName="hierChild5" presStyleCnt="0"/>
      <dgm:spPr/>
    </dgm:pt>
    <dgm:pt modelId="{DC1FEDF8-26A3-43F6-B203-8C452E7341B6}" type="pres">
      <dgm:prSet presAssocID="{A6617774-E5FC-47F4-A018-A02266A8ADD2}" presName="Name23" presStyleLbl="parChTrans1D4" presStyleIdx="3" presStyleCnt="4"/>
      <dgm:spPr/>
      <dgm:t>
        <a:bodyPr/>
        <a:lstStyle/>
        <a:p>
          <a:endParaRPr lang="ru-RU"/>
        </a:p>
      </dgm:t>
    </dgm:pt>
    <dgm:pt modelId="{D40C5FC8-87D7-4036-8025-3EEB8DCA9196}" type="pres">
      <dgm:prSet presAssocID="{9AB73762-8851-48A0-98BD-D8E56A88A17C}" presName="hierRoot4" presStyleCnt="0"/>
      <dgm:spPr/>
    </dgm:pt>
    <dgm:pt modelId="{E02C48F2-1123-46A5-A8D8-45E75A319584}" type="pres">
      <dgm:prSet presAssocID="{9AB73762-8851-48A0-98BD-D8E56A88A17C}" presName="composite4" presStyleCnt="0"/>
      <dgm:spPr/>
    </dgm:pt>
    <dgm:pt modelId="{A63A9DBC-753D-4662-A8A5-3FA8AB2873A0}" type="pres">
      <dgm:prSet presAssocID="{9AB73762-8851-48A0-98BD-D8E56A88A17C}" presName="background4" presStyleLbl="node4" presStyleIdx="3" presStyleCnt="4"/>
      <dgm:spPr/>
    </dgm:pt>
    <dgm:pt modelId="{8E64D201-BA2C-42AD-9C4B-FB7F3D59E98C}" type="pres">
      <dgm:prSet presAssocID="{9AB73762-8851-48A0-98BD-D8E56A88A17C}" presName="text4" presStyleLbl="fgAcc4" presStyleIdx="3" presStyleCnt="4" custScaleX="251277" custLinFactX="34051" custLinFactNeighborX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D3BAB64-A9D4-4A7F-AEA8-B89BBD73403A}" type="pres">
      <dgm:prSet presAssocID="{9AB73762-8851-48A0-98BD-D8E56A88A17C}" presName="hierChild5" presStyleCnt="0"/>
      <dgm:spPr/>
    </dgm:pt>
  </dgm:ptLst>
  <dgm:cxnLst>
    <dgm:cxn modelId="{72783E99-C078-45A0-A224-2900B22EDF86}" type="presOf" srcId="{ED2E19B5-C652-4676-B7C3-049B94B7FAB0}" destId="{FD2D6A8A-881B-42C6-B771-87C4BB8C425A}" srcOrd="0" destOrd="0" presId="urn:microsoft.com/office/officeart/2005/8/layout/hierarchy1"/>
    <dgm:cxn modelId="{5A3BD7D0-ABBF-4884-AEA2-415E23C7CA85}" srcId="{97C81129-368D-4054-B1BF-CE4B86700E38}" destId="{5F3E22FB-A0FE-4686-AEBD-AB7B3953524A}" srcOrd="0" destOrd="0" parTransId="{FC2D32C6-6A95-4521-BB83-2BA2F3AD7001}" sibTransId="{D5A171EF-1F1A-4E09-8479-F71A34A30935}"/>
    <dgm:cxn modelId="{9666C1A6-DD14-4BE4-9282-BD88D7FDE036}" srcId="{F8038B28-4C99-4C99-91FA-89EDE71665EA}" destId="{22928B68-3F1E-4213-B9A4-5F3FF495AA59}" srcOrd="0" destOrd="0" parTransId="{E93A4440-671D-4C1C-808E-918C49341FEA}" sibTransId="{8D7C9B41-37FC-43EB-9F44-2F0C148DAB9F}"/>
    <dgm:cxn modelId="{F2160EF4-AEFE-4FAC-8159-9795D8AA29ED}" srcId="{7E31F173-4F21-4B12-83AD-910C12E85470}" destId="{F8038B28-4C99-4C99-91FA-89EDE71665EA}" srcOrd="0" destOrd="0" parTransId="{E5552FAB-F0FF-4605-AF04-90DF479D5C89}" sibTransId="{AD92A329-C242-4BE9-B4A5-8095462AD87A}"/>
    <dgm:cxn modelId="{5D6A1071-71D7-4EFD-B157-45319FFF08D0}" srcId="{22928B68-3F1E-4213-B9A4-5F3FF495AA59}" destId="{FD074E4F-AE9B-4AFE-9D90-D5EBD87C7E1E}" srcOrd="0" destOrd="0" parTransId="{74616DBF-9F31-4018-8D37-97AE4F5D78C6}" sibTransId="{F6D65AC0-0236-40C2-A3B2-23B39C5B51D2}"/>
    <dgm:cxn modelId="{C7F89C84-572B-4382-9F29-FDCF154E57B5}" type="presOf" srcId="{F8038B28-4C99-4C99-91FA-89EDE71665EA}" destId="{27E6B7BC-F544-4BF7-B001-E99E6A9A073C}" srcOrd="0" destOrd="0" presId="urn:microsoft.com/office/officeart/2005/8/layout/hierarchy1"/>
    <dgm:cxn modelId="{07AB42AD-4DF1-4B7D-8C5A-525DD15D2601}" srcId="{19E15749-1B24-4777-BE02-52FC06195BCF}" destId="{9A0E9165-EFB0-4AED-AA95-24AD80C7C232}" srcOrd="0" destOrd="0" parTransId="{ED2E19B5-C652-4676-B7C3-049B94B7FAB0}" sibTransId="{0992556B-42AE-4756-A360-8A2500B09AB7}"/>
    <dgm:cxn modelId="{7B4080DD-E0AC-43C0-A392-9B4D5F47E358}" type="presOf" srcId="{22928B68-3F1E-4213-B9A4-5F3FF495AA59}" destId="{91F21D7B-5602-42ED-A09A-61376F298F38}" srcOrd="0" destOrd="0" presId="urn:microsoft.com/office/officeart/2005/8/layout/hierarchy1"/>
    <dgm:cxn modelId="{88BC0507-E04F-4FA0-9849-38027CF1DD5C}" type="presOf" srcId="{19E15749-1B24-4777-BE02-52FC06195BCF}" destId="{1EA62475-6E65-4964-96FA-4A7F8FFF6DBE}" srcOrd="0" destOrd="0" presId="urn:microsoft.com/office/officeart/2005/8/layout/hierarchy1"/>
    <dgm:cxn modelId="{419D8AAD-3E3D-4D52-9295-C155D36958FD}" srcId="{FD074E4F-AE9B-4AFE-9D90-D5EBD87C7E1E}" destId="{97C81129-368D-4054-B1BF-CE4B86700E38}" srcOrd="0" destOrd="0" parTransId="{09469E6E-4497-40C8-9B1D-24DAD7351AE2}" sibTransId="{7FB0C35D-4457-423C-81F7-DE1C561D82BD}"/>
    <dgm:cxn modelId="{3B91D410-CF6D-4BB9-B593-AB5D36EBD558}" type="presOf" srcId="{03DB9165-3F1B-4133-8BC4-8FCB48B21CE5}" destId="{C3A4341A-0A56-483E-9854-0E13C0566222}" srcOrd="0" destOrd="0" presId="urn:microsoft.com/office/officeart/2005/8/layout/hierarchy1"/>
    <dgm:cxn modelId="{9473A6A9-E118-4186-A9FE-14DDDE84710B}" type="presOf" srcId="{FD074E4F-AE9B-4AFE-9D90-D5EBD87C7E1E}" destId="{532712FB-90C7-4628-AED6-3DEE3A4883D8}" srcOrd="0" destOrd="0" presId="urn:microsoft.com/office/officeart/2005/8/layout/hierarchy1"/>
    <dgm:cxn modelId="{D1C93874-29D4-470B-B1E9-03C361515D08}" type="presOf" srcId="{E93A4440-671D-4C1C-808E-918C49341FEA}" destId="{55A643AA-F1FC-4348-A46D-870043275BAE}" srcOrd="0" destOrd="0" presId="urn:microsoft.com/office/officeart/2005/8/layout/hierarchy1"/>
    <dgm:cxn modelId="{2E0A1D98-7C5A-4FAE-AA2D-CD8B83E18A49}" srcId="{F8038B28-4C99-4C99-91FA-89EDE71665EA}" destId="{19E15749-1B24-4777-BE02-52FC06195BCF}" srcOrd="1" destOrd="0" parTransId="{ED48565D-180B-489B-A22E-9C9DB0293C55}" sibTransId="{BCAC1593-A274-4FE4-89E8-B27B55A61420}"/>
    <dgm:cxn modelId="{22D16E50-43BD-4247-B577-906FB2DAA122}" type="presOf" srcId="{09469E6E-4497-40C8-9B1D-24DAD7351AE2}" destId="{29844B44-6B69-40A8-86B7-FC980CCE98E1}" srcOrd="0" destOrd="0" presId="urn:microsoft.com/office/officeart/2005/8/layout/hierarchy1"/>
    <dgm:cxn modelId="{D07D8073-2896-451D-8A01-A8367C14CA5B}" type="presOf" srcId="{A6617774-E5FC-47F4-A018-A02266A8ADD2}" destId="{DC1FEDF8-26A3-43F6-B203-8C452E7341B6}" srcOrd="0" destOrd="0" presId="urn:microsoft.com/office/officeart/2005/8/layout/hierarchy1"/>
    <dgm:cxn modelId="{97B311B5-CA26-473D-8358-F0640A057FB0}" type="presOf" srcId="{4A18B052-AC3E-4459-BAAF-93D4CA82467D}" destId="{60979182-79F8-4965-8E0C-6E8DFA378016}" srcOrd="0" destOrd="0" presId="urn:microsoft.com/office/officeart/2005/8/layout/hierarchy1"/>
    <dgm:cxn modelId="{3ADD57A4-A092-407C-8FE2-62C467516595}" type="presOf" srcId="{74616DBF-9F31-4018-8D37-97AE4F5D78C6}" destId="{E5F7DAA0-C6E8-4416-824B-634E2D2FCC2C}" srcOrd="0" destOrd="0" presId="urn:microsoft.com/office/officeart/2005/8/layout/hierarchy1"/>
    <dgm:cxn modelId="{33CD13B9-5ECF-4303-8987-25852B3B2A02}" type="presOf" srcId="{FC2D32C6-6A95-4521-BB83-2BA2F3AD7001}" destId="{B34B5EFD-6FF5-48D4-AAA0-0F837D35E8A5}" srcOrd="0" destOrd="0" presId="urn:microsoft.com/office/officeart/2005/8/layout/hierarchy1"/>
    <dgm:cxn modelId="{0C619F16-2C97-4BB8-BAA8-810ADA4558EB}" type="presOf" srcId="{9A0E9165-EFB0-4AED-AA95-24AD80C7C232}" destId="{4745CB82-04F5-4234-A415-14B895151EE1}" srcOrd="0" destOrd="0" presId="urn:microsoft.com/office/officeart/2005/8/layout/hierarchy1"/>
    <dgm:cxn modelId="{8CA130FF-0C66-4CCF-B36A-F3BCF047DA14}" srcId="{9A0E9165-EFB0-4AED-AA95-24AD80C7C232}" destId="{03DB9165-3F1B-4133-8BC4-8FCB48B21CE5}" srcOrd="0" destOrd="0" parTransId="{4A18B052-AC3E-4459-BAAF-93D4CA82467D}" sibTransId="{A07528C4-6BBD-4EB8-B64E-156DF38A8125}"/>
    <dgm:cxn modelId="{CB3F876B-BA87-4CEF-9003-3CFA59014031}" type="presOf" srcId="{97C81129-368D-4054-B1BF-CE4B86700E38}" destId="{51A9FA59-28DA-4F7B-A690-50E9DD6E86A8}" srcOrd="0" destOrd="0" presId="urn:microsoft.com/office/officeart/2005/8/layout/hierarchy1"/>
    <dgm:cxn modelId="{94A0E98D-4912-4ADD-8F70-751E27C18790}" type="presOf" srcId="{9AB73762-8851-48A0-98BD-D8E56A88A17C}" destId="{8E64D201-BA2C-42AD-9C4B-FB7F3D59E98C}" srcOrd="0" destOrd="0" presId="urn:microsoft.com/office/officeart/2005/8/layout/hierarchy1"/>
    <dgm:cxn modelId="{90C2E9D9-A2FE-4E15-9B47-1BB61412F2B2}" srcId="{03DB9165-3F1B-4133-8BC4-8FCB48B21CE5}" destId="{9AB73762-8851-48A0-98BD-D8E56A88A17C}" srcOrd="0" destOrd="0" parTransId="{A6617774-E5FC-47F4-A018-A02266A8ADD2}" sibTransId="{F16BCCDF-CE7D-45CA-8E5F-5AC8AC6FD54E}"/>
    <dgm:cxn modelId="{9C36E896-74FB-494D-B610-1D5C15BF52C7}" type="presOf" srcId="{7E31F173-4F21-4B12-83AD-910C12E85470}" destId="{3601D64F-CC44-44CE-938D-B3AAF4A2C3B0}" srcOrd="0" destOrd="0" presId="urn:microsoft.com/office/officeart/2005/8/layout/hierarchy1"/>
    <dgm:cxn modelId="{73C5566A-8AE6-4AD5-A94E-21F56ADC2850}" type="presOf" srcId="{5F3E22FB-A0FE-4686-AEBD-AB7B3953524A}" destId="{9D8603EF-4AAB-4B1F-988B-6CD5522AB840}" srcOrd="0" destOrd="0" presId="urn:microsoft.com/office/officeart/2005/8/layout/hierarchy1"/>
    <dgm:cxn modelId="{D4383142-B994-435D-B3DE-587C6455FD0A}" type="presOf" srcId="{ED48565D-180B-489B-A22E-9C9DB0293C55}" destId="{D5C4127F-5ABF-4A86-A837-825C83E8ADD5}" srcOrd="0" destOrd="0" presId="urn:microsoft.com/office/officeart/2005/8/layout/hierarchy1"/>
    <dgm:cxn modelId="{EAA24786-D259-4633-AB7D-535D9CAE7D5A}" type="presParOf" srcId="{3601D64F-CC44-44CE-938D-B3AAF4A2C3B0}" destId="{2CB3E059-88F0-4BF8-A484-44587DC9E96C}" srcOrd="0" destOrd="0" presId="urn:microsoft.com/office/officeart/2005/8/layout/hierarchy1"/>
    <dgm:cxn modelId="{B344B5AD-19F2-4F9E-B94B-F48B62C8ED39}" type="presParOf" srcId="{2CB3E059-88F0-4BF8-A484-44587DC9E96C}" destId="{33874525-9616-47BF-95E2-CC9E9DF24261}" srcOrd="0" destOrd="0" presId="urn:microsoft.com/office/officeart/2005/8/layout/hierarchy1"/>
    <dgm:cxn modelId="{CE9F5B82-9CD7-447A-8F11-237C7DB70236}" type="presParOf" srcId="{33874525-9616-47BF-95E2-CC9E9DF24261}" destId="{9F0310D5-6E3F-47FF-BBE0-66B33823F9D5}" srcOrd="0" destOrd="0" presId="urn:microsoft.com/office/officeart/2005/8/layout/hierarchy1"/>
    <dgm:cxn modelId="{E577D100-4443-4C3A-8EF7-734939B7C489}" type="presParOf" srcId="{33874525-9616-47BF-95E2-CC9E9DF24261}" destId="{27E6B7BC-F544-4BF7-B001-E99E6A9A073C}" srcOrd="1" destOrd="0" presId="urn:microsoft.com/office/officeart/2005/8/layout/hierarchy1"/>
    <dgm:cxn modelId="{EC1B26AA-EE19-4245-94C3-0CDA52ACE819}" type="presParOf" srcId="{2CB3E059-88F0-4BF8-A484-44587DC9E96C}" destId="{74918E0D-39A1-4397-B557-FC4552095FDC}" srcOrd="1" destOrd="0" presId="urn:microsoft.com/office/officeart/2005/8/layout/hierarchy1"/>
    <dgm:cxn modelId="{E1FBA5C4-CE63-49FC-A7DF-5578045B2475}" type="presParOf" srcId="{74918E0D-39A1-4397-B557-FC4552095FDC}" destId="{55A643AA-F1FC-4348-A46D-870043275BAE}" srcOrd="0" destOrd="0" presId="urn:microsoft.com/office/officeart/2005/8/layout/hierarchy1"/>
    <dgm:cxn modelId="{A3FDCAD1-F06B-46A1-AD30-7DE752061C48}" type="presParOf" srcId="{74918E0D-39A1-4397-B557-FC4552095FDC}" destId="{78A4E175-AC58-40D5-BBA2-E62D7E3B99B2}" srcOrd="1" destOrd="0" presId="urn:microsoft.com/office/officeart/2005/8/layout/hierarchy1"/>
    <dgm:cxn modelId="{4FE1CB27-8A93-4D9F-949B-042F5EAA20A1}" type="presParOf" srcId="{78A4E175-AC58-40D5-BBA2-E62D7E3B99B2}" destId="{8DED1DE7-FE13-4475-9D05-FE574AF9ED91}" srcOrd="0" destOrd="0" presId="urn:microsoft.com/office/officeart/2005/8/layout/hierarchy1"/>
    <dgm:cxn modelId="{D5A1995A-06DB-406C-8AEA-B3C88C7467D7}" type="presParOf" srcId="{8DED1DE7-FE13-4475-9D05-FE574AF9ED91}" destId="{A33C0A65-E272-4998-9816-856D4BD7172B}" srcOrd="0" destOrd="0" presId="urn:microsoft.com/office/officeart/2005/8/layout/hierarchy1"/>
    <dgm:cxn modelId="{95F0AEE5-1DB4-4ABC-869D-537596D70662}" type="presParOf" srcId="{8DED1DE7-FE13-4475-9D05-FE574AF9ED91}" destId="{91F21D7B-5602-42ED-A09A-61376F298F38}" srcOrd="1" destOrd="0" presId="urn:microsoft.com/office/officeart/2005/8/layout/hierarchy1"/>
    <dgm:cxn modelId="{63F9DA12-9D7A-451C-96D9-5AC66EFE5B5F}" type="presParOf" srcId="{78A4E175-AC58-40D5-BBA2-E62D7E3B99B2}" destId="{6109F82F-B001-4AA5-9BD6-8AB0A70B6685}" srcOrd="1" destOrd="0" presId="urn:microsoft.com/office/officeart/2005/8/layout/hierarchy1"/>
    <dgm:cxn modelId="{1C725642-917D-4D90-94EA-B9B61F8A45BD}" type="presParOf" srcId="{6109F82F-B001-4AA5-9BD6-8AB0A70B6685}" destId="{E5F7DAA0-C6E8-4416-824B-634E2D2FCC2C}" srcOrd="0" destOrd="0" presId="urn:microsoft.com/office/officeart/2005/8/layout/hierarchy1"/>
    <dgm:cxn modelId="{EC62AA68-2615-4F1C-BA89-4155E9ED230B}" type="presParOf" srcId="{6109F82F-B001-4AA5-9BD6-8AB0A70B6685}" destId="{A8AC7CF9-8F10-4F2F-AB3D-DFCBDDBFF6AB}" srcOrd="1" destOrd="0" presId="urn:microsoft.com/office/officeart/2005/8/layout/hierarchy1"/>
    <dgm:cxn modelId="{BA3A587C-C700-4A79-953A-A00CCE0BD1B8}" type="presParOf" srcId="{A8AC7CF9-8F10-4F2F-AB3D-DFCBDDBFF6AB}" destId="{4C97ED0F-E239-4137-B316-5842C32DB9CB}" srcOrd="0" destOrd="0" presId="urn:microsoft.com/office/officeart/2005/8/layout/hierarchy1"/>
    <dgm:cxn modelId="{2952242A-6083-428F-B337-0470DBFB86AD}" type="presParOf" srcId="{4C97ED0F-E239-4137-B316-5842C32DB9CB}" destId="{B858A02D-9892-42F7-B37B-2F70D201D307}" srcOrd="0" destOrd="0" presId="urn:microsoft.com/office/officeart/2005/8/layout/hierarchy1"/>
    <dgm:cxn modelId="{2637282B-CB84-4BDA-965B-B8D39B981CFF}" type="presParOf" srcId="{4C97ED0F-E239-4137-B316-5842C32DB9CB}" destId="{532712FB-90C7-4628-AED6-3DEE3A4883D8}" srcOrd="1" destOrd="0" presId="urn:microsoft.com/office/officeart/2005/8/layout/hierarchy1"/>
    <dgm:cxn modelId="{EB03D740-4EB5-4474-AD1A-386E7B175537}" type="presParOf" srcId="{A8AC7CF9-8F10-4F2F-AB3D-DFCBDDBFF6AB}" destId="{E8304BDF-B6A2-4CCC-9DC9-ADA1386147FB}" srcOrd="1" destOrd="0" presId="urn:microsoft.com/office/officeart/2005/8/layout/hierarchy1"/>
    <dgm:cxn modelId="{9D9B6430-E3DB-4AC9-BD22-C4D60D09D34B}" type="presParOf" srcId="{E8304BDF-B6A2-4CCC-9DC9-ADA1386147FB}" destId="{29844B44-6B69-40A8-86B7-FC980CCE98E1}" srcOrd="0" destOrd="0" presId="urn:microsoft.com/office/officeart/2005/8/layout/hierarchy1"/>
    <dgm:cxn modelId="{1FAD2D29-52C3-450B-9FE9-1964E82241AB}" type="presParOf" srcId="{E8304BDF-B6A2-4CCC-9DC9-ADA1386147FB}" destId="{51F09AA0-DD59-4F4A-8E5F-B7D5A8EB53A4}" srcOrd="1" destOrd="0" presId="urn:microsoft.com/office/officeart/2005/8/layout/hierarchy1"/>
    <dgm:cxn modelId="{0FFDD0DB-A907-4F84-AFAA-C89B628C0963}" type="presParOf" srcId="{51F09AA0-DD59-4F4A-8E5F-B7D5A8EB53A4}" destId="{699F428F-F590-4F05-AB03-3E795F022226}" srcOrd="0" destOrd="0" presId="urn:microsoft.com/office/officeart/2005/8/layout/hierarchy1"/>
    <dgm:cxn modelId="{1F6C3759-4A37-46FB-8E81-728DDA261101}" type="presParOf" srcId="{699F428F-F590-4F05-AB03-3E795F022226}" destId="{D5639C72-54F6-4398-9413-0ECAEE2F93A0}" srcOrd="0" destOrd="0" presId="urn:microsoft.com/office/officeart/2005/8/layout/hierarchy1"/>
    <dgm:cxn modelId="{E8817D90-3635-4CBF-8CD2-4F68A6616C41}" type="presParOf" srcId="{699F428F-F590-4F05-AB03-3E795F022226}" destId="{51A9FA59-28DA-4F7B-A690-50E9DD6E86A8}" srcOrd="1" destOrd="0" presId="urn:microsoft.com/office/officeart/2005/8/layout/hierarchy1"/>
    <dgm:cxn modelId="{A89E3F7C-3554-4AB4-A684-78BB09598576}" type="presParOf" srcId="{51F09AA0-DD59-4F4A-8E5F-B7D5A8EB53A4}" destId="{ECAC344E-4066-4633-9DE5-12DCBB68ABFB}" srcOrd="1" destOrd="0" presId="urn:microsoft.com/office/officeart/2005/8/layout/hierarchy1"/>
    <dgm:cxn modelId="{C287259F-DF91-45E7-B58A-AE81CF342A5A}" type="presParOf" srcId="{ECAC344E-4066-4633-9DE5-12DCBB68ABFB}" destId="{B34B5EFD-6FF5-48D4-AAA0-0F837D35E8A5}" srcOrd="0" destOrd="0" presId="urn:microsoft.com/office/officeart/2005/8/layout/hierarchy1"/>
    <dgm:cxn modelId="{FE5A0252-7C32-4FA7-88CD-99531733D4DC}" type="presParOf" srcId="{ECAC344E-4066-4633-9DE5-12DCBB68ABFB}" destId="{C9CBB5FD-A738-47BE-9C97-D31199481225}" srcOrd="1" destOrd="0" presId="urn:microsoft.com/office/officeart/2005/8/layout/hierarchy1"/>
    <dgm:cxn modelId="{74BFEF71-9C14-412C-A742-761845409389}" type="presParOf" srcId="{C9CBB5FD-A738-47BE-9C97-D31199481225}" destId="{DC03A4EC-A1DB-4F2A-9639-1B7F1A19D2A2}" srcOrd="0" destOrd="0" presId="urn:microsoft.com/office/officeart/2005/8/layout/hierarchy1"/>
    <dgm:cxn modelId="{82A3529F-23BF-4E91-9D09-EE3EC778CF66}" type="presParOf" srcId="{DC03A4EC-A1DB-4F2A-9639-1B7F1A19D2A2}" destId="{683FB7F5-15DE-44C6-9919-D51B228BD7CF}" srcOrd="0" destOrd="0" presId="urn:microsoft.com/office/officeart/2005/8/layout/hierarchy1"/>
    <dgm:cxn modelId="{DBA4CBC4-87E6-4D47-9352-D01D32D2B30C}" type="presParOf" srcId="{DC03A4EC-A1DB-4F2A-9639-1B7F1A19D2A2}" destId="{9D8603EF-4AAB-4B1F-988B-6CD5522AB840}" srcOrd="1" destOrd="0" presId="urn:microsoft.com/office/officeart/2005/8/layout/hierarchy1"/>
    <dgm:cxn modelId="{3DC5D1D9-F8E5-4183-B81A-A6513B9D97BC}" type="presParOf" srcId="{C9CBB5FD-A738-47BE-9C97-D31199481225}" destId="{AC4D92C4-0561-485B-AC59-10A5BA13496C}" srcOrd="1" destOrd="0" presId="urn:microsoft.com/office/officeart/2005/8/layout/hierarchy1"/>
    <dgm:cxn modelId="{C320B62B-5D11-4051-B8F4-AFEE4AE21661}" type="presParOf" srcId="{74918E0D-39A1-4397-B557-FC4552095FDC}" destId="{D5C4127F-5ABF-4A86-A837-825C83E8ADD5}" srcOrd="2" destOrd="0" presId="urn:microsoft.com/office/officeart/2005/8/layout/hierarchy1"/>
    <dgm:cxn modelId="{63CF912E-C419-424C-AB16-4C19B0EEA97E}" type="presParOf" srcId="{74918E0D-39A1-4397-B557-FC4552095FDC}" destId="{64F02AE4-1D34-48C8-97FD-4B76821F82EF}" srcOrd="3" destOrd="0" presId="urn:microsoft.com/office/officeart/2005/8/layout/hierarchy1"/>
    <dgm:cxn modelId="{E89CF91F-B58E-4EF3-893C-D417CE7EA37F}" type="presParOf" srcId="{64F02AE4-1D34-48C8-97FD-4B76821F82EF}" destId="{6DDAE318-3E2A-4605-8A47-0BB89C4F8CCF}" srcOrd="0" destOrd="0" presId="urn:microsoft.com/office/officeart/2005/8/layout/hierarchy1"/>
    <dgm:cxn modelId="{CABE9342-FD53-4B29-9FAE-5065B043ABF9}" type="presParOf" srcId="{6DDAE318-3E2A-4605-8A47-0BB89C4F8CCF}" destId="{28F15FA6-09DD-4A4B-9105-FB7B505E1FF6}" srcOrd="0" destOrd="0" presId="urn:microsoft.com/office/officeart/2005/8/layout/hierarchy1"/>
    <dgm:cxn modelId="{8741E633-8572-4BC4-B01C-2339EE58A511}" type="presParOf" srcId="{6DDAE318-3E2A-4605-8A47-0BB89C4F8CCF}" destId="{1EA62475-6E65-4964-96FA-4A7F8FFF6DBE}" srcOrd="1" destOrd="0" presId="urn:microsoft.com/office/officeart/2005/8/layout/hierarchy1"/>
    <dgm:cxn modelId="{B9FF7B9B-6A55-47C6-BC5C-4E388CC72D0B}" type="presParOf" srcId="{64F02AE4-1D34-48C8-97FD-4B76821F82EF}" destId="{76525A75-36D8-4F1F-AE3D-B734A32DA742}" srcOrd="1" destOrd="0" presId="urn:microsoft.com/office/officeart/2005/8/layout/hierarchy1"/>
    <dgm:cxn modelId="{A63362A7-C5CE-4A7C-9844-FEA4BBF168D1}" type="presParOf" srcId="{76525A75-36D8-4F1F-AE3D-B734A32DA742}" destId="{FD2D6A8A-881B-42C6-B771-87C4BB8C425A}" srcOrd="0" destOrd="0" presId="urn:microsoft.com/office/officeart/2005/8/layout/hierarchy1"/>
    <dgm:cxn modelId="{346A0673-9738-4DB6-9EFA-3402CE2A0015}" type="presParOf" srcId="{76525A75-36D8-4F1F-AE3D-B734A32DA742}" destId="{23CEBD59-3548-42A4-9804-9BE7943C66D3}" srcOrd="1" destOrd="0" presId="urn:microsoft.com/office/officeart/2005/8/layout/hierarchy1"/>
    <dgm:cxn modelId="{2B7231E9-E1BB-49A4-88CB-28DBC920F5EE}" type="presParOf" srcId="{23CEBD59-3548-42A4-9804-9BE7943C66D3}" destId="{08282772-C8A5-44F5-B721-80C779FE669C}" srcOrd="0" destOrd="0" presId="urn:microsoft.com/office/officeart/2005/8/layout/hierarchy1"/>
    <dgm:cxn modelId="{2EBCCE1C-418C-41F5-8F4B-EAE306DDFC20}" type="presParOf" srcId="{08282772-C8A5-44F5-B721-80C779FE669C}" destId="{C88646A7-02F6-4099-AD5F-9046FDDC7DF5}" srcOrd="0" destOrd="0" presId="urn:microsoft.com/office/officeart/2005/8/layout/hierarchy1"/>
    <dgm:cxn modelId="{723A6FCA-D01F-426B-9E1A-CF917EAF4CF5}" type="presParOf" srcId="{08282772-C8A5-44F5-B721-80C779FE669C}" destId="{4745CB82-04F5-4234-A415-14B895151EE1}" srcOrd="1" destOrd="0" presId="urn:microsoft.com/office/officeart/2005/8/layout/hierarchy1"/>
    <dgm:cxn modelId="{3271E15D-CDD0-4393-A2E5-121A1358F63E}" type="presParOf" srcId="{23CEBD59-3548-42A4-9804-9BE7943C66D3}" destId="{FD5C5F96-0800-4B06-98D4-98E8492349E3}" srcOrd="1" destOrd="0" presId="urn:microsoft.com/office/officeart/2005/8/layout/hierarchy1"/>
    <dgm:cxn modelId="{EE3980DD-8B87-4990-AA84-3C85EF3E6D44}" type="presParOf" srcId="{FD5C5F96-0800-4B06-98D4-98E8492349E3}" destId="{60979182-79F8-4965-8E0C-6E8DFA378016}" srcOrd="0" destOrd="0" presId="urn:microsoft.com/office/officeart/2005/8/layout/hierarchy1"/>
    <dgm:cxn modelId="{12A3649D-A77C-4959-ABEB-5CD49A85F98D}" type="presParOf" srcId="{FD5C5F96-0800-4B06-98D4-98E8492349E3}" destId="{2C829A5A-D139-42CF-9237-470241221EFF}" srcOrd="1" destOrd="0" presId="urn:microsoft.com/office/officeart/2005/8/layout/hierarchy1"/>
    <dgm:cxn modelId="{57EEB41E-25F1-4FC3-8576-F222CA95A44E}" type="presParOf" srcId="{2C829A5A-D139-42CF-9237-470241221EFF}" destId="{C93253C8-7964-4438-9FF1-BCEB70CED840}" srcOrd="0" destOrd="0" presId="urn:microsoft.com/office/officeart/2005/8/layout/hierarchy1"/>
    <dgm:cxn modelId="{1021700E-F634-49F1-8C9B-DC01C636F49C}" type="presParOf" srcId="{C93253C8-7964-4438-9FF1-BCEB70CED840}" destId="{C8D0CB0F-C01A-4D99-B5EC-1541531FBEE4}" srcOrd="0" destOrd="0" presId="urn:microsoft.com/office/officeart/2005/8/layout/hierarchy1"/>
    <dgm:cxn modelId="{B2BE638F-2061-4B62-835F-6E73DA150F80}" type="presParOf" srcId="{C93253C8-7964-4438-9FF1-BCEB70CED840}" destId="{C3A4341A-0A56-483E-9854-0E13C0566222}" srcOrd="1" destOrd="0" presId="urn:microsoft.com/office/officeart/2005/8/layout/hierarchy1"/>
    <dgm:cxn modelId="{9B23D957-9FB5-4DD2-8E5A-825C17BDD9CE}" type="presParOf" srcId="{2C829A5A-D139-42CF-9237-470241221EFF}" destId="{64BF6C57-72DA-4639-AAEE-B8CE60DEF0B4}" srcOrd="1" destOrd="0" presId="urn:microsoft.com/office/officeart/2005/8/layout/hierarchy1"/>
    <dgm:cxn modelId="{AEC0E318-088D-4B04-99D1-F50CC122A975}" type="presParOf" srcId="{64BF6C57-72DA-4639-AAEE-B8CE60DEF0B4}" destId="{DC1FEDF8-26A3-43F6-B203-8C452E7341B6}" srcOrd="0" destOrd="0" presId="urn:microsoft.com/office/officeart/2005/8/layout/hierarchy1"/>
    <dgm:cxn modelId="{14AA462B-C149-4047-B623-8A0C8E5EB900}" type="presParOf" srcId="{64BF6C57-72DA-4639-AAEE-B8CE60DEF0B4}" destId="{D40C5FC8-87D7-4036-8025-3EEB8DCA9196}" srcOrd="1" destOrd="0" presId="urn:microsoft.com/office/officeart/2005/8/layout/hierarchy1"/>
    <dgm:cxn modelId="{2755845F-E5FD-4B1A-B9CC-CCB45B7AB37C}" type="presParOf" srcId="{D40C5FC8-87D7-4036-8025-3EEB8DCA9196}" destId="{E02C48F2-1123-46A5-A8D8-45E75A319584}" srcOrd="0" destOrd="0" presId="urn:microsoft.com/office/officeart/2005/8/layout/hierarchy1"/>
    <dgm:cxn modelId="{4E245104-EFAA-49AE-9E28-288ED21286F7}" type="presParOf" srcId="{E02C48F2-1123-46A5-A8D8-45E75A319584}" destId="{A63A9DBC-753D-4662-A8A5-3FA8AB2873A0}" srcOrd="0" destOrd="0" presId="urn:microsoft.com/office/officeart/2005/8/layout/hierarchy1"/>
    <dgm:cxn modelId="{DBE3087C-DA37-474C-B995-AEBB1F2E354D}" type="presParOf" srcId="{E02C48F2-1123-46A5-A8D8-45E75A319584}" destId="{8E64D201-BA2C-42AD-9C4B-FB7F3D59E98C}" srcOrd="1" destOrd="0" presId="urn:microsoft.com/office/officeart/2005/8/layout/hierarchy1"/>
    <dgm:cxn modelId="{4F1831FF-6190-454E-A467-48154F41648F}" type="presParOf" srcId="{D40C5FC8-87D7-4036-8025-3EEB8DCA9196}" destId="{7D3BAB64-A9D4-4A7F-AEA8-B89BBD73403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6296D6D-E7C9-49E2-9FC8-7F8C1D46905C}">
      <dsp:nvSpPr>
        <dsp:cNvPr id="0" name=""/>
        <dsp:cNvSpPr/>
      </dsp:nvSpPr>
      <dsp:spPr>
        <a:xfrm>
          <a:off x="0" y="0"/>
          <a:ext cx="8856984" cy="5216128"/>
        </a:xfrm>
        <a:prstGeom prst="roundRect">
          <a:avLst>
            <a:gd name="adj" fmla="val 8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4048295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Инструменты государственной экономической политики</a:t>
          </a:r>
          <a:endParaRPr lang="ru-RU" sz="2400" kern="1200" dirty="0"/>
        </a:p>
      </dsp:txBody>
      <dsp:txXfrm>
        <a:off x="0" y="0"/>
        <a:ext cx="8856984" cy="5216128"/>
      </dsp:txXfrm>
    </dsp:sp>
    <dsp:sp modelId="{7DC07049-33F0-44B7-9149-C36FB1C78CF3}">
      <dsp:nvSpPr>
        <dsp:cNvPr id="0" name=""/>
        <dsp:cNvSpPr/>
      </dsp:nvSpPr>
      <dsp:spPr>
        <a:xfrm>
          <a:off x="221424" y="1304032"/>
          <a:ext cx="1328547" cy="179177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Государственный бюджет</a:t>
          </a:r>
          <a:endParaRPr lang="ru-RU" sz="1200" kern="1200" dirty="0"/>
        </a:p>
      </dsp:txBody>
      <dsp:txXfrm>
        <a:off x="221424" y="1304032"/>
        <a:ext cx="1328547" cy="1791770"/>
      </dsp:txXfrm>
    </dsp:sp>
    <dsp:sp modelId="{1536AE2D-F5DC-414E-9A3A-A112126C283B}">
      <dsp:nvSpPr>
        <dsp:cNvPr id="0" name=""/>
        <dsp:cNvSpPr/>
      </dsp:nvSpPr>
      <dsp:spPr>
        <a:xfrm>
          <a:off x="221424" y="3160997"/>
          <a:ext cx="1328547" cy="179177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668788"/>
              <a:satOff val="-834"/>
              <a:lumOff val="1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Центральный банк</a:t>
          </a:r>
          <a:endParaRPr lang="ru-RU" sz="1400" kern="1200" dirty="0"/>
        </a:p>
      </dsp:txBody>
      <dsp:txXfrm>
        <a:off x="221424" y="3160997"/>
        <a:ext cx="1328547" cy="1791770"/>
      </dsp:txXfrm>
    </dsp:sp>
    <dsp:sp modelId="{1E1F6327-70C6-4518-BC8E-DB2415525896}">
      <dsp:nvSpPr>
        <dsp:cNvPr id="0" name=""/>
        <dsp:cNvSpPr/>
      </dsp:nvSpPr>
      <dsp:spPr>
        <a:xfrm>
          <a:off x="1771396" y="1304032"/>
          <a:ext cx="6864162" cy="3651289"/>
        </a:xfrm>
        <a:prstGeom prst="roundRect">
          <a:avLst>
            <a:gd name="adj" fmla="val 105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2318569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Направления политики государства</a:t>
          </a:r>
          <a:endParaRPr lang="ru-RU" sz="2400" kern="1200" dirty="0"/>
        </a:p>
      </dsp:txBody>
      <dsp:txXfrm>
        <a:off x="1771396" y="1304032"/>
        <a:ext cx="6864162" cy="3651289"/>
      </dsp:txXfrm>
    </dsp:sp>
    <dsp:sp modelId="{643CC2BD-9A1B-453A-8C99-981A36030338}">
      <dsp:nvSpPr>
        <dsp:cNvPr id="0" name=""/>
        <dsp:cNvSpPr/>
      </dsp:nvSpPr>
      <dsp:spPr>
        <a:xfrm>
          <a:off x="1943000" y="2581983"/>
          <a:ext cx="1372832" cy="1016941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337577"/>
              <a:satOff val="-1668"/>
              <a:lumOff val="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Бюджетно-финансовая</a:t>
          </a:r>
          <a:endParaRPr lang="ru-RU" sz="1200" kern="1200" dirty="0"/>
        </a:p>
      </dsp:txBody>
      <dsp:txXfrm>
        <a:off x="1943000" y="2581983"/>
        <a:ext cx="1372832" cy="1016941"/>
      </dsp:txXfrm>
    </dsp:sp>
    <dsp:sp modelId="{7D77E522-FFB5-426C-B007-0364BC68D266}">
      <dsp:nvSpPr>
        <dsp:cNvPr id="0" name=""/>
        <dsp:cNvSpPr/>
      </dsp:nvSpPr>
      <dsp:spPr>
        <a:xfrm>
          <a:off x="1943000" y="3663276"/>
          <a:ext cx="1372832" cy="1016941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006365"/>
              <a:satOff val="-2502"/>
              <a:lumOff val="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Кредитно-денежная</a:t>
          </a:r>
          <a:endParaRPr lang="ru-RU" sz="1200" kern="1200" dirty="0"/>
        </a:p>
      </dsp:txBody>
      <dsp:txXfrm>
        <a:off x="1943000" y="3663276"/>
        <a:ext cx="1372832" cy="1016941"/>
      </dsp:txXfrm>
    </dsp:sp>
    <dsp:sp modelId="{9D812226-3B78-47EF-A293-5F98A563A364}">
      <dsp:nvSpPr>
        <dsp:cNvPr id="0" name=""/>
        <dsp:cNvSpPr/>
      </dsp:nvSpPr>
      <dsp:spPr>
        <a:xfrm>
          <a:off x="3498508" y="2608064"/>
          <a:ext cx="4915626" cy="2086451"/>
        </a:xfrm>
        <a:prstGeom prst="roundRect">
          <a:avLst>
            <a:gd name="adj" fmla="val 105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1177686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Цели государственной экономическое политики </a:t>
          </a:r>
          <a:endParaRPr lang="ru-RU" sz="2400" kern="1200" dirty="0"/>
        </a:p>
      </dsp:txBody>
      <dsp:txXfrm>
        <a:off x="3498508" y="2608064"/>
        <a:ext cx="4915626" cy="2086451"/>
      </dsp:txXfrm>
    </dsp:sp>
    <dsp:sp modelId="{2A89B444-1C89-4C56-8F9A-149A2A452666}">
      <dsp:nvSpPr>
        <dsp:cNvPr id="0" name=""/>
        <dsp:cNvSpPr/>
      </dsp:nvSpPr>
      <dsp:spPr>
        <a:xfrm>
          <a:off x="3600401" y="3604456"/>
          <a:ext cx="1142379" cy="938903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675154"/>
              <a:satOff val="-3337"/>
              <a:lumOff val="78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Стабилизация темпов экономического развития</a:t>
          </a:r>
          <a:endParaRPr lang="ru-RU" sz="1000" kern="1200" dirty="0"/>
        </a:p>
      </dsp:txBody>
      <dsp:txXfrm>
        <a:off x="3600401" y="3604456"/>
        <a:ext cx="1142379" cy="938903"/>
      </dsp:txXfrm>
    </dsp:sp>
    <dsp:sp modelId="{8E706E52-00E9-41CE-9E27-5512566B42CC}">
      <dsp:nvSpPr>
        <dsp:cNvPr id="0" name=""/>
        <dsp:cNvSpPr/>
      </dsp:nvSpPr>
      <dsp:spPr>
        <a:xfrm>
          <a:off x="4812597" y="3604456"/>
          <a:ext cx="1142379" cy="938903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343942"/>
              <a:satOff val="-4171"/>
              <a:lumOff val="9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smtClean="0"/>
            <a:t>Предотвращение циклических рецессий</a:t>
          </a:r>
          <a:endParaRPr lang="ru-RU" sz="1000" kern="1200" dirty="0"/>
        </a:p>
      </dsp:txBody>
      <dsp:txXfrm>
        <a:off x="4812597" y="3604456"/>
        <a:ext cx="1142379" cy="938903"/>
      </dsp:txXfrm>
    </dsp:sp>
    <dsp:sp modelId="{30697008-AF80-4D71-9B8C-0C1A81F7683F}">
      <dsp:nvSpPr>
        <dsp:cNvPr id="0" name=""/>
        <dsp:cNvSpPr/>
      </dsp:nvSpPr>
      <dsp:spPr>
        <a:xfrm>
          <a:off x="6001737" y="3604456"/>
          <a:ext cx="1142379" cy="938903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012731"/>
              <a:satOff val="-5005"/>
              <a:lumOff val="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Предотвращение галопирующей инфляции и гиперинфляции</a:t>
          </a:r>
          <a:endParaRPr lang="ru-RU" sz="1000" kern="1200" dirty="0"/>
        </a:p>
      </dsp:txBody>
      <dsp:txXfrm>
        <a:off x="6001737" y="3604456"/>
        <a:ext cx="1142379" cy="938903"/>
      </dsp:txXfrm>
    </dsp:sp>
    <dsp:sp modelId="{34956AF6-DD82-44EB-A2A3-6AE5535A4861}">
      <dsp:nvSpPr>
        <dsp:cNvPr id="0" name=""/>
        <dsp:cNvSpPr/>
      </dsp:nvSpPr>
      <dsp:spPr>
        <a:xfrm>
          <a:off x="7210546" y="3600400"/>
          <a:ext cx="1142379" cy="938903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Достижение полной занятости</a:t>
          </a:r>
          <a:endParaRPr lang="ru-RU" sz="1000" kern="1200" dirty="0"/>
        </a:p>
      </dsp:txBody>
      <dsp:txXfrm>
        <a:off x="7210546" y="3600400"/>
        <a:ext cx="1142379" cy="93890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243CF96-4BD7-4D91-9AF4-747CDAA644F1}">
      <dsp:nvSpPr>
        <dsp:cNvPr id="0" name=""/>
        <dsp:cNvSpPr/>
      </dsp:nvSpPr>
      <dsp:spPr>
        <a:xfrm>
          <a:off x="0" y="3053591"/>
          <a:ext cx="6096000" cy="9852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0" y="3053591"/>
        <a:ext cx="6096000" cy="532030"/>
      </dsp:txXfrm>
    </dsp:sp>
    <dsp:sp modelId="{D6FE5FF0-C99D-4BB4-BB26-CE2D485260A3}">
      <dsp:nvSpPr>
        <dsp:cNvPr id="0" name=""/>
        <dsp:cNvSpPr/>
      </dsp:nvSpPr>
      <dsp:spPr>
        <a:xfrm>
          <a:off x="0" y="3417762"/>
          <a:ext cx="3047999" cy="64563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Рост предложения денег во время спада для роста расходов</a:t>
          </a:r>
          <a:endParaRPr lang="ru-RU" sz="1400" kern="1200" dirty="0"/>
        </a:p>
      </dsp:txBody>
      <dsp:txXfrm>
        <a:off x="0" y="3417762"/>
        <a:ext cx="3047999" cy="645635"/>
      </dsp:txXfrm>
    </dsp:sp>
    <dsp:sp modelId="{AD56E189-7931-4CC4-8F29-596F17201789}">
      <dsp:nvSpPr>
        <dsp:cNvPr id="0" name=""/>
        <dsp:cNvSpPr/>
      </dsp:nvSpPr>
      <dsp:spPr>
        <a:xfrm>
          <a:off x="3048000" y="3417762"/>
          <a:ext cx="3047999" cy="64563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Ограничение предложения денег во время инфляции для сокращения расходов</a:t>
          </a:r>
          <a:endParaRPr lang="ru-RU" sz="1400" kern="1200" dirty="0"/>
        </a:p>
      </dsp:txBody>
      <dsp:txXfrm>
        <a:off x="3048000" y="3417762"/>
        <a:ext cx="3047999" cy="645635"/>
      </dsp:txXfrm>
    </dsp:sp>
    <dsp:sp modelId="{8715792B-35EB-4E78-AD73-DCA97CDB5213}">
      <dsp:nvSpPr>
        <dsp:cNvPr id="0" name=""/>
        <dsp:cNvSpPr/>
      </dsp:nvSpPr>
      <dsp:spPr>
        <a:xfrm rot="10800000">
          <a:off x="0" y="1501125"/>
          <a:ext cx="6096000" cy="1515302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Механизм</a:t>
          </a:r>
          <a:endParaRPr lang="ru-RU" sz="1800" kern="1200" dirty="0"/>
        </a:p>
      </dsp:txBody>
      <dsp:txXfrm>
        <a:off x="0" y="1501125"/>
        <a:ext cx="6096000" cy="531871"/>
      </dsp:txXfrm>
    </dsp:sp>
    <dsp:sp modelId="{B91FB972-9A0D-4F6C-9050-CB46CE383447}">
      <dsp:nvSpPr>
        <dsp:cNvPr id="0" name=""/>
        <dsp:cNvSpPr/>
      </dsp:nvSpPr>
      <dsp:spPr>
        <a:xfrm>
          <a:off x="0" y="2032996"/>
          <a:ext cx="6096000" cy="4530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Изменение предложения денег</a:t>
          </a:r>
          <a:endParaRPr lang="ru-RU" sz="1400" kern="1200" dirty="0"/>
        </a:p>
      </dsp:txBody>
      <dsp:txXfrm>
        <a:off x="0" y="2032996"/>
        <a:ext cx="6096000" cy="453075"/>
      </dsp:txXfrm>
    </dsp:sp>
    <dsp:sp modelId="{5B4F1A87-6D5A-41BC-86D2-21F5FA8E91CB}">
      <dsp:nvSpPr>
        <dsp:cNvPr id="0" name=""/>
        <dsp:cNvSpPr/>
      </dsp:nvSpPr>
      <dsp:spPr>
        <a:xfrm rot="10800000">
          <a:off x="0" y="601"/>
          <a:ext cx="6096000" cy="1515302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Цели кредитно-денежной политики</a:t>
          </a:r>
          <a:endParaRPr lang="ru-RU" sz="1800" kern="1200" dirty="0"/>
        </a:p>
      </dsp:txBody>
      <dsp:txXfrm>
        <a:off x="0" y="601"/>
        <a:ext cx="6096000" cy="531871"/>
      </dsp:txXfrm>
    </dsp:sp>
    <dsp:sp modelId="{9BD3B4A5-C6AA-484A-A139-BC4C3940CA65}">
      <dsp:nvSpPr>
        <dsp:cNvPr id="0" name=""/>
        <dsp:cNvSpPr/>
      </dsp:nvSpPr>
      <dsp:spPr>
        <a:xfrm>
          <a:off x="0" y="532472"/>
          <a:ext cx="3047999" cy="4530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Достижение полной занятости</a:t>
          </a:r>
          <a:endParaRPr lang="ru-RU" sz="1400" kern="1200" dirty="0"/>
        </a:p>
      </dsp:txBody>
      <dsp:txXfrm>
        <a:off x="0" y="532472"/>
        <a:ext cx="3047999" cy="453075"/>
      </dsp:txXfrm>
    </dsp:sp>
    <dsp:sp modelId="{3B2C36C0-8100-48F9-AAF6-BE94FA5F8231}">
      <dsp:nvSpPr>
        <dsp:cNvPr id="0" name=""/>
        <dsp:cNvSpPr/>
      </dsp:nvSpPr>
      <dsp:spPr>
        <a:xfrm>
          <a:off x="3048000" y="532472"/>
          <a:ext cx="3047999" cy="4530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Отсутствие инфляции</a:t>
          </a:r>
          <a:endParaRPr lang="ru-RU" sz="1400" kern="1200" dirty="0"/>
        </a:p>
      </dsp:txBody>
      <dsp:txXfrm>
        <a:off x="3048000" y="532472"/>
        <a:ext cx="3047999" cy="45307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1FEDF8-26A3-43F6-B203-8C452E7341B6}">
      <dsp:nvSpPr>
        <dsp:cNvPr id="0" name=""/>
        <dsp:cNvSpPr/>
      </dsp:nvSpPr>
      <dsp:spPr>
        <a:xfrm>
          <a:off x="5928379" y="3120579"/>
          <a:ext cx="91440" cy="2659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9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979182-79F8-4965-8E0C-6E8DFA378016}">
      <dsp:nvSpPr>
        <dsp:cNvPr id="0" name=""/>
        <dsp:cNvSpPr/>
      </dsp:nvSpPr>
      <dsp:spPr>
        <a:xfrm>
          <a:off x="5928379" y="2274047"/>
          <a:ext cx="91440" cy="2659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9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2D6A8A-881B-42C6-B771-87C4BB8C425A}">
      <dsp:nvSpPr>
        <dsp:cNvPr id="0" name=""/>
        <dsp:cNvSpPr/>
      </dsp:nvSpPr>
      <dsp:spPr>
        <a:xfrm>
          <a:off x="5928379" y="1427515"/>
          <a:ext cx="91440" cy="2659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9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C4127F-5ABF-4A86-A837-825C83E8ADD5}">
      <dsp:nvSpPr>
        <dsp:cNvPr id="0" name=""/>
        <dsp:cNvSpPr/>
      </dsp:nvSpPr>
      <dsp:spPr>
        <a:xfrm>
          <a:off x="3561434" y="580983"/>
          <a:ext cx="2412664" cy="2659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218"/>
              </a:lnTo>
              <a:lnTo>
                <a:pt x="2412664" y="181218"/>
              </a:lnTo>
              <a:lnTo>
                <a:pt x="2412664" y="2659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4B5EFD-6FF5-48D4-AAA0-0F837D35E8A5}">
      <dsp:nvSpPr>
        <dsp:cNvPr id="0" name=""/>
        <dsp:cNvSpPr/>
      </dsp:nvSpPr>
      <dsp:spPr>
        <a:xfrm>
          <a:off x="1101943" y="3120579"/>
          <a:ext cx="91440" cy="2659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9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844B44-6B69-40A8-86B7-FC980CCE98E1}">
      <dsp:nvSpPr>
        <dsp:cNvPr id="0" name=""/>
        <dsp:cNvSpPr/>
      </dsp:nvSpPr>
      <dsp:spPr>
        <a:xfrm>
          <a:off x="1101943" y="2274047"/>
          <a:ext cx="91440" cy="2659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9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F7DAA0-C6E8-4416-824B-634E2D2FCC2C}">
      <dsp:nvSpPr>
        <dsp:cNvPr id="0" name=""/>
        <dsp:cNvSpPr/>
      </dsp:nvSpPr>
      <dsp:spPr>
        <a:xfrm>
          <a:off x="1101943" y="1427515"/>
          <a:ext cx="91440" cy="2659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9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A643AA-F1FC-4348-A46D-870043275BAE}">
      <dsp:nvSpPr>
        <dsp:cNvPr id="0" name=""/>
        <dsp:cNvSpPr/>
      </dsp:nvSpPr>
      <dsp:spPr>
        <a:xfrm>
          <a:off x="1147663" y="580983"/>
          <a:ext cx="2413771" cy="265922"/>
        </a:xfrm>
        <a:custGeom>
          <a:avLst/>
          <a:gdLst/>
          <a:ahLst/>
          <a:cxnLst/>
          <a:rect l="0" t="0" r="0" b="0"/>
          <a:pathLst>
            <a:path>
              <a:moveTo>
                <a:pt x="2413771" y="0"/>
              </a:moveTo>
              <a:lnTo>
                <a:pt x="2413771" y="181218"/>
              </a:lnTo>
              <a:lnTo>
                <a:pt x="0" y="181218"/>
              </a:lnTo>
              <a:lnTo>
                <a:pt x="0" y="2659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0310D5-6E3F-47FF-BBE0-66B33823F9D5}">
      <dsp:nvSpPr>
        <dsp:cNvPr id="0" name=""/>
        <dsp:cNvSpPr/>
      </dsp:nvSpPr>
      <dsp:spPr>
        <a:xfrm>
          <a:off x="3104261" y="373"/>
          <a:ext cx="914346" cy="580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E6B7BC-F544-4BF7-B001-E99E6A9A073C}">
      <dsp:nvSpPr>
        <dsp:cNvPr id="0" name=""/>
        <dsp:cNvSpPr/>
      </dsp:nvSpPr>
      <dsp:spPr>
        <a:xfrm>
          <a:off x="3205855" y="96887"/>
          <a:ext cx="914346" cy="5806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Изменение резервных норм</a:t>
          </a:r>
          <a:endParaRPr lang="ru-RU" sz="1100" kern="1200" dirty="0"/>
        </a:p>
      </dsp:txBody>
      <dsp:txXfrm>
        <a:off x="3205855" y="96887"/>
        <a:ext cx="914346" cy="580609"/>
      </dsp:txXfrm>
    </dsp:sp>
    <dsp:sp modelId="{A33C0A65-E272-4998-9816-856D4BD7172B}">
      <dsp:nvSpPr>
        <dsp:cNvPr id="0" name=""/>
        <dsp:cNvSpPr/>
      </dsp:nvSpPr>
      <dsp:spPr>
        <a:xfrm>
          <a:off x="-101594" y="846905"/>
          <a:ext cx="2498515" cy="580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F21D7B-5602-42ED-A09A-61376F298F38}">
      <dsp:nvSpPr>
        <dsp:cNvPr id="0" name=""/>
        <dsp:cNvSpPr/>
      </dsp:nvSpPr>
      <dsp:spPr>
        <a:xfrm>
          <a:off x="0" y="943420"/>
          <a:ext cx="2498515" cy="5806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Повышение резервной нормы</a:t>
          </a:r>
          <a:endParaRPr lang="ru-RU" sz="1400" kern="1200" dirty="0"/>
        </a:p>
      </dsp:txBody>
      <dsp:txXfrm>
        <a:off x="0" y="943420"/>
        <a:ext cx="2498515" cy="580609"/>
      </dsp:txXfrm>
    </dsp:sp>
    <dsp:sp modelId="{B858A02D-9892-42F7-B37B-2F70D201D307}">
      <dsp:nvSpPr>
        <dsp:cNvPr id="0" name=""/>
        <dsp:cNvSpPr/>
      </dsp:nvSpPr>
      <dsp:spPr>
        <a:xfrm>
          <a:off x="-101594" y="1693437"/>
          <a:ext cx="2498515" cy="580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2712FB-90C7-4628-AED6-3DEE3A4883D8}">
      <dsp:nvSpPr>
        <dsp:cNvPr id="0" name=""/>
        <dsp:cNvSpPr/>
      </dsp:nvSpPr>
      <dsp:spPr>
        <a:xfrm>
          <a:off x="0" y="1789952"/>
          <a:ext cx="2498515" cy="5806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Уменьшение денежной массы в коммерческих банках</a:t>
          </a:r>
        </a:p>
      </dsp:txBody>
      <dsp:txXfrm>
        <a:off x="0" y="1789952"/>
        <a:ext cx="2498515" cy="580609"/>
      </dsp:txXfrm>
    </dsp:sp>
    <dsp:sp modelId="{D5639C72-54F6-4398-9413-0ECAEE2F93A0}">
      <dsp:nvSpPr>
        <dsp:cNvPr id="0" name=""/>
        <dsp:cNvSpPr/>
      </dsp:nvSpPr>
      <dsp:spPr>
        <a:xfrm>
          <a:off x="-101594" y="2539970"/>
          <a:ext cx="2498515" cy="580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A9FA59-28DA-4F7B-A690-50E9DD6E86A8}">
      <dsp:nvSpPr>
        <dsp:cNvPr id="0" name=""/>
        <dsp:cNvSpPr/>
      </dsp:nvSpPr>
      <dsp:spPr>
        <a:xfrm>
          <a:off x="0" y="2636484"/>
          <a:ext cx="2498515" cy="5806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Сокращение кредитных возможностей банков</a:t>
          </a:r>
          <a:endParaRPr lang="ru-RU" sz="1400" kern="1200" dirty="0"/>
        </a:p>
      </dsp:txBody>
      <dsp:txXfrm>
        <a:off x="0" y="2636484"/>
        <a:ext cx="2498515" cy="580609"/>
      </dsp:txXfrm>
    </dsp:sp>
    <dsp:sp modelId="{683FB7F5-15DE-44C6-9919-D51B228BD7CF}">
      <dsp:nvSpPr>
        <dsp:cNvPr id="0" name=""/>
        <dsp:cNvSpPr/>
      </dsp:nvSpPr>
      <dsp:spPr>
        <a:xfrm>
          <a:off x="-101594" y="3386502"/>
          <a:ext cx="2498515" cy="580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8603EF-4AAB-4B1F-988B-6CD5522AB840}">
      <dsp:nvSpPr>
        <dsp:cNvPr id="0" name=""/>
        <dsp:cNvSpPr/>
      </dsp:nvSpPr>
      <dsp:spPr>
        <a:xfrm>
          <a:off x="0" y="3483016"/>
          <a:ext cx="2498515" cy="5806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Уменьшение предложения денег</a:t>
          </a:r>
        </a:p>
      </dsp:txBody>
      <dsp:txXfrm>
        <a:off x="0" y="3483016"/>
        <a:ext cx="2498515" cy="580609"/>
      </dsp:txXfrm>
    </dsp:sp>
    <dsp:sp modelId="{28F15FA6-09DD-4A4B-9105-FB7B505E1FF6}">
      <dsp:nvSpPr>
        <dsp:cNvPr id="0" name=""/>
        <dsp:cNvSpPr/>
      </dsp:nvSpPr>
      <dsp:spPr>
        <a:xfrm>
          <a:off x="4825328" y="846905"/>
          <a:ext cx="2297541" cy="580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A62475-6E65-4964-96FA-4A7F8FFF6DBE}">
      <dsp:nvSpPr>
        <dsp:cNvPr id="0" name=""/>
        <dsp:cNvSpPr/>
      </dsp:nvSpPr>
      <dsp:spPr>
        <a:xfrm>
          <a:off x="4926922" y="943420"/>
          <a:ext cx="2297541" cy="5806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Понижение резервной нормы</a:t>
          </a:r>
        </a:p>
      </dsp:txBody>
      <dsp:txXfrm>
        <a:off x="4926922" y="943420"/>
        <a:ext cx="2297541" cy="580609"/>
      </dsp:txXfrm>
    </dsp:sp>
    <dsp:sp modelId="{C88646A7-02F6-4099-AD5F-9046FDDC7DF5}">
      <dsp:nvSpPr>
        <dsp:cNvPr id="0" name=""/>
        <dsp:cNvSpPr/>
      </dsp:nvSpPr>
      <dsp:spPr>
        <a:xfrm>
          <a:off x="4825328" y="1693437"/>
          <a:ext cx="2297541" cy="580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45CB82-04F5-4234-A415-14B895151EE1}">
      <dsp:nvSpPr>
        <dsp:cNvPr id="0" name=""/>
        <dsp:cNvSpPr/>
      </dsp:nvSpPr>
      <dsp:spPr>
        <a:xfrm>
          <a:off x="4926922" y="1789952"/>
          <a:ext cx="2297541" cy="5806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Увеличение денежной массы в коммерческих банках</a:t>
          </a:r>
          <a:endParaRPr lang="ru-RU" sz="1400" kern="1200" dirty="0"/>
        </a:p>
      </dsp:txBody>
      <dsp:txXfrm>
        <a:off x="4926922" y="1789952"/>
        <a:ext cx="2297541" cy="580609"/>
      </dsp:txXfrm>
    </dsp:sp>
    <dsp:sp modelId="{C8D0CB0F-C01A-4D99-B5EC-1541531FBEE4}">
      <dsp:nvSpPr>
        <dsp:cNvPr id="0" name=""/>
        <dsp:cNvSpPr/>
      </dsp:nvSpPr>
      <dsp:spPr>
        <a:xfrm>
          <a:off x="4825328" y="2539970"/>
          <a:ext cx="2297541" cy="580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A4341A-0A56-483E-9854-0E13C0566222}">
      <dsp:nvSpPr>
        <dsp:cNvPr id="0" name=""/>
        <dsp:cNvSpPr/>
      </dsp:nvSpPr>
      <dsp:spPr>
        <a:xfrm>
          <a:off x="4926922" y="2636484"/>
          <a:ext cx="2297541" cy="5806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Увеличение кредитных возможностей банков</a:t>
          </a:r>
          <a:endParaRPr lang="ru-RU" sz="1400" kern="1200" dirty="0"/>
        </a:p>
      </dsp:txBody>
      <dsp:txXfrm>
        <a:off x="4926922" y="2636484"/>
        <a:ext cx="2297541" cy="580609"/>
      </dsp:txXfrm>
    </dsp:sp>
    <dsp:sp modelId="{A63A9DBC-753D-4662-A8A5-3FA8AB2873A0}">
      <dsp:nvSpPr>
        <dsp:cNvPr id="0" name=""/>
        <dsp:cNvSpPr/>
      </dsp:nvSpPr>
      <dsp:spPr>
        <a:xfrm>
          <a:off x="4825328" y="3386502"/>
          <a:ext cx="2297541" cy="580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64D201-BA2C-42AD-9C4B-FB7F3D59E98C}">
      <dsp:nvSpPr>
        <dsp:cNvPr id="0" name=""/>
        <dsp:cNvSpPr/>
      </dsp:nvSpPr>
      <dsp:spPr>
        <a:xfrm>
          <a:off x="4926922" y="3483016"/>
          <a:ext cx="2297541" cy="5806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Увеличение предложения денег</a:t>
          </a:r>
        </a:p>
      </dsp:txBody>
      <dsp:txXfrm>
        <a:off x="4926922" y="3483016"/>
        <a:ext cx="2297541" cy="58060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1FEDF8-26A3-43F6-B203-8C452E7341B6}">
      <dsp:nvSpPr>
        <dsp:cNvPr id="0" name=""/>
        <dsp:cNvSpPr/>
      </dsp:nvSpPr>
      <dsp:spPr>
        <a:xfrm>
          <a:off x="5928379" y="3120579"/>
          <a:ext cx="91440" cy="2659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9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979182-79F8-4965-8E0C-6E8DFA378016}">
      <dsp:nvSpPr>
        <dsp:cNvPr id="0" name=""/>
        <dsp:cNvSpPr/>
      </dsp:nvSpPr>
      <dsp:spPr>
        <a:xfrm>
          <a:off x="5928379" y="2274047"/>
          <a:ext cx="91440" cy="2659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9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2D6A8A-881B-42C6-B771-87C4BB8C425A}">
      <dsp:nvSpPr>
        <dsp:cNvPr id="0" name=""/>
        <dsp:cNvSpPr/>
      </dsp:nvSpPr>
      <dsp:spPr>
        <a:xfrm>
          <a:off x="5928379" y="1427515"/>
          <a:ext cx="91440" cy="2659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9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C4127F-5ABF-4A86-A837-825C83E8ADD5}">
      <dsp:nvSpPr>
        <dsp:cNvPr id="0" name=""/>
        <dsp:cNvSpPr/>
      </dsp:nvSpPr>
      <dsp:spPr>
        <a:xfrm>
          <a:off x="3561434" y="580983"/>
          <a:ext cx="2412664" cy="2659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218"/>
              </a:lnTo>
              <a:lnTo>
                <a:pt x="2412664" y="181218"/>
              </a:lnTo>
              <a:lnTo>
                <a:pt x="2412664" y="2659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4B5EFD-6FF5-48D4-AAA0-0F837D35E8A5}">
      <dsp:nvSpPr>
        <dsp:cNvPr id="0" name=""/>
        <dsp:cNvSpPr/>
      </dsp:nvSpPr>
      <dsp:spPr>
        <a:xfrm>
          <a:off x="1101943" y="3120579"/>
          <a:ext cx="91440" cy="2659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9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844B44-6B69-40A8-86B7-FC980CCE98E1}">
      <dsp:nvSpPr>
        <dsp:cNvPr id="0" name=""/>
        <dsp:cNvSpPr/>
      </dsp:nvSpPr>
      <dsp:spPr>
        <a:xfrm>
          <a:off x="1101943" y="2274047"/>
          <a:ext cx="91440" cy="2659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9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F7DAA0-C6E8-4416-824B-634E2D2FCC2C}">
      <dsp:nvSpPr>
        <dsp:cNvPr id="0" name=""/>
        <dsp:cNvSpPr/>
      </dsp:nvSpPr>
      <dsp:spPr>
        <a:xfrm>
          <a:off x="1101943" y="1427515"/>
          <a:ext cx="91440" cy="2659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9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A643AA-F1FC-4348-A46D-870043275BAE}">
      <dsp:nvSpPr>
        <dsp:cNvPr id="0" name=""/>
        <dsp:cNvSpPr/>
      </dsp:nvSpPr>
      <dsp:spPr>
        <a:xfrm>
          <a:off x="1147663" y="580983"/>
          <a:ext cx="2413771" cy="265922"/>
        </a:xfrm>
        <a:custGeom>
          <a:avLst/>
          <a:gdLst/>
          <a:ahLst/>
          <a:cxnLst/>
          <a:rect l="0" t="0" r="0" b="0"/>
          <a:pathLst>
            <a:path>
              <a:moveTo>
                <a:pt x="2413771" y="0"/>
              </a:moveTo>
              <a:lnTo>
                <a:pt x="2413771" y="181218"/>
              </a:lnTo>
              <a:lnTo>
                <a:pt x="0" y="181218"/>
              </a:lnTo>
              <a:lnTo>
                <a:pt x="0" y="2659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0310D5-6E3F-47FF-BBE0-66B33823F9D5}">
      <dsp:nvSpPr>
        <dsp:cNvPr id="0" name=""/>
        <dsp:cNvSpPr/>
      </dsp:nvSpPr>
      <dsp:spPr>
        <a:xfrm>
          <a:off x="3104261" y="373"/>
          <a:ext cx="914346" cy="580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E6B7BC-F544-4BF7-B001-E99E6A9A073C}">
      <dsp:nvSpPr>
        <dsp:cNvPr id="0" name=""/>
        <dsp:cNvSpPr/>
      </dsp:nvSpPr>
      <dsp:spPr>
        <a:xfrm>
          <a:off x="3205855" y="96887"/>
          <a:ext cx="914346" cy="5806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Изменение учетной ставки</a:t>
          </a:r>
          <a:endParaRPr lang="ru-RU" sz="1100" kern="1200" dirty="0"/>
        </a:p>
      </dsp:txBody>
      <dsp:txXfrm>
        <a:off x="3205855" y="96887"/>
        <a:ext cx="914346" cy="580609"/>
      </dsp:txXfrm>
    </dsp:sp>
    <dsp:sp modelId="{A33C0A65-E272-4998-9816-856D4BD7172B}">
      <dsp:nvSpPr>
        <dsp:cNvPr id="0" name=""/>
        <dsp:cNvSpPr/>
      </dsp:nvSpPr>
      <dsp:spPr>
        <a:xfrm>
          <a:off x="-101594" y="846905"/>
          <a:ext cx="2498515" cy="580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F21D7B-5602-42ED-A09A-61376F298F38}">
      <dsp:nvSpPr>
        <dsp:cNvPr id="0" name=""/>
        <dsp:cNvSpPr/>
      </dsp:nvSpPr>
      <dsp:spPr>
        <a:xfrm>
          <a:off x="0" y="943420"/>
          <a:ext cx="2498515" cy="5806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Повышение учетной ставки</a:t>
          </a:r>
          <a:endParaRPr lang="ru-RU" sz="1400" kern="1200" dirty="0"/>
        </a:p>
      </dsp:txBody>
      <dsp:txXfrm>
        <a:off x="0" y="943420"/>
        <a:ext cx="2498515" cy="580609"/>
      </dsp:txXfrm>
    </dsp:sp>
    <dsp:sp modelId="{B858A02D-9892-42F7-B37B-2F70D201D307}">
      <dsp:nvSpPr>
        <dsp:cNvPr id="0" name=""/>
        <dsp:cNvSpPr/>
      </dsp:nvSpPr>
      <dsp:spPr>
        <a:xfrm>
          <a:off x="-101594" y="1693437"/>
          <a:ext cx="2498515" cy="580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2712FB-90C7-4628-AED6-3DEE3A4883D8}">
      <dsp:nvSpPr>
        <dsp:cNvPr id="0" name=""/>
        <dsp:cNvSpPr/>
      </dsp:nvSpPr>
      <dsp:spPr>
        <a:xfrm>
          <a:off x="0" y="1789952"/>
          <a:ext cx="2498515" cy="5806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Уменьшение объема займов у ЦБ</a:t>
          </a:r>
        </a:p>
      </dsp:txBody>
      <dsp:txXfrm>
        <a:off x="0" y="1789952"/>
        <a:ext cx="2498515" cy="580609"/>
      </dsp:txXfrm>
    </dsp:sp>
    <dsp:sp modelId="{D5639C72-54F6-4398-9413-0ECAEE2F93A0}">
      <dsp:nvSpPr>
        <dsp:cNvPr id="0" name=""/>
        <dsp:cNvSpPr/>
      </dsp:nvSpPr>
      <dsp:spPr>
        <a:xfrm>
          <a:off x="-101594" y="2539970"/>
          <a:ext cx="2498515" cy="580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A9FA59-28DA-4F7B-A690-50E9DD6E86A8}">
      <dsp:nvSpPr>
        <dsp:cNvPr id="0" name=""/>
        <dsp:cNvSpPr/>
      </dsp:nvSpPr>
      <dsp:spPr>
        <a:xfrm>
          <a:off x="0" y="2636484"/>
          <a:ext cx="2498515" cy="5806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Повышение процентов по ссудам коммерческих банков</a:t>
          </a:r>
          <a:endParaRPr lang="ru-RU" sz="1400" kern="1200" dirty="0"/>
        </a:p>
      </dsp:txBody>
      <dsp:txXfrm>
        <a:off x="0" y="2636484"/>
        <a:ext cx="2498515" cy="580609"/>
      </dsp:txXfrm>
    </dsp:sp>
    <dsp:sp modelId="{683FB7F5-15DE-44C6-9919-D51B228BD7CF}">
      <dsp:nvSpPr>
        <dsp:cNvPr id="0" name=""/>
        <dsp:cNvSpPr/>
      </dsp:nvSpPr>
      <dsp:spPr>
        <a:xfrm>
          <a:off x="-101594" y="3386502"/>
          <a:ext cx="2498515" cy="580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8603EF-4AAB-4B1F-988B-6CD5522AB840}">
      <dsp:nvSpPr>
        <dsp:cNvPr id="0" name=""/>
        <dsp:cNvSpPr/>
      </dsp:nvSpPr>
      <dsp:spPr>
        <a:xfrm>
          <a:off x="0" y="3483016"/>
          <a:ext cx="2498515" cy="5806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Уменьшение предложения денег</a:t>
          </a:r>
        </a:p>
      </dsp:txBody>
      <dsp:txXfrm>
        <a:off x="0" y="3483016"/>
        <a:ext cx="2498515" cy="580609"/>
      </dsp:txXfrm>
    </dsp:sp>
    <dsp:sp modelId="{28F15FA6-09DD-4A4B-9105-FB7B505E1FF6}">
      <dsp:nvSpPr>
        <dsp:cNvPr id="0" name=""/>
        <dsp:cNvSpPr/>
      </dsp:nvSpPr>
      <dsp:spPr>
        <a:xfrm>
          <a:off x="4825328" y="846905"/>
          <a:ext cx="2297541" cy="580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A62475-6E65-4964-96FA-4A7F8FFF6DBE}">
      <dsp:nvSpPr>
        <dsp:cNvPr id="0" name=""/>
        <dsp:cNvSpPr/>
      </dsp:nvSpPr>
      <dsp:spPr>
        <a:xfrm>
          <a:off x="4926922" y="943420"/>
          <a:ext cx="2297541" cy="5806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Понижение учетной ставки</a:t>
          </a:r>
        </a:p>
      </dsp:txBody>
      <dsp:txXfrm>
        <a:off x="4926922" y="943420"/>
        <a:ext cx="2297541" cy="580609"/>
      </dsp:txXfrm>
    </dsp:sp>
    <dsp:sp modelId="{C88646A7-02F6-4099-AD5F-9046FDDC7DF5}">
      <dsp:nvSpPr>
        <dsp:cNvPr id="0" name=""/>
        <dsp:cNvSpPr/>
      </dsp:nvSpPr>
      <dsp:spPr>
        <a:xfrm>
          <a:off x="4825328" y="1693437"/>
          <a:ext cx="2297541" cy="580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45CB82-04F5-4234-A415-14B895151EE1}">
      <dsp:nvSpPr>
        <dsp:cNvPr id="0" name=""/>
        <dsp:cNvSpPr/>
      </dsp:nvSpPr>
      <dsp:spPr>
        <a:xfrm>
          <a:off x="4926922" y="1789952"/>
          <a:ext cx="2297541" cy="5806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Увеличение объемов займов у ЦБ</a:t>
          </a:r>
          <a:endParaRPr lang="ru-RU" sz="1400" kern="1200" dirty="0"/>
        </a:p>
      </dsp:txBody>
      <dsp:txXfrm>
        <a:off x="4926922" y="1789952"/>
        <a:ext cx="2297541" cy="580609"/>
      </dsp:txXfrm>
    </dsp:sp>
    <dsp:sp modelId="{C8D0CB0F-C01A-4D99-B5EC-1541531FBEE4}">
      <dsp:nvSpPr>
        <dsp:cNvPr id="0" name=""/>
        <dsp:cNvSpPr/>
      </dsp:nvSpPr>
      <dsp:spPr>
        <a:xfrm>
          <a:off x="4825328" y="2539970"/>
          <a:ext cx="2297541" cy="580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A4341A-0A56-483E-9854-0E13C0566222}">
      <dsp:nvSpPr>
        <dsp:cNvPr id="0" name=""/>
        <dsp:cNvSpPr/>
      </dsp:nvSpPr>
      <dsp:spPr>
        <a:xfrm>
          <a:off x="4926922" y="2636484"/>
          <a:ext cx="2297541" cy="5806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Понижение процентов </a:t>
          </a:r>
          <a:r>
            <a:rPr lang="ru-RU" sz="1400" kern="1200" dirty="0" smtClean="0"/>
            <a:t>по ссудам коммерческих банков</a:t>
          </a:r>
          <a:endParaRPr lang="ru-RU" sz="1400" kern="1200" dirty="0"/>
        </a:p>
      </dsp:txBody>
      <dsp:txXfrm>
        <a:off x="4926922" y="2636484"/>
        <a:ext cx="2297541" cy="580609"/>
      </dsp:txXfrm>
    </dsp:sp>
    <dsp:sp modelId="{A63A9DBC-753D-4662-A8A5-3FA8AB2873A0}">
      <dsp:nvSpPr>
        <dsp:cNvPr id="0" name=""/>
        <dsp:cNvSpPr/>
      </dsp:nvSpPr>
      <dsp:spPr>
        <a:xfrm>
          <a:off x="4825328" y="3386502"/>
          <a:ext cx="2297541" cy="580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64D201-BA2C-42AD-9C4B-FB7F3D59E98C}">
      <dsp:nvSpPr>
        <dsp:cNvPr id="0" name=""/>
        <dsp:cNvSpPr/>
      </dsp:nvSpPr>
      <dsp:spPr>
        <a:xfrm>
          <a:off x="4926922" y="3483016"/>
          <a:ext cx="2297541" cy="5806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Увеличение предложения денег</a:t>
          </a:r>
        </a:p>
      </dsp:txBody>
      <dsp:txXfrm>
        <a:off x="4926922" y="3483016"/>
        <a:ext cx="2297541" cy="58060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1FEDF8-26A3-43F6-B203-8C452E7341B6}">
      <dsp:nvSpPr>
        <dsp:cNvPr id="0" name=""/>
        <dsp:cNvSpPr/>
      </dsp:nvSpPr>
      <dsp:spPr>
        <a:xfrm>
          <a:off x="5928379" y="3120579"/>
          <a:ext cx="91440" cy="2659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9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979182-79F8-4965-8E0C-6E8DFA378016}">
      <dsp:nvSpPr>
        <dsp:cNvPr id="0" name=""/>
        <dsp:cNvSpPr/>
      </dsp:nvSpPr>
      <dsp:spPr>
        <a:xfrm>
          <a:off x="5928379" y="2274047"/>
          <a:ext cx="91440" cy="2659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9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2D6A8A-881B-42C6-B771-87C4BB8C425A}">
      <dsp:nvSpPr>
        <dsp:cNvPr id="0" name=""/>
        <dsp:cNvSpPr/>
      </dsp:nvSpPr>
      <dsp:spPr>
        <a:xfrm>
          <a:off x="5928379" y="1427515"/>
          <a:ext cx="91440" cy="2659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9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C4127F-5ABF-4A86-A837-825C83E8ADD5}">
      <dsp:nvSpPr>
        <dsp:cNvPr id="0" name=""/>
        <dsp:cNvSpPr/>
      </dsp:nvSpPr>
      <dsp:spPr>
        <a:xfrm>
          <a:off x="3561434" y="580983"/>
          <a:ext cx="2412664" cy="2659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218"/>
              </a:lnTo>
              <a:lnTo>
                <a:pt x="2412664" y="181218"/>
              </a:lnTo>
              <a:lnTo>
                <a:pt x="2412664" y="2659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4B5EFD-6FF5-48D4-AAA0-0F837D35E8A5}">
      <dsp:nvSpPr>
        <dsp:cNvPr id="0" name=""/>
        <dsp:cNvSpPr/>
      </dsp:nvSpPr>
      <dsp:spPr>
        <a:xfrm>
          <a:off x="1101943" y="3120579"/>
          <a:ext cx="91440" cy="2659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9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844B44-6B69-40A8-86B7-FC980CCE98E1}">
      <dsp:nvSpPr>
        <dsp:cNvPr id="0" name=""/>
        <dsp:cNvSpPr/>
      </dsp:nvSpPr>
      <dsp:spPr>
        <a:xfrm>
          <a:off x="1101943" y="2274047"/>
          <a:ext cx="91440" cy="2659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9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F7DAA0-C6E8-4416-824B-634E2D2FCC2C}">
      <dsp:nvSpPr>
        <dsp:cNvPr id="0" name=""/>
        <dsp:cNvSpPr/>
      </dsp:nvSpPr>
      <dsp:spPr>
        <a:xfrm>
          <a:off x="1101943" y="1427515"/>
          <a:ext cx="91440" cy="2659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9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A643AA-F1FC-4348-A46D-870043275BAE}">
      <dsp:nvSpPr>
        <dsp:cNvPr id="0" name=""/>
        <dsp:cNvSpPr/>
      </dsp:nvSpPr>
      <dsp:spPr>
        <a:xfrm>
          <a:off x="1147663" y="580983"/>
          <a:ext cx="2413771" cy="265922"/>
        </a:xfrm>
        <a:custGeom>
          <a:avLst/>
          <a:gdLst/>
          <a:ahLst/>
          <a:cxnLst/>
          <a:rect l="0" t="0" r="0" b="0"/>
          <a:pathLst>
            <a:path>
              <a:moveTo>
                <a:pt x="2413771" y="0"/>
              </a:moveTo>
              <a:lnTo>
                <a:pt x="2413771" y="181218"/>
              </a:lnTo>
              <a:lnTo>
                <a:pt x="0" y="181218"/>
              </a:lnTo>
              <a:lnTo>
                <a:pt x="0" y="2659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0310D5-6E3F-47FF-BBE0-66B33823F9D5}">
      <dsp:nvSpPr>
        <dsp:cNvPr id="0" name=""/>
        <dsp:cNvSpPr/>
      </dsp:nvSpPr>
      <dsp:spPr>
        <a:xfrm>
          <a:off x="3104261" y="373"/>
          <a:ext cx="914346" cy="580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E6B7BC-F544-4BF7-B001-E99E6A9A073C}">
      <dsp:nvSpPr>
        <dsp:cNvPr id="0" name=""/>
        <dsp:cNvSpPr/>
      </dsp:nvSpPr>
      <dsp:spPr>
        <a:xfrm>
          <a:off x="3205855" y="96887"/>
          <a:ext cx="914346" cy="5806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Операции на открытом рынке</a:t>
          </a:r>
          <a:endParaRPr lang="ru-RU" sz="1100" kern="1200" dirty="0"/>
        </a:p>
      </dsp:txBody>
      <dsp:txXfrm>
        <a:off x="3205855" y="96887"/>
        <a:ext cx="914346" cy="580609"/>
      </dsp:txXfrm>
    </dsp:sp>
    <dsp:sp modelId="{A33C0A65-E272-4998-9816-856D4BD7172B}">
      <dsp:nvSpPr>
        <dsp:cNvPr id="0" name=""/>
        <dsp:cNvSpPr/>
      </dsp:nvSpPr>
      <dsp:spPr>
        <a:xfrm>
          <a:off x="-101594" y="846905"/>
          <a:ext cx="2498515" cy="580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F21D7B-5602-42ED-A09A-61376F298F38}">
      <dsp:nvSpPr>
        <dsp:cNvPr id="0" name=""/>
        <dsp:cNvSpPr/>
      </dsp:nvSpPr>
      <dsp:spPr>
        <a:xfrm>
          <a:off x="0" y="943420"/>
          <a:ext cx="2498515" cy="5806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Покупка ценных бумаг 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- у населения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- у коммерческих банков</a:t>
          </a:r>
          <a:endParaRPr lang="ru-RU" sz="1400" kern="1200" dirty="0"/>
        </a:p>
      </dsp:txBody>
      <dsp:txXfrm>
        <a:off x="0" y="943420"/>
        <a:ext cx="2498515" cy="580609"/>
      </dsp:txXfrm>
    </dsp:sp>
    <dsp:sp modelId="{B858A02D-9892-42F7-B37B-2F70D201D307}">
      <dsp:nvSpPr>
        <dsp:cNvPr id="0" name=""/>
        <dsp:cNvSpPr/>
      </dsp:nvSpPr>
      <dsp:spPr>
        <a:xfrm>
          <a:off x="-101594" y="1693437"/>
          <a:ext cx="2498515" cy="580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2712FB-90C7-4628-AED6-3DEE3A4883D8}">
      <dsp:nvSpPr>
        <dsp:cNvPr id="0" name=""/>
        <dsp:cNvSpPr/>
      </dsp:nvSpPr>
      <dsp:spPr>
        <a:xfrm>
          <a:off x="0" y="1789952"/>
          <a:ext cx="2498515" cy="5806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Дополнительные денежные средства на счетах коммерческих банков</a:t>
          </a:r>
          <a:endParaRPr lang="ru-RU" sz="1400" kern="1200" dirty="0" smtClean="0"/>
        </a:p>
      </dsp:txBody>
      <dsp:txXfrm>
        <a:off x="0" y="1789952"/>
        <a:ext cx="2498515" cy="580609"/>
      </dsp:txXfrm>
    </dsp:sp>
    <dsp:sp modelId="{D5639C72-54F6-4398-9413-0ECAEE2F93A0}">
      <dsp:nvSpPr>
        <dsp:cNvPr id="0" name=""/>
        <dsp:cNvSpPr/>
      </dsp:nvSpPr>
      <dsp:spPr>
        <a:xfrm>
          <a:off x="-101594" y="2539970"/>
          <a:ext cx="2498515" cy="580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A9FA59-28DA-4F7B-A690-50E9DD6E86A8}">
      <dsp:nvSpPr>
        <dsp:cNvPr id="0" name=""/>
        <dsp:cNvSpPr/>
      </dsp:nvSpPr>
      <dsp:spPr>
        <a:xfrm>
          <a:off x="0" y="2636484"/>
          <a:ext cx="2498515" cy="5806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Увеличение активных операций</a:t>
          </a:r>
          <a:endParaRPr lang="ru-RU" sz="1400" kern="1200" dirty="0"/>
        </a:p>
      </dsp:txBody>
      <dsp:txXfrm>
        <a:off x="0" y="2636484"/>
        <a:ext cx="2498515" cy="580609"/>
      </dsp:txXfrm>
    </dsp:sp>
    <dsp:sp modelId="{683FB7F5-15DE-44C6-9919-D51B228BD7CF}">
      <dsp:nvSpPr>
        <dsp:cNvPr id="0" name=""/>
        <dsp:cNvSpPr/>
      </dsp:nvSpPr>
      <dsp:spPr>
        <a:xfrm>
          <a:off x="-101594" y="3386502"/>
          <a:ext cx="2498515" cy="580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8603EF-4AAB-4B1F-988B-6CD5522AB840}">
      <dsp:nvSpPr>
        <dsp:cNvPr id="0" name=""/>
        <dsp:cNvSpPr/>
      </dsp:nvSpPr>
      <dsp:spPr>
        <a:xfrm>
          <a:off x="0" y="3483016"/>
          <a:ext cx="2498515" cy="5806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Увеличение предложения денег</a:t>
          </a:r>
          <a:endParaRPr lang="ru-RU" sz="1400" kern="1200" dirty="0" smtClean="0"/>
        </a:p>
      </dsp:txBody>
      <dsp:txXfrm>
        <a:off x="0" y="3483016"/>
        <a:ext cx="2498515" cy="580609"/>
      </dsp:txXfrm>
    </dsp:sp>
    <dsp:sp modelId="{28F15FA6-09DD-4A4B-9105-FB7B505E1FF6}">
      <dsp:nvSpPr>
        <dsp:cNvPr id="0" name=""/>
        <dsp:cNvSpPr/>
      </dsp:nvSpPr>
      <dsp:spPr>
        <a:xfrm>
          <a:off x="4825328" y="846905"/>
          <a:ext cx="2297541" cy="580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A62475-6E65-4964-96FA-4A7F8FFF6DBE}">
      <dsp:nvSpPr>
        <dsp:cNvPr id="0" name=""/>
        <dsp:cNvSpPr/>
      </dsp:nvSpPr>
      <dsp:spPr>
        <a:xfrm>
          <a:off x="4926922" y="943420"/>
          <a:ext cx="2297541" cy="5806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Продажа ценных бумаг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- населению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- коммерческим банкам</a:t>
          </a:r>
          <a:endParaRPr lang="ru-RU" sz="1400" kern="1200" dirty="0" smtClean="0"/>
        </a:p>
      </dsp:txBody>
      <dsp:txXfrm>
        <a:off x="4926922" y="943420"/>
        <a:ext cx="2297541" cy="580609"/>
      </dsp:txXfrm>
    </dsp:sp>
    <dsp:sp modelId="{C88646A7-02F6-4099-AD5F-9046FDDC7DF5}">
      <dsp:nvSpPr>
        <dsp:cNvPr id="0" name=""/>
        <dsp:cNvSpPr/>
      </dsp:nvSpPr>
      <dsp:spPr>
        <a:xfrm>
          <a:off x="4825328" y="1693437"/>
          <a:ext cx="2297541" cy="580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45CB82-04F5-4234-A415-14B895151EE1}">
      <dsp:nvSpPr>
        <dsp:cNvPr id="0" name=""/>
        <dsp:cNvSpPr/>
      </dsp:nvSpPr>
      <dsp:spPr>
        <a:xfrm>
          <a:off x="4926922" y="1789952"/>
          <a:ext cx="2297541" cy="5806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Уменьшение денежных средств на счетах коммерческих банков</a:t>
          </a:r>
          <a:endParaRPr lang="ru-RU" sz="1400" kern="1200" dirty="0"/>
        </a:p>
      </dsp:txBody>
      <dsp:txXfrm>
        <a:off x="4926922" y="1789952"/>
        <a:ext cx="2297541" cy="580609"/>
      </dsp:txXfrm>
    </dsp:sp>
    <dsp:sp modelId="{C8D0CB0F-C01A-4D99-B5EC-1541531FBEE4}">
      <dsp:nvSpPr>
        <dsp:cNvPr id="0" name=""/>
        <dsp:cNvSpPr/>
      </dsp:nvSpPr>
      <dsp:spPr>
        <a:xfrm>
          <a:off x="4825328" y="2539970"/>
          <a:ext cx="2297541" cy="580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A4341A-0A56-483E-9854-0E13C0566222}">
      <dsp:nvSpPr>
        <dsp:cNvPr id="0" name=""/>
        <dsp:cNvSpPr/>
      </dsp:nvSpPr>
      <dsp:spPr>
        <a:xfrm>
          <a:off x="4926922" y="2636484"/>
          <a:ext cx="2297541" cy="5806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Уменьшение активных операций</a:t>
          </a:r>
          <a:endParaRPr lang="ru-RU" sz="1400" kern="1200" dirty="0"/>
        </a:p>
      </dsp:txBody>
      <dsp:txXfrm>
        <a:off x="4926922" y="2636484"/>
        <a:ext cx="2297541" cy="580609"/>
      </dsp:txXfrm>
    </dsp:sp>
    <dsp:sp modelId="{A63A9DBC-753D-4662-A8A5-3FA8AB2873A0}">
      <dsp:nvSpPr>
        <dsp:cNvPr id="0" name=""/>
        <dsp:cNvSpPr/>
      </dsp:nvSpPr>
      <dsp:spPr>
        <a:xfrm>
          <a:off x="4825328" y="3386502"/>
          <a:ext cx="2297541" cy="580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64D201-BA2C-42AD-9C4B-FB7F3D59E98C}">
      <dsp:nvSpPr>
        <dsp:cNvPr id="0" name=""/>
        <dsp:cNvSpPr/>
      </dsp:nvSpPr>
      <dsp:spPr>
        <a:xfrm>
          <a:off x="4926922" y="3483016"/>
          <a:ext cx="2297541" cy="5806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Уменьшение предложения </a:t>
          </a:r>
          <a:r>
            <a:rPr lang="ru-RU" sz="1400" kern="1200" dirty="0" smtClean="0"/>
            <a:t>денег</a:t>
          </a:r>
        </a:p>
      </dsp:txBody>
      <dsp:txXfrm>
        <a:off x="4926922" y="3483016"/>
        <a:ext cx="2297541" cy="5806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F900-9BBF-45E5-B347-A639D56FBB3A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8E5DD-A1C0-4166-BA9E-7F9E80C7B1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F900-9BBF-45E5-B347-A639D56FBB3A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8E5DD-A1C0-4166-BA9E-7F9E80C7B1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F900-9BBF-45E5-B347-A639D56FBB3A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8E5DD-A1C0-4166-BA9E-7F9E80C7B1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F900-9BBF-45E5-B347-A639D56FBB3A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8E5DD-A1C0-4166-BA9E-7F9E80C7B1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F900-9BBF-45E5-B347-A639D56FBB3A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8E5DD-A1C0-4166-BA9E-7F9E80C7B1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F900-9BBF-45E5-B347-A639D56FBB3A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8E5DD-A1C0-4166-BA9E-7F9E80C7B1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F900-9BBF-45E5-B347-A639D56FBB3A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8E5DD-A1C0-4166-BA9E-7F9E80C7B1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F900-9BBF-45E5-B347-A639D56FBB3A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8E5DD-A1C0-4166-BA9E-7F9E80C7B1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F900-9BBF-45E5-B347-A639D56FBB3A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8E5DD-A1C0-4166-BA9E-7F9E80C7B1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F900-9BBF-45E5-B347-A639D56FBB3A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8E5DD-A1C0-4166-BA9E-7F9E80C7B1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F900-9BBF-45E5-B347-A639D56FBB3A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8E5DD-A1C0-4166-BA9E-7F9E80C7B1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F900-9BBF-45E5-B347-A639D56FBB3A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8E5DD-A1C0-4166-BA9E-7F9E80C7B1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Кредитно-денежная политика Центрального банка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Изменение учетной ставки</a:t>
            </a: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899592" y="1700808"/>
          <a:ext cx="722446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Операции на открытом рынке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40967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Открытый рынок - </a:t>
            </a:r>
            <a:r>
              <a:rPr lang="ru-RU" dirty="0" err="1" smtClean="0"/>
              <a:t>рынок</a:t>
            </a:r>
            <a:r>
              <a:rPr lang="ru-RU" dirty="0" smtClean="0"/>
              <a:t>, на котором может торговать любой субъект и цены которого определяются только спросом и предложением</a:t>
            </a:r>
            <a:endParaRPr lang="ru-RU" dirty="0" smtClean="0"/>
          </a:p>
          <a:p>
            <a:r>
              <a:rPr lang="ru-RU" dirty="0" smtClean="0"/>
              <a:t>Операции на открытом рынке – купля и продажа Центральным банком государственных ценных бумаг на фондовом рынке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Операции на открытом рынке</a:t>
            </a:r>
            <a:endParaRPr lang="ru-RU" dirty="0"/>
          </a:p>
        </p:txBody>
      </p:sp>
      <p:graphicFrame>
        <p:nvGraphicFramePr>
          <p:cNvPr id="9" name="Схема 8"/>
          <p:cNvGraphicFramePr/>
          <p:nvPr/>
        </p:nvGraphicFramePr>
        <p:xfrm>
          <a:off x="899592" y="1700808"/>
          <a:ext cx="722446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152128"/>
          </a:xfrm>
        </p:spPr>
        <p:txBody>
          <a:bodyPr>
            <a:normAutofit fontScale="90000"/>
          </a:bodyPr>
          <a:lstStyle/>
          <a:p>
            <a:r>
              <a:rPr lang="ru-RU" sz="3800" dirty="0" smtClean="0"/>
              <a:t>Государственная политика по стабилизации экономического развития.</a:t>
            </a:r>
            <a:endParaRPr lang="ru-RU" sz="3800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107504" y="1340768"/>
          <a:ext cx="8856984" cy="5216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Стрелка вправо 7"/>
          <p:cNvSpPr/>
          <p:nvPr/>
        </p:nvSpPr>
        <p:spPr>
          <a:xfrm>
            <a:off x="1691680" y="4005064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1691680" y="5373216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Кредитно-денежная политика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492896"/>
            <a:ext cx="8229600" cy="2836912"/>
          </a:xfrm>
        </p:spPr>
        <p:txBody>
          <a:bodyPr/>
          <a:lstStyle/>
          <a:p>
            <a:r>
              <a:rPr lang="ru-RU" dirty="0" smtClean="0"/>
              <a:t>Кредитно-денежная политика (монетарная политика) – контроль количества денег, находящихся в обращении.</a:t>
            </a:r>
          </a:p>
          <a:p>
            <a:r>
              <a:rPr lang="ru-RU" dirty="0" smtClean="0"/>
              <a:t>Основной проводник кредитно-денежной политики – Центральный банк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Цели кредитно-денежной политики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2764904"/>
          </a:xfrm>
        </p:spPr>
        <p:txBody>
          <a:bodyPr/>
          <a:lstStyle/>
          <a:p>
            <a:r>
              <a:rPr lang="ru-RU" dirty="0" smtClean="0"/>
              <a:t>Экономический рост</a:t>
            </a:r>
          </a:p>
          <a:p>
            <a:r>
              <a:rPr lang="ru-RU" dirty="0" smtClean="0"/>
              <a:t>Полная занятость</a:t>
            </a:r>
          </a:p>
          <a:p>
            <a:r>
              <a:rPr lang="ru-RU" dirty="0" smtClean="0"/>
              <a:t>Стабильность цен</a:t>
            </a:r>
          </a:p>
          <a:p>
            <a:r>
              <a:rPr lang="ru-RU" dirty="0" smtClean="0"/>
              <a:t>Устойчивый платежный баланс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Механизм кредитно-денежной </a:t>
            </a:r>
            <a:r>
              <a:rPr lang="ru-RU" dirty="0" smtClean="0"/>
              <a:t>политики</a:t>
            </a:r>
            <a:endParaRPr lang="ru-RU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1475656" y="1628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Механизм кредитно-денежной </a:t>
            </a:r>
            <a:r>
              <a:rPr lang="ru-RU" dirty="0" smtClean="0"/>
              <a:t>политики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Лимиты кредитования, прямое регулирование уровня процентных ставок (прямое регулирование)</a:t>
            </a:r>
          </a:p>
          <a:p>
            <a:r>
              <a:rPr lang="ru-RU" dirty="0" smtClean="0"/>
              <a:t>Косвенное регулирование</a:t>
            </a:r>
          </a:p>
          <a:p>
            <a:pPr lvl="1"/>
            <a:r>
              <a:rPr lang="ru-RU" dirty="0" smtClean="0"/>
              <a:t>Изменение нормы обязательных резервов</a:t>
            </a:r>
          </a:p>
          <a:p>
            <a:pPr lvl="1"/>
            <a:r>
              <a:rPr lang="ru-RU" dirty="0" smtClean="0"/>
              <a:t>Изменение учетной ставки Центрального банка</a:t>
            </a:r>
          </a:p>
          <a:p>
            <a:pPr lvl="1"/>
            <a:r>
              <a:rPr lang="ru-RU" dirty="0" smtClean="0"/>
              <a:t>Операции на открытом рынке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Изменение нормы обязательных резервов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281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Банковский резерв - средства коммерческих банков, которые они обязаны хранить в Центральном банке в качестве обеспечения своих операций</a:t>
            </a:r>
          </a:p>
          <a:p>
            <a:r>
              <a:rPr lang="ru-RU" dirty="0" smtClean="0"/>
              <a:t>Норма  резерва – установленное Центральным банком отношение суммы резервов к сумме вкладов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Изменение нормы обязательных резервов</a:t>
            </a: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899592" y="1700808"/>
          <a:ext cx="722446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Изменение учетной ставки Центрального банка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40967"/>
          </a:xfrm>
        </p:spPr>
        <p:txBody>
          <a:bodyPr>
            <a:normAutofit/>
          </a:bodyPr>
          <a:lstStyle/>
          <a:p>
            <a:r>
              <a:rPr lang="ru-RU" dirty="0" smtClean="0"/>
              <a:t>Учетная ставка (</a:t>
            </a:r>
            <a:r>
              <a:rPr lang="ru-RU" dirty="0" err="1" smtClean="0"/>
              <a:t>ставка</a:t>
            </a:r>
            <a:r>
              <a:rPr lang="ru-RU" dirty="0" smtClean="0"/>
              <a:t> рефинансирования) – ставка, по которой Центральный банк выдает ссуды коммерческим банкам</a:t>
            </a:r>
          </a:p>
          <a:p>
            <a:r>
              <a:rPr lang="ru-RU" dirty="0" smtClean="0"/>
              <a:t>Изменение учетной ставки  - важная информация для бизнеса о направлении политики Центрального банка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382</Words>
  <Application>Microsoft Office PowerPoint</Application>
  <PresentationFormat>Экран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Кредитно-денежная политика Центрального банка</vt:lpstr>
      <vt:lpstr>Государственная политика по стабилизации экономического развития.</vt:lpstr>
      <vt:lpstr>Кредитно-денежная политика</vt:lpstr>
      <vt:lpstr>Цели кредитно-денежной политики</vt:lpstr>
      <vt:lpstr>Механизм кредитно-денежной политики</vt:lpstr>
      <vt:lpstr>Механизм кредитно-денежной политики</vt:lpstr>
      <vt:lpstr>Изменение нормы обязательных резервов</vt:lpstr>
      <vt:lpstr>Изменение нормы обязательных резервов</vt:lpstr>
      <vt:lpstr>Изменение учетной ставки Центрального банка</vt:lpstr>
      <vt:lpstr>Изменение учетной ставки</vt:lpstr>
      <vt:lpstr>Операции на открытом рынке</vt:lpstr>
      <vt:lpstr>Операции на открытом рынке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Кредитно-денежная политика Центрального банка</dc:title>
  <dc:creator>Сахарова СН</dc:creator>
  <cp:lastModifiedBy>Мама</cp:lastModifiedBy>
  <cp:revision>12</cp:revision>
  <dcterms:created xsi:type="dcterms:W3CDTF">2013-01-29T12:56:48Z</dcterms:created>
  <dcterms:modified xsi:type="dcterms:W3CDTF">2013-01-29T20:30:53Z</dcterms:modified>
</cp:coreProperties>
</file>