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5"/>
  </p:notesMasterIdLst>
  <p:sldIdLst>
    <p:sldId id="256" r:id="rId2"/>
    <p:sldId id="268" r:id="rId3"/>
    <p:sldId id="276" r:id="rId4"/>
    <p:sldId id="277" r:id="rId5"/>
    <p:sldId id="278" r:id="rId6"/>
    <p:sldId id="279" r:id="rId7"/>
    <p:sldId id="280" r:id="rId8"/>
    <p:sldId id="287" r:id="rId9"/>
    <p:sldId id="288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92" r:id="rId18"/>
    <p:sldId id="290" r:id="rId19"/>
    <p:sldId id="291" r:id="rId20"/>
    <p:sldId id="293" r:id="rId21"/>
    <p:sldId id="294" r:id="rId22"/>
    <p:sldId id="295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019" autoAdjust="0"/>
  </p:normalViewPr>
  <p:slideViewPr>
    <p:cSldViewPr>
      <p:cViewPr varScale="1">
        <p:scale>
          <a:sx n="59" d="100"/>
          <a:sy n="59" d="100"/>
        </p:scale>
        <p:origin x="14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6D821-6FC8-473F-9D33-28C9FCBB68B1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C12B42-2673-4C19-ADE6-9B8FA88C90CB}">
      <dgm:prSet/>
      <dgm:spPr/>
      <dgm:t>
        <a:bodyPr/>
        <a:lstStyle/>
        <a:p>
          <a:pPr rtl="0"/>
          <a:r>
            <a:rPr lang="ru-RU" smtClean="0"/>
            <a:t>По полномочиям</a:t>
          </a:r>
          <a:endParaRPr lang="ru-RU"/>
        </a:p>
      </dgm:t>
    </dgm:pt>
    <dgm:pt modelId="{5509A830-ABF4-4912-90B2-1F3992480490}" type="parTrans" cxnId="{63D7C2DD-3829-41CA-8DA9-0B37A2998CBB}">
      <dgm:prSet/>
      <dgm:spPr/>
      <dgm:t>
        <a:bodyPr/>
        <a:lstStyle/>
        <a:p>
          <a:endParaRPr lang="ru-RU"/>
        </a:p>
      </dgm:t>
    </dgm:pt>
    <dgm:pt modelId="{D7F74D5E-37DB-4433-BDEB-8CEACCFC4852}" type="sibTrans" cxnId="{63D7C2DD-3829-41CA-8DA9-0B37A2998CBB}">
      <dgm:prSet/>
      <dgm:spPr/>
      <dgm:t>
        <a:bodyPr/>
        <a:lstStyle/>
        <a:p>
          <a:endParaRPr lang="ru-RU"/>
        </a:p>
      </dgm:t>
    </dgm:pt>
    <dgm:pt modelId="{68744FD1-1AF3-47FB-8E9C-70E4923A1FD9}">
      <dgm:prSet/>
      <dgm:spPr/>
      <dgm:t>
        <a:bodyPr/>
        <a:lstStyle/>
        <a:p>
          <a:pPr rtl="0"/>
          <a:r>
            <a:rPr lang="ru-RU" dirty="0" smtClean="0"/>
            <a:t>С </a:t>
          </a:r>
          <a:r>
            <a:rPr lang="ru-RU" b="1" dirty="0" smtClean="0"/>
            <a:t>абсолютно определённой </a:t>
          </a:r>
          <a:r>
            <a:rPr lang="ru-RU" dirty="0" smtClean="0"/>
            <a:t>компетенцией</a:t>
          </a:r>
          <a:endParaRPr lang="ru-RU" dirty="0"/>
        </a:p>
      </dgm:t>
    </dgm:pt>
    <dgm:pt modelId="{B603605D-BCFD-45E8-8FF4-FEE99193CFC3}" type="parTrans" cxnId="{C8EAA4BF-8C8D-42DB-AB44-3F01208042F7}">
      <dgm:prSet/>
      <dgm:spPr/>
      <dgm:t>
        <a:bodyPr/>
        <a:lstStyle/>
        <a:p>
          <a:endParaRPr lang="ru-RU"/>
        </a:p>
      </dgm:t>
    </dgm:pt>
    <dgm:pt modelId="{84AD452A-A824-44C9-9188-87E794EECB25}" type="sibTrans" cxnId="{C8EAA4BF-8C8D-42DB-AB44-3F01208042F7}">
      <dgm:prSet/>
      <dgm:spPr/>
      <dgm:t>
        <a:bodyPr/>
        <a:lstStyle/>
        <a:p>
          <a:endParaRPr lang="ru-RU"/>
        </a:p>
      </dgm:t>
    </dgm:pt>
    <dgm:pt modelId="{6BB8E630-97BF-43F7-8DBB-EE35ED81AAE0}">
      <dgm:prSet/>
      <dgm:spPr/>
      <dgm:t>
        <a:bodyPr/>
        <a:lstStyle/>
        <a:p>
          <a:pPr rtl="0"/>
          <a:r>
            <a:rPr lang="ru-RU" smtClean="0"/>
            <a:t>США, Франция, Испания</a:t>
          </a:r>
          <a:endParaRPr lang="ru-RU"/>
        </a:p>
      </dgm:t>
    </dgm:pt>
    <dgm:pt modelId="{51D9D36F-75B0-4C6C-B7E0-3267ABF0A349}" type="parTrans" cxnId="{98E6F5A3-F326-41F6-90AC-C45A2811CB0C}">
      <dgm:prSet/>
      <dgm:spPr/>
      <dgm:t>
        <a:bodyPr/>
        <a:lstStyle/>
        <a:p>
          <a:endParaRPr lang="ru-RU"/>
        </a:p>
      </dgm:t>
    </dgm:pt>
    <dgm:pt modelId="{AD3880C9-CB15-4CC8-A7BE-F5F20DD32C15}" type="sibTrans" cxnId="{98E6F5A3-F326-41F6-90AC-C45A2811CB0C}">
      <dgm:prSet/>
      <dgm:spPr/>
      <dgm:t>
        <a:bodyPr/>
        <a:lstStyle/>
        <a:p>
          <a:endParaRPr lang="ru-RU"/>
        </a:p>
      </dgm:t>
    </dgm:pt>
    <dgm:pt modelId="{C7B55548-6757-407E-B9E9-965D126F7FD8}">
      <dgm:prSet/>
      <dgm:spPr/>
      <dgm:t>
        <a:bodyPr/>
        <a:lstStyle/>
        <a:p>
          <a:pPr rtl="0"/>
          <a:r>
            <a:rPr lang="ru-RU" dirty="0" smtClean="0"/>
            <a:t>С </a:t>
          </a:r>
          <a:r>
            <a:rPr lang="ru-RU" b="1" dirty="0" smtClean="0"/>
            <a:t>абсолютно неопределённой </a:t>
          </a:r>
          <a:r>
            <a:rPr lang="ru-RU" dirty="0" smtClean="0"/>
            <a:t>компетенцией</a:t>
          </a:r>
          <a:endParaRPr lang="ru-RU" dirty="0"/>
        </a:p>
      </dgm:t>
    </dgm:pt>
    <dgm:pt modelId="{58AA9670-CEEC-4F04-8511-F7C74A1E17DB}" type="parTrans" cxnId="{4F07F9F0-AE02-4E94-A093-4B69F56386E0}">
      <dgm:prSet/>
      <dgm:spPr/>
      <dgm:t>
        <a:bodyPr/>
        <a:lstStyle/>
        <a:p>
          <a:endParaRPr lang="ru-RU"/>
        </a:p>
      </dgm:t>
    </dgm:pt>
    <dgm:pt modelId="{359BD0CB-957B-4A53-8B20-FBB35F034572}" type="sibTrans" cxnId="{4F07F9F0-AE02-4E94-A093-4B69F56386E0}">
      <dgm:prSet/>
      <dgm:spPr/>
      <dgm:t>
        <a:bodyPr/>
        <a:lstStyle/>
        <a:p>
          <a:endParaRPr lang="ru-RU"/>
        </a:p>
      </dgm:t>
    </dgm:pt>
    <dgm:pt modelId="{07D0F767-C37D-4DEC-A49B-4653CD6E8583}">
      <dgm:prSet/>
      <dgm:spPr/>
      <dgm:t>
        <a:bodyPr/>
        <a:lstStyle/>
        <a:p>
          <a:pPr rtl="0"/>
          <a:r>
            <a:rPr lang="ru-RU" smtClean="0"/>
            <a:t>Великобритания, Япония, Италия</a:t>
          </a:r>
          <a:endParaRPr lang="ru-RU"/>
        </a:p>
      </dgm:t>
    </dgm:pt>
    <dgm:pt modelId="{240113A0-65B6-4C0A-9AD5-6D61D8199B8B}" type="parTrans" cxnId="{A35A3543-82C5-4B3F-B17D-7C33953636B6}">
      <dgm:prSet/>
      <dgm:spPr/>
      <dgm:t>
        <a:bodyPr/>
        <a:lstStyle/>
        <a:p>
          <a:endParaRPr lang="ru-RU"/>
        </a:p>
      </dgm:t>
    </dgm:pt>
    <dgm:pt modelId="{E710A598-B505-4EE8-A51E-66F34C5FB7CB}" type="sibTrans" cxnId="{A35A3543-82C5-4B3F-B17D-7C33953636B6}">
      <dgm:prSet/>
      <dgm:spPr/>
      <dgm:t>
        <a:bodyPr/>
        <a:lstStyle/>
        <a:p>
          <a:endParaRPr lang="ru-RU"/>
        </a:p>
      </dgm:t>
    </dgm:pt>
    <dgm:pt modelId="{1903644B-2252-404F-BC47-579735603A34}">
      <dgm:prSet/>
      <dgm:spPr/>
      <dgm:t>
        <a:bodyPr/>
        <a:lstStyle/>
        <a:p>
          <a:pPr rtl="0"/>
          <a:r>
            <a:rPr lang="ru-RU" dirty="0" smtClean="0"/>
            <a:t>С </a:t>
          </a:r>
          <a:r>
            <a:rPr lang="ru-RU" b="1" dirty="0" smtClean="0"/>
            <a:t>относительно определённой </a:t>
          </a:r>
          <a:r>
            <a:rPr lang="ru-RU" dirty="0" smtClean="0"/>
            <a:t>компетенцией</a:t>
          </a:r>
          <a:endParaRPr lang="ru-RU" dirty="0"/>
        </a:p>
      </dgm:t>
    </dgm:pt>
    <dgm:pt modelId="{377F5E19-D49F-4299-9C9B-14CC814EE0A8}" type="parTrans" cxnId="{E80CBE4D-C265-4E9A-B5A5-4ADC916B4F39}">
      <dgm:prSet/>
      <dgm:spPr/>
      <dgm:t>
        <a:bodyPr/>
        <a:lstStyle/>
        <a:p>
          <a:endParaRPr lang="ru-RU"/>
        </a:p>
      </dgm:t>
    </dgm:pt>
    <dgm:pt modelId="{A6C49BD1-5E4E-4422-ABD1-5D46191BB41D}" type="sibTrans" cxnId="{E80CBE4D-C265-4E9A-B5A5-4ADC916B4F39}">
      <dgm:prSet/>
      <dgm:spPr/>
      <dgm:t>
        <a:bodyPr/>
        <a:lstStyle/>
        <a:p>
          <a:endParaRPr lang="ru-RU"/>
        </a:p>
      </dgm:t>
    </dgm:pt>
    <dgm:pt modelId="{A3FA97C0-4AD2-4497-AA84-700675D71048}">
      <dgm:prSet/>
      <dgm:spPr/>
      <dgm:t>
        <a:bodyPr/>
        <a:lstStyle/>
        <a:p>
          <a:pPr rtl="0"/>
          <a:r>
            <a:rPr lang="ru-RU" smtClean="0"/>
            <a:t>Швейцария</a:t>
          </a:r>
          <a:endParaRPr lang="ru-RU"/>
        </a:p>
      </dgm:t>
    </dgm:pt>
    <dgm:pt modelId="{3C5E5CB0-5362-453A-A1E8-49BF1A1074C5}" type="parTrans" cxnId="{0D0F86B0-F931-434C-A05F-E79A6B721A64}">
      <dgm:prSet/>
      <dgm:spPr/>
      <dgm:t>
        <a:bodyPr/>
        <a:lstStyle/>
        <a:p>
          <a:endParaRPr lang="ru-RU"/>
        </a:p>
      </dgm:t>
    </dgm:pt>
    <dgm:pt modelId="{5A0C02DA-353C-4DED-91B0-FC9C175F70A7}" type="sibTrans" cxnId="{0D0F86B0-F931-434C-A05F-E79A6B721A64}">
      <dgm:prSet/>
      <dgm:spPr/>
      <dgm:t>
        <a:bodyPr/>
        <a:lstStyle/>
        <a:p>
          <a:endParaRPr lang="ru-RU"/>
        </a:p>
      </dgm:t>
    </dgm:pt>
    <dgm:pt modelId="{0EC29637-758C-462D-BBC5-B7B805605531}" type="pres">
      <dgm:prSet presAssocID="{6746D821-6FC8-473F-9D33-28C9FCBB68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6DD202-7B46-4059-B3BB-BCAF1CB2825C}" type="pres">
      <dgm:prSet presAssocID="{79C12B42-2673-4C19-ADE6-9B8FA88C90CB}" presName="hierRoot1" presStyleCnt="0">
        <dgm:presLayoutVars>
          <dgm:hierBranch val="init"/>
        </dgm:presLayoutVars>
      </dgm:prSet>
      <dgm:spPr/>
    </dgm:pt>
    <dgm:pt modelId="{8BA57E3C-AC81-42BC-AC3E-9CDBB09B5259}" type="pres">
      <dgm:prSet presAssocID="{79C12B42-2673-4C19-ADE6-9B8FA88C90CB}" presName="rootComposite1" presStyleCnt="0"/>
      <dgm:spPr/>
    </dgm:pt>
    <dgm:pt modelId="{AB78EBAD-5E5E-4896-B66E-A5C95E438D76}" type="pres">
      <dgm:prSet presAssocID="{79C12B42-2673-4C19-ADE6-9B8FA88C90CB}" presName="rootText1" presStyleLbl="node0" presStyleIdx="0" presStyleCnt="1">
        <dgm:presLayoutVars>
          <dgm:chPref val="3"/>
        </dgm:presLayoutVars>
      </dgm:prSet>
      <dgm:spPr/>
    </dgm:pt>
    <dgm:pt modelId="{90F75A2D-A119-4E8F-924F-B042EE09B9D0}" type="pres">
      <dgm:prSet presAssocID="{79C12B42-2673-4C19-ADE6-9B8FA88C90CB}" presName="rootConnector1" presStyleLbl="node1" presStyleIdx="0" presStyleCnt="0"/>
      <dgm:spPr/>
    </dgm:pt>
    <dgm:pt modelId="{FCC6D93E-54D3-4FA9-9CA9-6F5229D32E01}" type="pres">
      <dgm:prSet presAssocID="{79C12B42-2673-4C19-ADE6-9B8FA88C90CB}" presName="hierChild2" presStyleCnt="0"/>
      <dgm:spPr/>
    </dgm:pt>
    <dgm:pt modelId="{AE9AA9B7-3504-4E26-AA68-98B43B269A6B}" type="pres">
      <dgm:prSet presAssocID="{B603605D-BCFD-45E8-8FF4-FEE99193CFC3}" presName="Name37" presStyleLbl="parChTrans1D2" presStyleIdx="0" presStyleCnt="3"/>
      <dgm:spPr/>
    </dgm:pt>
    <dgm:pt modelId="{C3296B79-432A-48BB-A78F-A8D976D12899}" type="pres">
      <dgm:prSet presAssocID="{68744FD1-1AF3-47FB-8E9C-70E4923A1FD9}" presName="hierRoot2" presStyleCnt="0">
        <dgm:presLayoutVars>
          <dgm:hierBranch val="init"/>
        </dgm:presLayoutVars>
      </dgm:prSet>
      <dgm:spPr/>
    </dgm:pt>
    <dgm:pt modelId="{439850C5-A448-489F-ACEF-B5BE87F97D46}" type="pres">
      <dgm:prSet presAssocID="{68744FD1-1AF3-47FB-8E9C-70E4923A1FD9}" presName="rootComposite" presStyleCnt="0"/>
      <dgm:spPr/>
    </dgm:pt>
    <dgm:pt modelId="{E0B97B6D-1D5E-44EF-8B45-9BEC90C9B462}" type="pres">
      <dgm:prSet presAssocID="{68744FD1-1AF3-47FB-8E9C-70E4923A1FD9}" presName="rootText" presStyleLbl="node2" presStyleIdx="0" presStyleCnt="3" custScaleX="125765" custScaleY="188023">
        <dgm:presLayoutVars>
          <dgm:chPref val="3"/>
        </dgm:presLayoutVars>
      </dgm:prSet>
      <dgm:spPr/>
    </dgm:pt>
    <dgm:pt modelId="{44BCEB92-FA44-44ED-B12C-65387BCB0BC9}" type="pres">
      <dgm:prSet presAssocID="{68744FD1-1AF3-47FB-8E9C-70E4923A1FD9}" presName="rootConnector" presStyleLbl="node2" presStyleIdx="0" presStyleCnt="3"/>
      <dgm:spPr/>
    </dgm:pt>
    <dgm:pt modelId="{FC559814-663B-4F21-B099-DBD9E701123A}" type="pres">
      <dgm:prSet presAssocID="{68744FD1-1AF3-47FB-8E9C-70E4923A1FD9}" presName="hierChild4" presStyleCnt="0"/>
      <dgm:spPr/>
    </dgm:pt>
    <dgm:pt modelId="{DB235609-7C25-4C03-BC23-8A786AB51A18}" type="pres">
      <dgm:prSet presAssocID="{51D9D36F-75B0-4C6C-B7E0-3267ABF0A349}" presName="Name37" presStyleLbl="parChTrans1D3" presStyleIdx="0" presStyleCnt="3"/>
      <dgm:spPr/>
    </dgm:pt>
    <dgm:pt modelId="{8D6FB978-BBF8-4325-821A-254975400B69}" type="pres">
      <dgm:prSet presAssocID="{6BB8E630-97BF-43F7-8DBB-EE35ED81AAE0}" presName="hierRoot2" presStyleCnt="0">
        <dgm:presLayoutVars>
          <dgm:hierBranch val="init"/>
        </dgm:presLayoutVars>
      </dgm:prSet>
      <dgm:spPr/>
    </dgm:pt>
    <dgm:pt modelId="{BECEC220-A575-45F0-BFE9-1D5B6CB2D1D1}" type="pres">
      <dgm:prSet presAssocID="{6BB8E630-97BF-43F7-8DBB-EE35ED81AAE0}" presName="rootComposite" presStyleCnt="0"/>
      <dgm:spPr/>
    </dgm:pt>
    <dgm:pt modelId="{EB5B4834-8CE0-4FB7-940B-4813E089A5F0}" type="pres">
      <dgm:prSet presAssocID="{6BB8E630-97BF-43F7-8DBB-EE35ED81AAE0}" presName="rootText" presStyleLbl="node3" presStyleIdx="0" presStyleCnt="3">
        <dgm:presLayoutVars>
          <dgm:chPref val="3"/>
        </dgm:presLayoutVars>
      </dgm:prSet>
      <dgm:spPr/>
    </dgm:pt>
    <dgm:pt modelId="{CDE5C8A5-7175-4189-8131-A984750C225A}" type="pres">
      <dgm:prSet presAssocID="{6BB8E630-97BF-43F7-8DBB-EE35ED81AAE0}" presName="rootConnector" presStyleLbl="node3" presStyleIdx="0" presStyleCnt="3"/>
      <dgm:spPr/>
    </dgm:pt>
    <dgm:pt modelId="{1375BE4D-58CD-4374-BA40-F6F3132F21DE}" type="pres">
      <dgm:prSet presAssocID="{6BB8E630-97BF-43F7-8DBB-EE35ED81AAE0}" presName="hierChild4" presStyleCnt="0"/>
      <dgm:spPr/>
    </dgm:pt>
    <dgm:pt modelId="{A1BADAD8-1753-436D-AC78-FC567BB920B2}" type="pres">
      <dgm:prSet presAssocID="{6BB8E630-97BF-43F7-8DBB-EE35ED81AAE0}" presName="hierChild5" presStyleCnt="0"/>
      <dgm:spPr/>
    </dgm:pt>
    <dgm:pt modelId="{A7D3F715-20F7-4001-81C7-852438035241}" type="pres">
      <dgm:prSet presAssocID="{68744FD1-1AF3-47FB-8E9C-70E4923A1FD9}" presName="hierChild5" presStyleCnt="0"/>
      <dgm:spPr/>
    </dgm:pt>
    <dgm:pt modelId="{A5F9100C-6845-4C80-95C6-289E4D252174}" type="pres">
      <dgm:prSet presAssocID="{58AA9670-CEEC-4F04-8511-F7C74A1E17DB}" presName="Name37" presStyleLbl="parChTrans1D2" presStyleIdx="1" presStyleCnt="3"/>
      <dgm:spPr/>
    </dgm:pt>
    <dgm:pt modelId="{2C65D9C9-DA8E-4D67-99BA-AFE5B012F443}" type="pres">
      <dgm:prSet presAssocID="{C7B55548-6757-407E-B9E9-965D126F7FD8}" presName="hierRoot2" presStyleCnt="0">
        <dgm:presLayoutVars>
          <dgm:hierBranch val="init"/>
        </dgm:presLayoutVars>
      </dgm:prSet>
      <dgm:spPr/>
    </dgm:pt>
    <dgm:pt modelId="{4CF3C584-562D-430D-9CF7-A770A620AE88}" type="pres">
      <dgm:prSet presAssocID="{C7B55548-6757-407E-B9E9-965D126F7FD8}" presName="rootComposite" presStyleCnt="0"/>
      <dgm:spPr/>
    </dgm:pt>
    <dgm:pt modelId="{807F6479-4899-40BC-BA82-D6514DCDB404}" type="pres">
      <dgm:prSet presAssocID="{C7B55548-6757-407E-B9E9-965D126F7FD8}" presName="rootText" presStyleLbl="node2" presStyleIdx="1" presStyleCnt="3" custScaleX="125765" custScaleY="188023">
        <dgm:presLayoutVars>
          <dgm:chPref val="3"/>
        </dgm:presLayoutVars>
      </dgm:prSet>
      <dgm:spPr/>
    </dgm:pt>
    <dgm:pt modelId="{7C5027AB-A596-4B20-B63A-B98D07FDB76D}" type="pres">
      <dgm:prSet presAssocID="{C7B55548-6757-407E-B9E9-965D126F7FD8}" presName="rootConnector" presStyleLbl="node2" presStyleIdx="1" presStyleCnt="3"/>
      <dgm:spPr/>
    </dgm:pt>
    <dgm:pt modelId="{7D85E21F-33C7-44FC-BCE5-C297678F5666}" type="pres">
      <dgm:prSet presAssocID="{C7B55548-6757-407E-B9E9-965D126F7FD8}" presName="hierChild4" presStyleCnt="0"/>
      <dgm:spPr/>
    </dgm:pt>
    <dgm:pt modelId="{E5F7CA2C-288C-4135-9451-46FC69490EEF}" type="pres">
      <dgm:prSet presAssocID="{240113A0-65B6-4C0A-9AD5-6D61D8199B8B}" presName="Name37" presStyleLbl="parChTrans1D3" presStyleIdx="1" presStyleCnt="3"/>
      <dgm:spPr/>
    </dgm:pt>
    <dgm:pt modelId="{8678770D-80DB-4448-8DD4-4826DCFCF214}" type="pres">
      <dgm:prSet presAssocID="{07D0F767-C37D-4DEC-A49B-4653CD6E8583}" presName="hierRoot2" presStyleCnt="0">
        <dgm:presLayoutVars>
          <dgm:hierBranch val="init"/>
        </dgm:presLayoutVars>
      </dgm:prSet>
      <dgm:spPr/>
    </dgm:pt>
    <dgm:pt modelId="{6E2533FC-5D86-4495-8AFB-923579BDA781}" type="pres">
      <dgm:prSet presAssocID="{07D0F767-C37D-4DEC-A49B-4653CD6E8583}" presName="rootComposite" presStyleCnt="0"/>
      <dgm:spPr/>
    </dgm:pt>
    <dgm:pt modelId="{4C4A578C-F8E6-422D-B70D-5238BECFCB6D}" type="pres">
      <dgm:prSet presAssocID="{07D0F767-C37D-4DEC-A49B-4653CD6E8583}" presName="rootText" presStyleLbl="node3" presStyleIdx="1" presStyleCnt="3">
        <dgm:presLayoutVars>
          <dgm:chPref val="3"/>
        </dgm:presLayoutVars>
      </dgm:prSet>
      <dgm:spPr/>
    </dgm:pt>
    <dgm:pt modelId="{4AFF57CA-237E-4B8B-ADAC-6E1BBE1D8904}" type="pres">
      <dgm:prSet presAssocID="{07D0F767-C37D-4DEC-A49B-4653CD6E8583}" presName="rootConnector" presStyleLbl="node3" presStyleIdx="1" presStyleCnt="3"/>
      <dgm:spPr/>
    </dgm:pt>
    <dgm:pt modelId="{763C67A4-7FD2-418E-89F2-044CD8B15C85}" type="pres">
      <dgm:prSet presAssocID="{07D0F767-C37D-4DEC-A49B-4653CD6E8583}" presName="hierChild4" presStyleCnt="0"/>
      <dgm:spPr/>
    </dgm:pt>
    <dgm:pt modelId="{602B6479-AA78-4FCE-9804-EE5CDEBD6462}" type="pres">
      <dgm:prSet presAssocID="{07D0F767-C37D-4DEC-A49B-4653CD6E8583}" presName="hierChild5" presStyleCnt="0"/>
      <dgm:spPr/>
    </dgm:pt>
    <dgm:pt modelId="{A892AFCF-107B-48A2-9AAD-86CB8EAB4895}" type="pres">
      <dgm:prSet presAssocID="{C7B55548-6757-407E-B9E9-965D126F7FD8}" presName="hierChild5" presStyleCnt="0"/>
      <dgm:spPr/>
    </dgm:pt>
    <dgm:pt modelId="{7DFE10BC-C912-4BFE-8602-DA9CEB368027}" type="pres">
      <dgm:prSet presAssocID="{377F5E19-D49F-4299-9C9B-14CC814EE0A8}" presName="Name37" presStyleLbl="parChTrans1D2" presStyleIdx="2" presStyleCnt="3"/>
      <dgm:spPr/>
    </dgm:pt>
    <dgm:pt modelId="{216A3D3A-48AE-4706-A8AC-D2496D210B01}" type="pres">
      <dgm:prSet presAssocID="{1903644B-2252-404F-BC47-579735603A34}" presName="hierRoot2" presStyleCnt="0">
        <dgm:presLayoutVars>
          <dgm:hierBranch val="init"/>
        </dgm:presLayoutVars>
      </dgm:prSet>
      <dgm:spPr/>
    </dgm:pt>
    <dgm:pt modelId="{21C5D8D9-B209-4761-AC1E-0490D2302DDC}" type="pres">
      <dgm:prSet presAssocID="{1903644B-2252-404F-BC47-579735603A34}" presName="rootComposite" presStyleCnt="0"/>
      <dgm:spPr/>
    </dgm:pt>
    <dgm:pt modelId="{D7E6D302-48CB-432F-AEBA-708969C451EB}" type="pres">
      <dgm:prSet presAssocID="{1903644B-2252-404F-BC47-579735603A34}" presName="rootText" presStyleLbl="node2" presStyleIdx="2" presStyleCnt="3" custScaleX="125765" custScaleY="188023">
        <dgm:presLayoutVars>
          <dgm:chPref val="3"/>
        </dgm:presLayoutVars>
      </dgm:prSet>
      <dgm:spPr/>
    </dgm:pt>
    <dgm:pt modelId="{5770321A-B359-47A0-844F-AF5DD0CF1D7F}" type="pres">
      <dgm:prSet presAssocID="{1903644B-2252-404F-BC47-579735603A34}" presName="rootConnector" presStyleLbl="node2" presStyleIdx="2" presStyleCnt="3"/>
      <dgm:spPr/>
    </dgm:pt>
    <dgm:pt modelId="{FBD44C6D-80A3-48F0-B8E8-4F46A744B471}" type="pres">
      <dgm:prSet presAssocID="{1903644B-2252-404F-BC47-579735603A34}" presName="hierChild4" presStyleCnt="0"/>
      <dgm:spPr/>
    </dgm:pt>
    <dgm:pt modelId="{31374835-8925-4E1A-A783-8DE1713D70DC}" type="pres">
      <dgm:prSet presAssocID="{3C5E5CB0-5362-453A-A1E8-49BF1A1074C5}" presName="Name37" presStyleLbl="parChTrans1D3" presStyleIdx="2" presStyleCnt="3"/>
      <dgm:spPr/>
    </dgm:pt>
    <dgm:pt modelId="{65D1E9C0-5A3F-48C9-B98A-2F12FC581040}" type="pres">
      <dgm:prSet presAssocID="{A3FA97C0-4AD2-4497-AA84-700675D71048}" presName="hierRoot2" presStyleCnt="0">
        <dgm:presLayoutVars>
          <dgm:hierBranch val="init"/>
        </dgm:presLayoutVars>
      </dgm:prSet>
      <dgm:spPr/>
    </dgm:pt>
    <dgm:pt modelId="{7276A2CF-7F67-46BD-958B-73A8E2F5A82C}" type="pres">
      <dgm:prSet presAssocID="{A3FA97C0-4AD2-4497-AA84-700675D71048}" presName="rootComposite" presStyleCnt="0"/>
      <dgm:spPr/>
    </dgm:pt>
    <dgm:pt modelId="{EA0ECB6A-124C-4B9F-97B5-59702000BDED}" type="pres">
      <dgm:prSet presAssocID="{A3FA97C0-4AD2-4497-AA84-700675D71048}" presName="rootText" presStyleLbl="node3" presStyleIdx="2" presStyleCnt="3">
        <dgm:presLayoutVars>
          <dgm:chPref val="3"/>
        </dgm:presLayoutVars>
      </dgm:prSet>
      <dgm:spPr/>
    </dgm:pt>
    <dgm:pt modelId="{017B6474-76B7-4EDB-B5D3-42D99BB02DFA}" type="pres">
      <dgm:prSet presAssocID="{A3FA97C0-4AD2-4497-AA84-700675D71048}" presName="rootConnector" presStyleLbl="node3" presStyleIdx="2" presStyleCnt="3"/>
      <dgm:spPr/>
    </dgm:pt>
    <dgm:pt modelId="{FC6D427B-A705-45A9-9898-5EDA6D0C152B}" type="pres">
      <dgm:prSet presAssocID="{A3FA97C0-4AD2-4497-AA84-700675D71048}" presName="hierChild4" presStyleCnt="0"/>
      <dgm:spPr/>
    </dgm:pt>
    <dgm:pt modelId="{0B3AEE13-E745-4AD9-A822-AA0412F61B31}" type="pres">
      <dgm:prSet presAssocID="{A3FA97C0-4AD2-4497-AA84-700675D71048}" presName="hierChild5" presStyleCnt="0"/>
      <dgm:spPr/>
    </dgm:pt>
    <dgm:pt modelId="{46D46744-E061-410B-9C42-08666DEA7CE2}" type="pres">
      <dgm:prSet presAssocID="{1903644B-2252-404F-BC47-579735603A34}" presName="hierChild5" presStyleCnt="0"/>
      <dgm:spPr/>
    </dgm:pt>
    <dgm:pt modelId="{0254E451-F45E-4375-AA1E-027FB6516EEE}" type="pres">
      <dgm:prSet presAssocID="{79C12B42-2673-4C19-ADE6-9B8FA88C90CB}" presName="hierChild3" presStyleCnt="0"/>
      <dgm:spPr/>
    </dgm:pt>
  </dgm:ptLst>
  <dgm:cxnLst>
    <dgm:cxn modelId="{B60EA338-380F-4DB8-8023-A453B3FA17F3}" type="presOf" srcId="{68744FD1-1AF3-47FB-8E9C-70E4923A1FD9}" destId="{E0B97B6D-1D5E-44EF-8B45-9BEC90C9B462}" srcOrd="0" destOrd="0" presId="urn:microsoft.com/office/officeart/2005/8/layout/orgChart1"/>
    <dgm:cxn modelId="{FE1D2964-CA6A-4E05-BEB2-67CA3C4D4CB0}" type="presOf" srcId="{79C12B42-2673-4C19-ADE6-9B8FA88C90CB}" destId="{AB78EBAD-5E5E-4896-B66E-A5C95E438D76}" srcOrd="0" destOrd="0" presId="urn:microsoft.com/office/officeart/2005/8/layout/orgChart1"/>
    <dgm:cxn modelId="{303BA0BB-D43A-4500-BFF5-2726057F62BD}" type="presOf" srcId="{6746D821-6FC8-473F-9D33-28C9FCBB68B1}" destId="{0EC29637-758C-462D-BBC5-B7B805605531}" srcOrd="0" destOrd="0" presId="urn:microsoft.com/office/officeart/2005/8/layout/orgChart1"/>
    <dgm:cxn modelId="{4F07F9F0-AE02-4E94-A093-4B69F56386E0}" srcId="{79C12B42-2673-4C19-ADE6-9B8FA88C90CB}" destId="{C7B55548-6757-407E-B9E9-965D126F7FD8}" srcOrd="1" destOrd="0" parTransId="{58AA9670-CEEC-4F04-8511-F7C74A1E17DB}" sibTransId="{359BD0CB-957B-4A53-8B20-FBB35F034572}"/>
    <dgm:cxn modelId="{CDEC4796-75FB-4042-AA6D-4A8011AA1C91}" type="presOf" srcId="{6BB8E630-97BF-43F7-8DBB-EE35ED81AAE0}" destId="{CDE5C8A5-7175-4189-8131-A984750C225A}" srcOrd="1" destOrd="0" presId="urn:microsoft.com/office/officeart/2005/8/layout/orgChart1"/>
    <dgm:cxn modelId="{505638FF-418B-44D2-8BFD-ABDA598D94D5}" type="presOf" srcId="{79C12B42-2673-4C19-ADE6-9B8FA88C90CB}" destId="{90F75A2D-A119-4E8F-924F-B042EE09B9D0}" srcOrd="1" destOrd="0" presId="urn:microsoft.com/office/officeart/2005/8/layout/orgChart1"/>
    <dgm:cxn modelId="{E8DB7BB4-F776-4966-A385-A522D48D95A8}" type="presOf" srcId="{1903644B-2252-404F-BC47-579735603A34}" destId="{D7E6D302-48CB-432F-AEBA-708969C451EB}" srcOrd="0" destOrd="0" presId="urn:microsoft.com/office/officeart/2005/8/layout/orgChart1"/>
    <dgm:cxn modelId="{360E99AA-F06A-4BDC-A5E9-9A4C945059A1}" type="presOf" srcId="{68744FD1-1AF3-47FB-8E9C-70E4923A1FD9}" destId="{44BCEB92-FA44-44ED-B12C-65387BCB0BC9}" srcOrd="1" destOrd="0" presId="urn:microsoft.com/office/officeart/2005/8/layout/orgChart1"/>
    <dgm:cxn modelId="{E80CBE4D-C265-4E9A-B5A5-4ADC916B4F39}" srcId="{79C12B42-2673-4C19-ADE6-9B8FA88C90CB}" destId="{1903644B-2252-404F-BC47-579735603A34}" srcOrd="2" destOrd="0" parTransId="{377F5E19-D49F-4299-9C9B-14CC814EE0A8}" sibTransId="{A6C49BD1-5E4E-4422-ABD1-5D46191BB41D}"/>
    <dgm:cxn modelId="{A35A3543-82C5-4B3F-B17D-7C33953636B6}" srcId="{C7B55548-6757-407E-B9E9-965D126F7FD8}" destId="{07D0F767-C37D-4DEC-A49B-4653CD6E8583}" srcOrd="0" destOrd="0" parTransId="{240113A0-65B6-4C0A-9AD5-6D61D8199B8B}" sibTransId="{E710A598-B505-4EE8-A51E-66F34C5FB7CB}"/>
    <dgm:cxn modelId="{4177EB94-F3C8-4519-9E6F-09CFD3B2FA15}" type="presOf" srcId="{51D9D36F-75B0-4C6C-B7E0-3267ABF0A349}" destId="{DB235609-7C25-4C03-BC23-8A786AB51A18}" srcOrd="0" destOrd="0" presId="urn:microsoft.com/office/officeart/2005/8/layout/orgChart1"/>
    <dgm:cxn modelId="{34169567-FD3A-4BEC-B5E4-DCC0AF3C22E9}" type="presOf" srcId="{58AA9670-CEEC-4F04-8511-F7C74A1E17DB}" destId="{A5F9100C-6845-4C80-95C6-289E4D252174}" srcOrd="0" destOrd="0" presId="urn:microsoft.com/office/officeart/2005/8/layout/orgChart1"/>
    <dgm:cxn modelId="{81DDB4B2-FF6F-44E6-89C2-5DFAD67F6BBB}" type="presOf" srcId="{A3FA97C0-4AD2-4497-AA84-700675D71048}" destId="{017B6474-76B7-4EDB-B5D3-42D99BB02DFA}" srcOrd="1" destOrd="0" presId="urn:microsoft.com/office/officeart/2005/8/layout/orgChart1"/>
    <dgm:cxn modelId="{C8EAA4BF-8C8D-42DB-AB44-3F01208042F7}" srcId="{79C12B42-2673-4C19-ADE6-9B8FA88C90CB}" destId="{68744FD1-1AF3-47FB-8E9C-70E4923A1FD9}" srcOrd="0" destOrd="0" parTransId="{B603605D-BCFD-45E8-8FF4-FEE99193CFC3}" sibTransId="{84AD452A-A824-44C9-9188-87E794EECB25}"/>
    <dgm:cxn modelId="{6BB9076C-D64D-42E9-9766-FEECE5CFD0ED}" type="presOf" srcId="{377F5E19-D49F-4299-9C9B-14CC814EE0A8}" destId="{7DFE10BC-C912-4BFE-8602-DA9CEB368027}" srcOrd="0" destOrd="0" presId="urn:microsoft.com/office/officeart/2005/8/layout/orgChart1"/>
    <dgm:cxn modelId="{C2BB2A16-DE4C-422D-83C4-66D0B50853C2}" type="presOf" srcId="{6BB8E630-97BF-43F7-8DBB-EE35ED81AAE0}" destId="{EB5B4834-8CE0-4FB7-940B-4813E089A5F0}" srcOrd="0" destOrd="0" presId="urn:microsoft.com/office/officeart/2005/8/layout/orgChart1"/>
    <dgm:cxn modelId="{63D7C2DD-3829-41CA-8DA9-0B37A2998CBB}" srcId="{6746D821-6FC8-473F-9D33-28C9FCBB68B1}" destId="{79C12B42-2673-4C19-ADE6-9B8FA88C90CB}" srcOrd="0" destOrd="0" parTransId="{5509A830-ABF4-4912-90B2-1F3992480490}" sibTransId="{D7F74D5E-37DB-4433-BDEB-8CEACCFC4852}"/>
    <dgm:cxn modelId="{D8A62ECD-046E-47E7-A052-3D090F8B3BE6}" type="presOf" srcId="{07D0F767-C37D-4DEC-A49B-4653CD6E8583}" destId="{4C4A578C-F8E6-422D-B70D-5238BECFCB6D}" srcOrd="0" destOrd="0" presId="urn:microsoft.com/office/officeart/2005/8/layout/orgChart1"/>
    <dgm:cxn modelId="{0D0F86B0-F931-434C-A05F-E79A6B721A64}" srcId="{1903644B-2252-404F-BC47-579735603A34}" destId="{A3FA97C0-4AD2-4497-AA84-700675D71048}" srcOrd="0" destOrd="0" parTransId="{3C5E5CB0-5362-453A-A1E8-49BF1A1074C5}" sibTransId="{5A0C02DA-353C-4DED-91B0-FC9C175F70A7}"/>
    <dgm:cxn modelId="{328E0DAA-56EB-4545-8AD3-DBF5FD69C274}" type="presOf" srcId="{3C5E5CB0-5362-453A-A1E8-49BF1A1074C5}" destId="{31374835-8925-4E1A-A783-8DE1713D70DC}" srcOrd="0" destOrd="0" presId="urn:microsoft.com/office/officeart/2005/8/layout/orgChart1"/>
    <dgm:cxn modelId="{838DE90C-EE8C-4368-939C-7BBE3DAD8FB2}" type="presOf" srcId="{240113A0-65B6-4C0A-9AD5-6D61D8199B8B}" destId="{E5F7CA2C-288C-4135-9451-46FC69490EEF}" srcOrd="0" destOrd="0" presId="urn:microsoft.com/office/officeart/2005/8/layout/orgChart1"/>
    <dgm:cxn modelId="{A5C7D777-10D3-4F42-9392-7212C80FC670}" type="presOf" srcId="{1903644B-2252-404F-BC47-579735603A34}" destId="{5770321A-B359-47A0-844F-AF5DD0CF1D7F}" srcOrd="1" destOrd="0" presId="urn:microsoft.com/office/officeart/2005/8/layout/orgChart1"/>
    <dgm:cxn modelId="{F7153412-A9F4-410E-BB05-38CA704E98ED}" type="presOf" srcId="{C7B55548-6757-407E-B9E9-965D126F7FD8}" destId="{807F6479-4899-40BC-BA82-D6514DCDB404}" srcOrd="0" destOrd="0" presId="urn:microsoft.com/office/officeart/2005/8/layout/orgChart1"/>
    <dgm:cxn modelId="{98E6F5A3-F326-41F6-90AC-C45A2811CB0C}" srcId="{68744FD1-1AF3-47FB-8E9C-70E4923A1FD9}" destId="{6BB8E630-97BF-43F7-8DBB-EE35ED81AAE0}" srcOrd="0" destOrd="0" parTransId="{51D9D36F-75B0-4C6C-B7E0-3267ABF0A349}" sibTransId="{AD3880C9-CB15-4CC8-A7BE-F5F20DD32C15}"/>
    <dgm:cxn modelId="{BF659160-2AD7-4E64-8F68-1C2BB366AEFF}" type="presOf" srcId="{C7B55548-6757-407E-B9E9-965D126F7FD8}" destId="{7C5027AB-A596-4B20-B63A-B98D07FDB76D}" srcOrd="1" destOrd="0" presId="urn:microsoft.com/office/officeart/2005/8/layout/orgChart1"/>
    <dgm:cxn modelId="{6D29B113-D043-447C-8CC3-0730516337CF}" type="presOf" srcId="{A3FA97C0-4AD2-4497-AA84-700675D71048}" destId="{EA0ECB6A-124C-4B9F-97B5-59702000BDED}" srcOrd="0" destOrd="0" presId="urn:microsoft.com/office/officeart/2005/8/layout/orgChart1"/>
    <dgm:cxn modelId="{B91841E4-5AE4-47F7-A1A2-F0C2E892F228}" type="presOf" srcId="{07D0F767-C37D-4DEC-A49B-4653CD6E8583}" destId="{4AFF57CA-237E-4B8B-ADAC-6E1BBE1D8904}" srcOrd="1" destOrd="0" presId="urn:microsoft.com/office/officeart/2005/8/layout/orgChart1"/>
    <dgm:cxn modelId="{1BB34235-E406-4511-896A-5495C46DD88D}" type="presOf" srcId="{B603605D-BCFD-45E8-8FF4-FEE99193CFC3}" destId="{AE9AA9B7-3504-4E26-AA68-98B43B269A6B}" srcOrd="0" destOrd="0" presId="urn:microsoft.com/office/officeart/2005/8/layout/orgChart1"/>
    <dgm:cxn modelId="{B0212135-DC83-469C-9CA0-78EFCC5C4039}" type="presParOf" srcId="{0EC29637-758C-462D-BBC5-B7B805605531}" destId="{646DD202-7B46-4059-B3BB-BCAF1CB2825C}" srcOrd="0" destOrd="0" presId="urn:microsoft.com/office/officeart/2005/8/layout/orgChart1"/>
    <dgm:cxn modelId="{E622978A-A3C1-43AC-8B76-AB69B2DABD3B}" type="presParOf" srcId="{646DD202-7B46-4059-B3BB-BCAF1CB2825C}" destId="{8BA57E3C-AC81-42BC-AC3E-9CDBB09B5259}" srcOrd="0" destOrd="0" presId="urn:microsoft.com/office/officeart/2005/8/layout/orgChart1"/>
    <dgm:cxn modelId="{DF325764-6262-42AB-B824-7D7D98439BC4}" type="presParOf" srcId="{8BA57E3C-AC81-42BC-AC3E-9CDBB09B5259}" destId="{AB78EBAD-5E5E-4896-B66E-A5C95E438D76}" srcOrd="0" destOrd="0" presId="urn:microsoft.com/office/officeart/2005/8/layout/orgChart1"/>
    <dgm:cxn modelId="{B4A6911D-7C22-4AD8-AB86-52E5172B535C}" type="presParOf" srcId="{8BA57E3C-AC81-42BC-AC3E-9CDBB09B5259}" destId="{90F75A2D-A119-4E8F-924F-B042EE09B9D0}" srcOrd="1" destOrd="0" presId="urn:microsoft.com/office/officeart/2005/8/layout/orgChart1"/>
    <dgm:cxn modelId="{11CA3632-143E-4EAE-B1EC-6C666AD1CC0F}" type="presParOf" srcId="{646DD202-7B46-4059-B3BB-BCAF1CB2825C}" destId="{FCC6D93E-54D3-4FA9-9CA9-6F5229D32E01}" srcOrd="1" destOrd="0" presId="urn:microsoft.com/office/officeart/2005/8/layout/orgChart1"/>
    <dgm:cxn modelId="{ABEEFAC7-13A8-475B-9282-6BF534DDA8DA}" type="presParOf" srcId="{FCC6D93E-54D3-4FA9-9CA9-6F5229D32E01}" destId="{AE9AA9B7-3504-4E26-AA68-98B43B269A6B}" srcOrd="0" destOrd="0" presId="urn:microsoft.com/office/officeart/2005/8/layout/orgChart1"/>
    <dgm:cxn modelId="{E1773825-CA0C-497E-9088-C0F64F2F916F}" type="presParOf" srcId="{FCC6D93E-54D3-4FA9-9CA9-6F5229D32E01}" destId="{C3296B79-432A-48BB-A78F-A8D976D12899}" srcOrd="1" destOrd="0" presId="urn:microsoft.com/office/officeart/2005/8/layout/orgChart1"/>
    <dgm:cxn modelId="{97115BD5-FE48-418E-91DF-52FCE0810FB6}" type="presParOf" srcId="{C3296B79-432A-48BB-A78F-A8D976D12899}" destId="{439850C5-A448-489F-ACEF-B5BE87F97D46}" srcOrd="0" destOrd="0" presId="urn:microsoft.com/office/officeart/2005/8/layout/orgChart1"/>
    <dgm:cxn modelId="{59AEADEB-B627-4402-A89D-D58786D45288}" type="presParOf" srcId="{439850C5-A448-489F-ACEF-B5BE87F97D46}" destId="{E0B97B6D-1D5E-44EF-8B45-9BEC90C9B462}" srcOrd="0" destOrd="0" presId="urn:microsoft.com/office/officeart/2005/8/layout/orgChart1"/>
    <dgm:cxn modelId="{89CE7314-B2DF-4791-AA62-DB589E25F0B5}" type="presParOf" srcId="{439850C5-A448-489F-ACEF-B5BE87F97D46}" destId="{44BCEB92-FA44-44ED-B12C-65387BCB0BC9}" srcOrd="1" destOrd="0" presId="urn:microsoft.com/office/officeart/2005/8/layout/orgChart1"/>
    <dgm:cxn modelId="{0ABC3F82-16EC-47FA-9F24-548E1A2ABC1D}" type="presParOf" srcId="{C3296B79-432A-48BB-A78F-A8D976D12899}" destId="{FC559814-663B-4F21-B099-DBD9E701123A}" srcOrd="1" destOrd="0" presId="urn:microsoft.com/office/officeart/2005/8/layout/orgChart1"/>
    <dgm:cxn modelId="{617CDCA4-D1A9-4887-AAAF-1941214CAA78}" type="presParOf" srcId="{FC559814-663B-4F21-B099-DBD9E701123A}" destId="{DB235609-7C25-4C03-BC23-8A786AB51A18}" srcOrd="0" destOrd="0" presId="urn:microsoft.com/office/officeart/2005/8/layout/orgChart1"/>
    <dgm:cxn modelId="{F4720BF2-3480-47A3-8E08-D5FC680EB261}" type="presParOf" srcId="{FC559814-663B-4F21-B099-DBD9E701123A}" destId="{8D6FB978-BBF8-4325-821A-254975400B69}" srcOrd="1" destOrd="0" presId="urn:microsoft.com/office/officeart/2005/8/layout/orgChart1"/>
    <dgm:cxn modelId="{2EB35CFA-2E16-4240-8FF0-170224AA1CED}" type="presParOf" srcId="{8D6FB978-BBF8-4325-821A-254975400B69}" destId="{BECEC220-A575-45F0-BFE9-1D5B6CB2D1D1}" srcOrd="0" destOrd="0" presId="urn:microsoft.com/office/officeart/2005/8/layout/orgChart1"/>
    <dgm:cxn modelId="{E0F3CA9D-75F5-46E6-8B49-F7321FDE8B28}" type="presParOf" srcId="{BECEC220-A575-45F0-BFE9-1D5B6CB2D1D1}" destId="{EB5B4834-8CE0-4FB7-940B-4813E089A5F0}" srcOrd="0" destOrd="0" presId="urn:microsoft.com/office/officeart/2005/8/layout/orgChart1"/>
    <dgm:cxn modelId="{CBC19C1A-AE46-4508-90FF-E175CB4B2A20}" type="presParOf" srcId="{BECEC220-A575-45F0-BFE9-1D5B6CB2D1D1}" destId="{CDE5C8A5-7175-4189-8131-A984750C225A}" srcOrd="1" destOrd="0" presId="urn:microsoft.com/office/officeart/2005/8/layout/orgChart1"/>
    <dgm:cxn modelId="{D57E6919-DD6C-4A3A-BAC6-F6C5B49E72BB}" type="presParOf" srcId="{8D6FB978-BBF8-4325-821A-254975400B69}" destId="{1375BE4D-58CD-4374-BA40-F6F3132F21DE}" srcOrd="1" destOrd="0" presId="urn:microsoft.com/office/officeart/2005/8/layout/orgChart1"/>
    <dgm:cxn modelId="{E02CF102-314D-424C-90F9-CEB80D54447E}" type="presParOf" srcId="{8D6FB978-BBF8-4325-821A-254975400B69}" destId="{A1BADAD8-1753-436D-AC78-FC567BB920B2}" srcOrd="2" destOrd="0" presId="urn:microsoft.com/office/officeart/2005/8/layout/orgChart1"/>
    <dgm:cxn modelId="{007DA70D-10FE-46A0-89B5-37A4B5DB7E0C}" type="presParOf" srcId="{C3296B79-432A-48BB-A78F-A8D976D12899}" destId="{A7D3F715-20F7-4001-81C7-852438035241}" srcOrd="2" destOrd="0" presId="urn:microsoft.com/office/officeart/2005/8/layout/orgChart1"/>
    <dgm:cxn modelId="{5369653C-68EC-4E5E-ADB6-A7D6D604D5F2}" type="presParOf" srcId="{FCC6D93E-54D3-4FA9-9CA9-6F5229D32E01}" destId="{A5F9100C-6845-4C80-95C6-289E4D252174}" srcOrd="2" destOrd="0" presId="urn:microsoft.com/office/officeart/2005/8/layout/orgChart1"/>
    <dgm:cxn modelId="{C6015EA2-82F2-4F55-A112-64C9CB9E61AF}" type="presParOf" srcId="{FCC6D93E-54D3-4FA9-9CA9-6F5229D32E01}" destId="{2C65D9C9-DA8E-4D67-99BA-AFE5B012F443}" srcOrd="3" destOrd="0" presId="urn:microsoft.com/office/officeart/2005/8/layout/orgChart1"/>
    <dgm:cxn modelId="{4250C8FB-2352-487A-98FC-D3679502A41F}" type="presParOf" srcId="{2C65D9C9-DA8E-4D67-99BA-AFE5B012F443}" destId="{4CF3C584-562D-430D-9CF7-A770A620AE88}" srcOrd="0" destOrd="0" presId="urn:microsoft.com/office/officeart/2005/8/layout/orgChart1"/>
    <dgm:cxn modelId="{EA6E3AA2-1B56-4BC9-BD72-1EAC7F0335BB}" type="presParOf" srcId="{4CF3C584-562D-430D-9CF7-A770A620AE88}" destId="{807F6479-4899-40BC-BA82-D6514DCDB404}" srcOrd="0" destOrd="0" presId="urn:microsoft.com/office/officeart/2005/8/layout/orgChart1"/>
    <dgm:cxn modelId="{E1067024-E47B-423F-865A-74B00CE9F91D}" type="presParOf" srcId="{4CF3C584-562D-430D-9CF7-A770A620AE88}" destId="{7C5027AB-A596-4B20-B63A-B98D07FDB76D}" srcOrd="1" destOrd="0" presId="urn:microsoft.com/office/officeart/2005/8/layout/orgChart1"/>
    <dgm:cxn modelId="{21A8BE88-1D0D-4392-ABAB-DAD36230C0DF}" type="presParOf" srcId="{2C65D9C9-DA8E-4D67-99BA-AFE5B012F443}" destId="{7D85E21F-33C7-44FC-BCE5-C297678F5666}" srcOrd="1" destOrd="0" presId="urn:microsoft.com/office/officeart/2005/8/layout/orgChart1"/>
    <dgm:cxn modelId="{6D504DE2-3F8F-4AA3-A9F3-065C20519B39}" type="presParOf" srcId="{7D85E21F-33C7-44FC-BCE5-C297678F5666}" destId="{E5F7CA2C-288C-4135-9451-46FC69490EEF}" srcOrd="0" destOrd="0" presId="urn:microsoft.com/office/officeart/2005/8/layout/orgChart1"/>
    <dgm:cxn modelId="{E8677150-8263-446C-94D9-0B70C5C0F724}" type="presParOf" srcId="{7D85E21F-33C7-44FC-BCE5-C297678F5666}" destId="{8678770D-80DB-4448-8DD4-4826DCFCF214}" srcOrd="1" destOrd="0" presId="urn:microsoft.com/office/officeart/2005/8/layout/orgChart1"/>
    <dgm:cxn modelId="{450AF311-E3BB-40F5-9DD5-1E44613D36F7}" type="presParOf" srcId="{8678770D-80DB-4448-8DD4-4826DCFCF214}" destId="{6E2533FC-5D86-4495-8AFB-923579BDA781}" srcOrd="0" destOrd="0" presId="urn:microsoft.com/office/officeart/2005/8/layout/orgChart1"/>
    <dgm:cxn modelId="{04184F4E-FCDE-4056-9426-63897C70F330}" type="presParOf" srcId="{6E2533FC-5D86-4495-8AFB-923579BDA781}" destId="{4C4A578C-F8E6-422D-B70D-5238BECFCB6D}" srcOrd="0" destOrd="0" presId="urn:microsoft.com/office/officeart/2005/8/layout/orgChart1"/>
    <dgm:cxn modelId="{DE34A80A-85A9-490E-BB44-6439A75ABFC7}" type="presParOf" srcId="{6E2533FC-5D86-4495-8AFB-923579BDA781}" destId="{4AFF57CA-237E-4B8B-ADAC-6E1BBE1D8904}" srcOrd="1" destOrd="0" presId="urn:microsoft.com/office/officeart/2005/8/layout/orgChart1"/>
    <dgm:cxn modelId="{83CFA099-D207-42B9-8EAE-2E796B529C04}" type="presParOf" srcId="{8678770D-80DB-4448-8DD4-4826DCFCF214}" destId="{763C67A4-7FD2-418E-89F2-044CD8B15C85}" srcOrd="1" destOrd="0" presId="urn:microsoft.com/office/officeart/2005/8/layout/orgChart1"/>
    <dgm:cxn modelId="{7DAC3D8E-B1F1-4F94-90B6-E2A97A5194B7}" type="presParOf" srcId="{8678770D-80DB-4448-8DD4-4826DCFCF214}" destId="{602B6479-AA78-4FCE-9804-EE5CDEBD6462}" srcOrd="2" destOrd="0" presId="urn:microsoft.com/office/officeart/2005/8/layout/orgChart1"/>
    <dgm:cxn modelId="{AD4217F8-8176-4514-A91E-B1161A85DE1D}" type="presParOf" srcId="{2C65D9C9-DA8E-4D67-99BA-AFE5B012F443}" destId="{A892AFCF-107B-48A2-9AAD-86CB8EAB4895}" srcOrd="2" destOrd="0" presId="urn:microsoft.com/office/officeart/2005/8/layout/orgChart1"/>
    <dgm:cxn modelId="{4C8944C3-8F02-4412-A76C-D315BDC205A9}" type="presParOf" srcId="{FCC6D93E-54D3-4FA9-9CA9-6F5229D32E01}" destId="{7DFE10BC-C912-4BFE-8602-DA9CEB368027}" srcOrd="4" destOrd="0" presId="urn:microsoft.com/office/officeart/2005/8/layout/orgChart1"/>
    <dgm:cxn modelId="{465EE2E4-458A-447C-A973-D87F24D94AEC}" type="presParOf" srcId="{FCC6D93E-54D3-4FA9-9CA9-6F5229D32E01}" destId="{216A3D3A-48AE-4706-A8AC-D2496D210B01}" srcOrd="5" destOrd="0" presId="urn:microsoft.com/office/officeart/2005/8/layout/orgChart1"/>
    <dgm:cxn modelId="{1B993BE3-6314-4EB1-9EAA-D8C35664FBCF}" type="presParOf" srcId="{216A3D3A-48AE-4706-A8AC-D2496D210B01}" destId="{21C5D8D9-B209-4761-AC1E-0490D2302DDC}" srcOrd="0" destOrd="0" presId="urn:microsoft.com/office/officeart/2005/8/layout/orgChart1"/>
    <dgm:cxn modelId="{46847110-A803-4E43-A9F1-01FE647015EC}" type="presParOf" srcId="{21C5D8D9-B209-4761-AC1E-0490D2302DDC}" destId="{D7E6D302-48CB-432F-AEBA-708969C451EB}" srcOrd="0" destOrd="0" presId="urn:microsoft.com/office/officeart/2005/8/layout/orgChart1"/>
    <dgm:cxn modelId="{874CD956-2353-4A4D-90CD-3439DB21B0F9}" type="presParOf" srcId="{21C5D8D9-B209-4761-AC1E-0490D2302DDC}" destId="{5770321A-B359-47A0-844F-AF5DD0CF1D7F}" srcOrd="1" destOrd="0" presId="urn:microsoft.com/office/officeart/2005/8/layout/orgChart1"/>
    <dgm:cxn modelId="{C37EABBF-7216-4AAA-B0BB-C300E4049BB4}" type="presParOf" srcId="{216A3D3A-48AE-4706-A8AC-D2496D210B01}" destId="{FBD44C6D-80A3-48F0-B8E8-4F46A744B471}" srcOrd="1" destOrd="0" presId="urn:microsoft.com/office/officeart/2005/8/layout/orgChart1"/>
    <dgm:cxn modelId="{28535996-0B98-43A0-845B-39C277C64EAA}" type="presParOf" srcId="{FBD44C6D-80A3-48F0-B8E8-4F46A744B471}" destId="{31374835-8925-4E1A-A783-8DE1713D70DC}" srcOrd="0" destOrd="0" presId="urn:microsoft.com/office/officeart/2005/8/layout/orgChart1"/>
    <dgm:cxn modelId="{813FBF91-FD38-401F-BAE5-2CC7526B909D}" type="presParOf" srcId="{FBD44C6D-80A3-48F0-B8E8-4F46A744B471}" destId="{65D1E9C0-5A3F-48C9-B98A-2F12FC581040}" srcOrd="1" destOrd="0" presId="urn:microsoft.com/office/officeart/2005/8/layout/orgChart1"/>
    <dgm:cxn modelId="{1CD0BABD-4D49-4637-837F-5770623DFD6A}" type="presParOf" srcId="{65D1E9C0-5A3F-48C9-B98A-2F12FC581040}" destId="{7276A2CF-7F67-46BD-958B-73A8E2F5A82C}" srcOrd="0" destOrd="0" presId="urn:microsoft.com/office/officeart/2005/8/layout/orgChart1"/>
    <dgm:cxn modelId="{C6710010-7396-428A-AB21-C5E04841F482}" type="presParOf" srcId="{7276A2CF-7F67-46BD-958B-73A8E2F5A82C}" destId="{EA0ECB6A-124C-4B9F-97B5-59702000BDED}" srcOrd="0" destOrd="0" presId="urn:microsoft.com/office/officeart/2005/8/layout/orgChart1"/>
    <dgm:cxn modelId="{1B247F53-5D42-4FD6-BD79-3401753AF6B3}" type="presParOf" srcId="{7276A2CF-7F67-46BD-958B-73A8E2F5A82C}" destId="{017B6474-76B7-4EDB-B5D3-42D99BB02DFA}" srcOrd="1" destOrd="0" presId="urn:microsoft.com/office/officeart/2005/8/layout/orgChart1"/>
    <dgm:cxn modelId="{5FD6CCD1-4C1C-4D89-89CB-B41B18BB430C}" type="presParOf" srcId="{65D1E9C0-5A3F-48C9-B98A-2F12FC581040}" destId="{FC6D427B-A705-45A9-9898-5EDA6D0C152B}" srcOrd="1" destOrd="0" presId="urn:microsoft.com/office/officeart/2005/8/layout/orgChart1"/>
    <dgm:cxn modelId="{9B970411-C090-4A6B-90FC-491BCE33E02C}" type="presParOf" srcId="{65D1E9C0-5A3F-48C9-B98A-2F12FC581040}" destId="{0B3AEE13-E745-4AD9-A822-AA0412F61B31}" srcOrd="2" destOrd="0" presId="urn:microsoft.com/office/officeart/2005/8/layout/orgChart1"/>
    <dgm:cxn modelId="{60747689-64A6-467D-AB39-173BA79CDD21}" type="presParOf" srcId="{216A3D3A-48AE-4706-A8AC-D2496D210B01}" destId="{46D46744-E061-410B-9C42-08666DEA7CE2}" srcOrd="2" destOrd="0" presId="urn:microsoft.com/office/officeart/2005/8/layout/orgChart1"/>
    <dgm:cxn modelId="{B8761C10-AC55-4B6D-84D1-74ABA5852299}" type="presParOf" srcId="{646DD202-7B46-4059-B3BB-BCAF1CB2825C}" destId="{0254E451-F45E-4375-AA1E-027FB6516E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F69A06-81EA-432C-85E9-D6FB15620A76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1C3929-98CF-49D1-BDB6-6A342437F175}">
      <dgm:prSet/>
      <dgm:spPr/>
      <dgm:t>
        <a:bodyPr/>
        <a:lstStyle/>
        <a:p>
          <a:pPr rtl="0"/>
          <a:r>
            <a:rPr lang="ru-RU" dirty="0" smtClean="0"/>
            <a:t>Конституция – Основной закон</a:t>
          </a:r>
          <a:endParaRPr lang="ru-RU" dirty="0"/>
        </a:p>
      </dgm:t>
    </dgm:pt>
    <dgm:pt modelId="{02ED2795-89C6-4D66-B3A4-B772338008C8}" type="parTrans" cxnId="{FFD39DDE-7676-4F37-8FB8-3E82DF80E986}">
      <dgm:prSet/>
      <dgm:spPr/>
      <dgm:t>
        <a:bodyPr/>
        <a:lstStyle/>
        <a:p>
          <a:endParaRPr lang="ru-RU"/>
        </a:p>
      </dgm:t>
    </dgm:pt>
    <dgm:pt modelId="{9097530A-37EF-42D3-96CE-3A7E4A031D92}" type="sibTrans" cxnId="{FFD39DDE-7676-4F37-8FB8-3E82DF80E986}">
      <dgm:prSet/>
      <dgm:spPr/>
      <dgm:t>
        <a:bodyPr/>
        <a:lstStyle/>
        <a:p>
          <a:endParaRPr lang="ru-RU"/>
        </a:p>
      </dgm:t>
    </dgm:pt>
    <dgm:pt modelId="{6EFADC61-DB97-4446-9839-86C873BE4B59}">
      <dgm:prSet/>
      <dgm:spPr/>
      <dgm:t>
        <a:bodyPr/>
        <a:lstStyle/>
        <a:p>
          <a:pPr rtl="0"/>
          <a:r>
            <a:rPr lang="ru-RU" smtClean="0"/>
            <a:t>Законы, принимаемые на референдуме</a:t>
          </a:r>
          <a:endParaRPr lang="ru-RU"/>
        </a:p>
      </dgm:t>
    </dgm:pt>
    <dgm:pt modelId="{5B9D4611-39AE-4A1A-A6CB-25CE3EE7C923}" type="parTrans" cxnId="{50732D37-6381-4298-8A30-4EFF8E159D26}">
      <dgm:prSet/>
      <dgm:spPr/>
      <dgm:t>
        <a:bodyPr/>
        <a:lstStyle/>
        <a:p>
          <a:endParaRPr lang="ru-RU"/>
        </a:p>
      </dgm:t>
    </dgm:pt>
    <dgm:pt modelId="{36724F49-1C19-4135-85E3-06B35DA3DCE1}" type="sibTrans" cxnId="{50732D37-6381-4298-8A30-4EFF8E159D26}">
      <dgm:prSet/>
      <dgm:spPr/>
      <dgm:t>
        <a:bodyPr/>
        <a:lstStyle/>
        <a:p>
          <a:endParaRPr lang="ru-RU"/>
        </a:p>
      </dgm:t>
    </dgm:pt>
    <dgm:pt modelId="{5D98D8AC-0C84-4230-827E-66F927CCFB5B}">
      <dgm:prSet/>
      <dgm:spPr/>
      <dgm:t>
        <a:bodyPr/>
        <a:lstStyle/>
        <a:p>
          <a:pPr rtl="0"/>
          <a:r>
            <a:rPr lang="ru-RU" smtClean="0"/>
            <a:t>Закон РФ о поправке к Конституции</a:t>
          </a:r>
          <a:endParaRPr lang="ru-RU"/>
        </a:p>
      </dgm:t>
    </dgm:pt>
    <dgm:pt modelId="{3887B77C-CE85-4F6E-84E9-084D9C9264F5}" type="parTrans" cxnId="{73F772B5-9181-4A8A-974A-72E8B7162621}">
      <dgm:prSet/>
      <dgm:spPr/>
      <dgm:t>
        <a:bodyPr/>
        <a:lstStyle/>
        <a:p>
          <a:endParaRPr lang="ru-RU"/>
        </a:p>
      </dgm:t>
    </dgm:pt>
    <dgm:pt modelId="{C8FB4AFC-5757-4E79-9B30-F2E120905D4B}" type="sibTrans" cxnId="{73F772B5-9181-4A8A-974A-72E8B7162621}">
      <dgm:prSet/>
      <dgm:spPr/>
      <dgm:t>
        <a:bodyPr/>
        <a:lstStyle/>
        <a:p>
          <a:endParaRPr lang="ru-RU"/>
        </a:p>
      </dgm:t>
    </dgm:pt>
    <dgm:pt modelId="{8E1F27E5-7685-41F3-88B0-6BD84B497731}">
      <dgm:prSet/>
      <dgm:spPr/>
      <dgm:t>
        <a:bodyPr/>
        <a:lstStyle/>
        <a:p>
          <a:pPr rtl="0"/>
          <a:r>
            <a:rPr lang="ru-RU" dirty="0" smtClean="0"/>
            <a:t>Федеральные конституционные законы (ФКЗ)</a:t>
          </a:r>
          <a:endParaRPr lang="ru-RU" dirty="0"/>
        </a:p>
      </dgm:t>
    </dgm:pt>
    <dgm:pt modelId="{387A0858-59A3-45FD-8E2F-BB2D32B6DE87}" type="parTrans" cxnId="{56CE2AEF-B523-4398-8D82-F18D887F1A7F}">
      <dgm:prSet/>
      <dgm:spPr/>
      <dgm:t>
        <a:bodyPr/>
        <a:lstStyle/>
        <a:p>
          <a:endParaRPr lang="ru-RU"/>
        </a:p>
      </dgm:t>
    </dgm:pt>
    <dgm:pt modelId="{186DCD3D-4780-41FB-B92F-93FE13846278}" type="sibTrans" cxnId="{56CE2AEF-B523-4398-8D82-F18D887F1A7F}">
      <dgm:prSet/>
      <dgm:spPr/>
      <dgm:t>
        <a:bodyPr/>
        <a:lstStyle/>
        <a:p>
          <a:endParaRPr lang="ru-RU"/>
        </a:p>
      </dgm:t>
    </dgm:pt>
    <dgm:pt modelId="{BDAF21C3-BE7E-4819-8641-7E13FC81A4C4}">
      <dgm:prSet/>
      <dgm:spPr/>
      <dgm:t>
        <a:bodyPr/>
        <a:lstStyle/>
        <a:p>
          <a:pPr rtl="0"/>
          <a:r>
            <a:rPr lang="ru-RU" dirty="0" smtClean="0"/>
            <a:t>Федеральные законы</a:t>
          </a:r>
          <a:endParaRPr lang="ru-RU" dirty="0"/>
        </a:p>
      </dgm:t>
    </dgm:pt>
    <dgm:pt modelId="{D1493E7C-EC0D-4BD5-82BE-D0A5913F2E0E}" type="parTrans" cxnId="{B9430044-2158-4562-A67E-1B7727CC9CFF}">
      <dgm:prSet/>
      <dgm:spPr/>
      <dgm:t>
        <a:bodyPr/>
        <a:lstStyle/>
        <a:p>
          <a:endParaRPr lang="ru-RU"/>
        </a:p>
      </dgm:t>
    </dgm:pt>
    <dgm:pt modelId="{164EF255-EEEF-4955-9D99-1D20EE94B82A}" type="sibTrans" cxnId="{B9430044-2158-4562-A67E-1B7727CC9CFF}">
      <dgm:prSet/>
      <dgm:spPr/>
      <dgm:t>
        <a:bodyPr/>
        <a:lstStyle/>
        <a:p>
          <a:endParaRPr lang="ru-RU"/>
        </a:p>
      </dgm:t>
    </dgm:pt>
    <dgm:pt modelId="{99E545BA-ACCF-412A-8C9F-0DA52F7B3C0D}" type="pres">
      <dgm:prSet presAssocID="{C6F69A06-81EA-432C-85E9-D6FB15620A76}" presName="compositeShape" presStyleCnt="0">
        <dgm:presLayoutVars>
          <dgm:dir/>
          <dgm:resizeHandles/>
        </dgm:presLayoutVars>
      </dgm:prSet>
      <dgm:spPr/>
    </dgm:pt>
    <dgm:pt modelId="{D8F8BC7A-A8D5-4E0C-90B5-144729259E37}" type="pres">
      <dgm:prSet presAssocID="{C6F69A06-81EA-432C-85E9-D6FB15620A76}" presName="pyramid" presStyleLbl="node1" presStyleIdx="0" presStyleCnt="1" custLinFactNeighborX="-390" custLinFactNeighborY="-4674"/>
      <dgm:spPr/>
    </dgm:pt>
    <dgm:pt modelId="{8B658EB3-F89C-447E-A44D-5130D5EDCF60}" type="pres">
      <dgm:prSet presAssocID="{C6F69A06-81EA-432C-85E9-D6FB15620A76}" presName="theList" presStyleCnt="0"/>
      <dgm:spPr/>
    </dgm:pt>
    <dgm:pt modelId="{CE54C69E-CBE8-4055-9DC0-FB68AB7C8E62}" type="pres">
      <dgm:prSet presAssocID="{691C3929-98CF-49D1-BDB6-6A342437F175}" presName="aNode" presStyleLbl="fgAcc1" presStyleIdx="0" presStyleCnt="5">
        <dgm:presLayoutVars>
          <dgm:bulletEnabled val="1"/>
        </dgm:presLayoutVars>
      </dgm:prSet>
      <dgm:spPr/>
    </dgm:pt>
    <dgm:pt modelId="{DB68957A-8FD9-41C6-ADC7-9D8585F1353B}" type="pres">
      <dgm:prSet presAssocID="{691C3929-98CF-49D1-BDB6-6A342437F175}" presName="aSpace" presStyleCnt="0"/>
      <dgm:spPr/>
    </dgm:pt>
    <dgm:pt modelId="{2C8941CC-4CDC-4333-A3E1-90B8C1690137}" type="pres">
      <dgm:prSet presAssocID="{6EFADC61-DB97-4446-9839-86C873BE4B59}" presName="aNode" presStyleLbl="fgAcc1" presStyleIdx="1" presStyleCnt="5">
        <dgm:presLayoutVars>
          <dgm:bulletEnabled val="1"/>
        </dgm:presLayoutVars>
      </dgm:prSet>
      <dgm:spPr/>
    </dgm:pt>
    <dgm:pt modelId="{822394CD-E032-4EBF-A3F6-50A7BD9A27A3}" type="pres">
      <dgm:prSet presAssocID="{6EFADC61-DB97-4446-9839-86C873BE4B59}" presName="aSpace" presStyleCnt="0"/>
      <dgm:spPr/>
    </dgm:pt>
    <dgm:pt modelId="{2325AA2D-1C2E-487D-ACA0-7D6DDB5EB97F}" type="pres">
      <dgm:prSet presAssocID="{5D98D8AC-0C84-4230-827E-66F927CCFB5B}" presName="aNode" presStyleLbl="fgAcc1" presStyleIdx="2" presStyleCnt="5">
        <dgm:presLayoutVars>
          <dgm:bulletEnabled val="1"/>
        </dgm:presLayoutVars>
      </dgm:prSet>
      <dgm:spPr/>
    </dgm:pt>
    <dgm:pt modelId="{10AF9E4D-7823-4018-99FF-E51CAD3B2515}" type="pres">
      <dgm:prSet presAssocID="{5D98D8AC-0C84-4230-827E-66F927CCFB5B}" presName="aSpace" presStyleCnt="0"/>
      <dgm:spPr/>
    </dgm:pt>
    <dgm:pt modelId="{AD17C878-7CC8-4AA5-9919-A081B3E50C9A}" type="pres">
      <dgm:prSet presAssocID="{8E1F27E5-7685-41F3-88B0-6BD84B497731}" presName="aNode" presStyleLbl="fgAcc1" presStyleIdx="3" presStyleCnt="5">
        <dgm:presLayoutVars>
          <dgm:bulletEnabled val="1"/>
        </dgm:presLayoutVars>
      </dgm:prSet>
      <dgm:spPr/>
    </dgm:pt>
    <dgm:pt modelId="{BD1238D6-4B9D-4C1A-9085-FBAD1760D560}" type="pres">
      <dgm:prSet presAssocID="{8E1F27E5-7685-41F3-88B0-6BD84B497731}" presName="aSpace" presStyleCnt="0"/>
      <dgm:spPr/>
    </dgm:pt>
    <dgm:pt modelId="{AABD1283-E9D5-4486-8AEA-9CBA23C39B95}" type="pres">
      <dgm:prSet presAssocID="{BDAF21C3-BE7E-4819-8641-7E13FC81A4C4}" presName="aNode" presStyleLbl="fgAcc1" presStyleIdx="4" presStyleCnt="5">
        <dgm:presLayoutVars>
          <dgm:bulletEnabled val="1"/>
        </dgm:presLayoutVars>
      </dgm:prSet>
      <dgm:spPr/>
    </dgm:pt>
    <dgm:pt modelId="{1F0A6508-2503-49D4-B43C-B5DC525E54BD}" type="pres">
      <dgm:prSet presAssocID="{BDAF21C3-BE7E-4819-8641-7E13FC81A4C4}" presName="aSpace" presStyleCnt="0"/>
      <dgm:spPr/>
    </dgm:pt>
  </dgm:ptLst>
  <dgm:cxnLst>
    <dgm:cxn modelId="{B9430044-2158-4562-A67E-1B7727CC9CFF}" srcId="{C6F69A06-81EA-432C-85E9-D6FB15620A76}" destId="{BDAF21C3-BE7E-4819-8641-7E13FC81A4C4}" srcOrd="4" destOrd="0" parTransId="{D1493E7C-EC0D-4BD5-82BE-D0A5913F2E0E}" sibTransId="{164EF255-EEEF-4955-9D99-1D20EE94B82A}"/>
    <dgm:cxn modelId="{D664C11F-DF29-4B47-9F54-26DCD4D79767}" type="presOf" srcId="{6EFADC61-DB97-4446-9839-86C873BE4B59}" destId="{2C8941CC-4CDC-4333-A3E1-90B8C1690137}" srcOrd="0" destOrd="0" presId="urn:microsoft.com/office/officeart/2005/8/layout/pyramid2"/>
    <dgm:cxn modelId="{EA00BF0A-465B-4E1C-9D6D-C6561576C21A}" type="presOf" srcId="{691C3929-98CF-49D1-BDB6-6A342437F175}" destId="{CE54C69E-CBE8-4055-9DC0-FB68AB7C8E62}" srcOrd="0" destOrd="0" presId="urn:microsoft.com/office/officeart/2005/8/layout/pyramid2"/>
    <dgm:cxn modelId="{058C2CF2-0A6C-4566-8D32-5B3FF585CBF3}" type="presOf" srcId="{5D98D8AC-0C84-4230-827E-66F927CCFB5B}" destId="{2325AA2D-1C2E-487D-ACA0-7D6DDB5EB97F}" srcOrd="0" destOrd="0" presId="urn:microsoft.com/office/officeart/2005/8/layout/pyramid2"/>
    <dgm:cxn modelId="{56CE2AEF-B523-4398-8D82-F18D887F1A7F}" srcId="{C6F69A06-81EA-432C-85E9-D6FB15620A76}" destId="{8E1F27E5-7685-41F3-88B0-6BD84B497731}" srcOrd="3" destOrd="0" parTransId="{387A0858-59A3-45FD-8E2F-BB2D32B6DE87}" sibTransId="{186DCD3D-4780-41FB-B92F-93FE13846278}"/>
    <dgm:cxn modelId="{33D915CA-8A4E-432B-9BE9-975CEB0AA5D5}" type="presOf" srcId="{BDAF21C3-BE7E-4819-8641-7E13FC81A4C4}" destId="{AABD1283-E9D5-4486-8AEA-9CBA23C39B95}" srcOrd="0" destOrd="0" presId="urn:microsoft.com/office/officeart/2005/8/layout/pyramid2"/>
    <dgm:cxn modelId="{931B3329-4CB6-4119-BC2D-7FA9CB57FB29}" type="presOf" srcId="{8E1F27E5-7685-41F3-88B0-6BD84B497731}" destId="{AD17C878-7CC8-4AA5-9919-A081B3E50C9A}" srcOrd="0" destOrd="0" presId="urn:microsoft.com/office/officeart/2005/8/layout/pyramid2"/>
    <dgm:cxn modelId="{FFD39DDE-7676-4F37-8FB8-3E82DF80E986}" srcId="{C6F69A06-81EA-432C-85E9-D6FB15620A76}" destId="{691C3929-98CF-49D1-BDB6-6A342437F175}" srcOrd="0" destOrd="0" parTransId="{02ED2795-89C6-4D66-B3A4-B772338008C8}" sibTransId="{9097530A-37EF-42D3-96CE-3A7E4A031D92}"/>
    <dgm:cxn modelId="{73F772B5-9181-4A8A-974A-72E8B7162621}" srcId="{C6F69A06-81EA-432C-85E9-D6FB15620A76}" destId="{5D98D8AC-0C84-4230-827E-66F927CCFB5B}" srcOrd="2" destOrd="0" parTransId="{3887B77C-CE85-4F6E-84E9-084D9C9264F5}" sibTransId="{C8FB4AFC-5757-4E79-9B30-F2E120905D4B}"/>
    <dgm:cxn modelId="{50732D37-6381-4298-8A30-4EFF8E159D26}" srcId="{C6F69A06-81EA-432C-85E9-D6FB15620A76}" destId="{6EFADC61-DB97-4446-9839-86C873BE4B59}" srcOrd="1" destOrd="0" parTransId="{5B9D4611-39AE-4A1A-A6CB-25CE3EE7C923}" sibTransId="{36724F49-1C19-4135-85E3-06B35DA3DCE1}"/>
    <dgm:cxn modelId="{220A9FA9-A5CF-4A92-9B40-57BC0248BF00}" type="presOf" srcId="{C6F69A06-81EA-432C-85E9-D6FB15620A76}" destId="{99E545BA-ACCF-412A-8C9F-0DA52F7B3C0D}" srcOrd="0" destOrd="0" presId="urn:microsoft.com/office/officeart/2005/8/layout/pyramid2"/>
    <dgm:cxn modelId="{07AE2384-B0CB-43AC-80D5-4873DDC8AD4E}" type="presParOf" srcId="{99E545BA-ACCF-412A-8C9F-0DA52F7B3C0D}" destId="{D8F8BC7A-A8D5-4E0C-90B5-144729259E37}" srcOrd="0" destOrd="0" presId="urn:microsoft.com/office/officeart/2005/8/layout/pyramid2"/>
    <dgm:cxn modelId="{4B03F8FA-5FB2-46F3-AEDB-E3C6F1A3FA21}" type="presParOf" srcId="{99E545BA-ACCF-412A-8C9F-0DA52F7B3C0D}" destId="{8B658EB3-F89C-447E-A44D-5130D5EDCF60}" srcOrd="1" destOrd="0" presId="urn:microsoft.com/office/officeart/2005/8/layout/pyramid2"/>
    <dgm:cxn modelId="{3822E4C7-A484-4142-8682-529D5E933A7F}" type="presParOf" srcId="{8B658EB3-F89C-447E-A44D-5130D5EDCF60}" destId="{CE54C69E-CBE8-4055-9DC0-FB68AB7C8E62}" srcOrd="0" destOrd="0" presId="urn:microsoft.com/office/officeart/2005/8/layout/pyramid2"/>
    <dgm:cxn modelId="{32B5A060-AA02-48D0-BB75-DBAFB108A4D7}" type="presParOf" srcId="{8B658EB3-F89C-447E-A44D-5130D5EDCF60}" destId="{DB68957A-8FD9-41C6-ADC7-9D8585F1353B}" srcOrd="1" destOrd="0" presId="urn:microsoft.com/office/officeart/2005/8/layout/pyramid2"/>
    <dgm:cxn modelId="{18672214-E749-4387-865B-5376D0989D56}" type="presParOf" srcId="{8B658EB3-F89C-447E-A44D-5130D5EDCF60}" destId="{2C8941CC-4CDC-4333-A3E1-90B8C1690137}" srcOrd="2" destOrd="0" presId="urn:microsoft.com/office/officeart/2005/8/layout/pyramid2"/>
    <dgm:cxn modelId="{F7FF2EA3-2541-4C75-9227-78C2CA081273}" type="presParOf" srcId="{8B658EB3-F89C-447E-A44D-5130D5EDCF60}" destId="{822394CD-E032-4EBF-A3F6-50A7BD9A27A3}" srcOrd="3" destOrd="0" presId="urn:microsoft.com/office/officeart/2005/8/layout/pyramid2"/>
    <dgm:cxn modelId="{5C3FC4E5-49FD-4C4F-8971-6D3BA85A42EA}" type="presParOf" srcId="{8B658EB3-F89C-447E-A44D-5130D5EDCF60}" destId="{2325AA2D-1C2E-487D-ACA0-7D6DDB5EB97F}" srcOrd="4" destOrd="0" presId="urn:microsoft.com/office/officeart/2005/8/layout/pyramid2"/>
    <dgm:cxn modelId="{B6377FDA-6EE4-4627-B9E5-75EEC27B0688}" type="presParOf" srcId="{8B658EB3-F89C-447E-A44D-5130D5EDCF60}" destId="{10AF9E4D-7823-4018-99FF-E51CAD3B2515}" srcOrd="5" destOrd="0" presId="urn:microsoft.com/office/officeart/2005/8/layout/pyramid2"/>
    <dgm:cxn modelId="{3E9E8549-C734-415A-B1E9-E6CD89EBBE3B}" type="presParOf" srcId="{8B658EB3-F89C-447E-A44D-5130D5EDCF60}" destId="{AD17C878-7CC8-4AA5-9919-A081B3E50C9A}" srcOrd="6" destOrd="0" presId="urn:microsoft.com/office/officeart/2005/8/layout/pyramid2"/>
    <dgm:cxn modelId="{ADA528D0-06C8-4AA5-BBDF-ECA4EF5D6506}" type="presParOf" srcId="{8B658EB3-F89C-447E-A44D-5130D5EDCF60}" destId="{BD1238D6-4B9D-4C1A-9085-FBAD1760D560}" srcOrd="7" destOrd="0" presId="urn:microsoft.com/office/officeart/2005/8/layout/pyramid2"/>
    <dgm:cxn modelId="{60B831BD-BA80-4747-88F4-B2D052695EDD}" type="presParOf" srcId="{8B658EB3-F89C-447E-A44D-5130D5EDCF60}" destId="{AABD1283-E9D5-4486-8AEA-9CBA23C39B95}" srcOrd="8" destOrd="0" presId="urn:microsoft.com/office/officeart/2005/8/layout/pyramid2"/>
    <dgm:cxn modelId="{D9D205FA-52DC-4CD6-9F00-634E82F42C43}" type="presParOf" srcId="{8B658EB3-F89C-447E-A44D-5130D5EDCF60}" destId="{1F0A6508-2503-49D4-B43C-B5DC525E54B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31CDDC-AFA6-4A3C-85F1-299F02049F7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0812DA3-EF6F-4737-9579-917C92561CA2}">
      <dgm:prSet/>
      <dgm:spPr/>
      <dgm:t>
        <a:bodyPr/>
        <a:lstStyle/>
        <a:p>
          <a:pPr rtl="0"/>
          <a:r>
            <a:rPr lang="ru-RU" smtClean="0"/>
            <a:t>Президента РФ</a:t>
          </a:r>
          <a:endParaRPr lang="ru-RU"/>
        </a:p>
      </dgm:t>
    </dgm:pt>
    <dgm:pt modelId="{56928D8B-B72D-4F25-98EC-26EE32F6EAD5}" type="parTrans" cxnId="{F9099784-FDF0-4363-A267-40703F8FA705}">
      <dgm:prSet/>
      <dgm:spPr/>
      <dgm:t>
        <a:bodyPr/>
        <a:lstStyle/>
        <a:p>
          <a:endParaRPr lang="ru-RU"/>
        </a:p>
      </dgm:t>
    </dgm:pt>
    <dgm:pt modelId="{A2412824-7E7C-4C70-8026-2F3A80BE6512}" type="sibTrans" cxnId="{F9099784-FDF0-4363-A267-40703F8FA705}">
      <dgm:prSet/>
      <dgm:spPr/>
      <dgm:t>
        <a:bodyPr/>
        <a:lstStyle/>
        <a:p>
          <a:endParaRPr lang="ru-RU"/>
        </a:p>
      </dgm:t>
    </dgm:pt>
    <dgm:pt modelId="{DA9ABA40-05CC-4878-892F-0CA8BB1016B0}">
      <dgm:prSet/>
      <dgm:spPr/>
      <dgm:t>
        <a:bodyPr/>
        <a:lstStyle/>
        <a:p>
          <a:pPr rtl="0"/>
          <a:r>
            <a:rPr lang="ru-RU" smtClean="0"/>
            <a:t>Совета Федерации РФ</a:t>
          </a:r>
          <a:endParaRPr lang="ru-RU"/>
        </a:p>
      </dgm:t>
    </dgm:pt>
    <dgm:pt modelId="{251F9BAD-EF52-48C9-9D21-E3DDBA61D5EC}" type="parTrans" cxnId="{94958E7C-AFED-407C-A8DC-7BB5BF6DE63C}">
      <dgm:prSet/>
      <dgm:spPr/>
      <dgm:t>
        <a:bodyPr/>
        <a:lstStyle/>
        <a:p>
          <a:endParaRPr lang="ru-RU"/>
        </a:p>
      </dgm:t>
    </dgm:pt>
    <dgm:pt modelId="{92E406B4-632C-4008-8A3A-51A29477927A}" type="sibTrans" cxnId="{94958E7C-AFED-407C-A8DC-7BB5BF6DE63C}">
      <dgm:prSet/>
      <dgm:spPr/>
      <dgm:t>
        <a:bodyPr/>
        <a:lstStyle/>
        <a:p>
          <a:endParaRPr lang="ru-RU"/>
        </a:p>
      </dgm:t>
    </dgm:pt>
    <dgm:pt modelId="{0AED186B-EDC0-45DB-8B5F-2A95C038F2A1}">
      <dgm:prSet/>
      <dgm:spPr/>
      <dgm:t>
        <a:bodyPr/>
        <a:lstStyle/>
        <a:p>
          <a:pPr rtl="0"/>
          <a:r>
            <a:rPr lang="ru-RU" smtClean="0"/>
            <a:t>Членов Совета Федерации</a:t>
          </a:r>
          <a:endParaRPr lang="ru-RU"/>
        </a:p>
      </dgm:t>
    </dgm:pt>
    <dgm:pt modelId="{DF4DCC34-AEB9-46BE-9F98-1EA4BF1C1517}" type="parTrans" cxnId="{B0D42BC4-0C51-4BAC-82F9-00037DB5493B}">
      <dgm:prSet/>
      <dgm:spPr/>
      <dgm:t>
        <a:bodyPr/>
        <a:lstStyle/>
        <a:p>
          <a:endParaRPr lang="ru-RU"/>
        </a:p>
      </dgm:t>
    </dgm:pt>
    <dgm:pt modelId="{40B23640-7F66-4229-9640-2221658716BD}" type="sibTrans" cxnId="{B0D42BC4-0C51-4BAC-82F9-00037DB5493B}">
      <dgm:prSet/>
      <dgm:spPr/>
      <dgm:t>
        <a:bodyPr/>
        <a:lstStyle/>
        <a:p>
          <a:endParaRPr lang="ru-RU"/>
        </a:p>
      </dgm:t>
    </dgm:pt>
    <dgm:pt modelId="{BF72C8E6-200B-4A32-8FF6-80E0525B07D3}">
      <dgm:prSet/>
      <dgm:spPr/>
      <dgm:t>
        <a:bodyPr/>
        <a:lstStyle/>
        <a:p>
          <a:pPr rtl="0"/>
          <a:r>
            <a:rPr lang="ru-RU" smtClean="0"/>
            <a:t>Депутатов ГД</a:t>
          </a:r>
          <a:endParaRPr lang="ru-RU"/>
        </a:p>
      </dgm:t>
    </dgm:pt>
    <dgm:pt modelId="{29EFBC60-3E8F-4A6F-9D60-B0D7E35CF8D2}" type="parTrans" cxnId="{134CF62A-A89A-42B4-BA62-BA7BAE867039}">
      <dgm:prSet/>
      <dgm:spPr/>
      <dgm:t>
        <a:bodyPr/>
        <a:lstStyle/>
        <a:p>
          <a:endParaRPr lang="ru-RU"/>
        </a:p>
      </dgm:t>
    </dgm:pt>
    <dgm:pt modelId="{F9249910-BAD1-491E-AE06-99DBFA1F8D93}" type="sibTrans" cxnId="{134CF62A-A89A-42B4-BA62-BA7BAE867039}">
      <dgm:prSet/>
      <dgm:spPr/>
      <dgm:t>
        <a:bodyPr/>
        <a:lstStyle/>
        <a:p>
          <a:endParaRPr lang="ru-RU"/>
        </a:p>
      </dgm:t>
    </dgm:pt>
    <dgm:pt modelId="{C58108D6-6153-4201-84DF-B46CC04805BB}">
      <dgm:prSet/>
      <dgm:spPr/>
      <dgm:t>
        <a:bodyPr/>
        <a:lstStyle/>
        <a:p>
          <a:pPr rtl="0"/>
          <a:r>
            <a:rPr lang="ru-RU" smtClean="0"/>
            <a:t>Правительства РФ</a:t>
          </a:r>
          <a:endParaRPr lang="ru-RU"/>
        </a:p>
      </dgm:t>
    </dgm:pt>
    <dgm:pt modelId="{577FF020-B014-4BFE-9318-D8FF68CD5C24}" type="parTrans" cxnId="{93A6A5F7-96BA-453B-A093-EB1D5D12FAA1}">
      <dgm:prSet/>
      <dgm:spPr/>
      <dgm:t>
        <a:bodyPr/>
        <a:lstStyle/>
        <a:p>
          <a:endParaRPr lang="ru-RU"/>
        </a:p>
      </dgm:t>
    </dgm:pt>
    <dgm:pt modelId="{4D4291DF-D890-4B19-93F9-33F08FBE14D3}" type="sibTrans" cxnId="{93A6A5F7-96BA-453B-A093-EB1D5D12FAA1}">
      <dgm:prSet/>
      <dgm:spPr/>
      <dgm:t>
        <a:bodyPr/>
        <a:lstStyle/>
        <a:p>
          <a:endParaRPr lang="ru-RU"/>
        </a:p>
      </dgm:t>
    </dgm:pt>
    <dgm:pt modelId="{4F3F8324-CEC2-43CD-9796-8931897AFCA1}">
      <dgm:prSet/>
      <dgm:spPr/>
      <dgm:t>
        <a:bodyPr/>
        <a:lstStyle/>
        <a:p>
          <a:pPr rtl="0"/>
          <a:r>
            <a:rPr lang="ru-RU" smtClean="0"/>
            <a:t>Законодательных (представительных) органов субъектов</a:t>
          </a:r>
          <a:endParaRPr lang="ru-RU"/>
        </a:p>
      </dgm:t>
    </dgm:pt>
    <dgm:pt modelId="{0B7959FE-E198-4D21-B542-38D284C551FE}" type="parTrans" cxnId="{D9176F27-C10A-4A10-ACE8-FC7443487795}">
      <dgm:prSet/>
      <dgm:spPr/>
      <dgm:t>
        <a:bodyPr/>
        <a:lstStyle/>
        <a:p>
          <a:endParaRPr lang="ru-RU"/>
        </a:p>
      </dgm:t>
    </dgm:pt>
    <dgm:pt modelId="{D2AD2A8B-EEFA-4CFA-95BA-25B4D4803CA6}" type="sibTrans" cxnId="{D9176F27-C10A-4A10-ACE8-FC7443487795}">
      <dgm:prSet/>
      <dgm:spPr/>
      <dgm:t>
        <a:bodyPr/>
        <a:lstStyle/>
        <a:p>
          <a:endParaRPr lang="ru-RU"/>
        </a:p>
      </dgm:t>
    </dgm:pt>
    <dgm:pt modelId="{208B401D-F23E-41C6-A52A-82C2E215ABDA}">
      <dgm:prSet/>
      <dgm:spPr/>
      <dgm:t>
        <a:bodyPr/>
        <a:lstStyle/>
        <a:p>
          <a:pPr rtl="0"/>
          <a:r>
            <a:rPr lang="ru-RU" smtClean="0"/>
            <a:t>Конституционный Суд РФ и Верховный суд РФ – по вопросам их ведения</a:t>
          </a:r>
          <a:endParaRPr lang="ru-RU"/>
        </a:p>
      </dgm:t>
    </dgm:pt>
    <dgm:pt modelId="{F4ECE144-B798-4532-8ADF-F7DF0B0F06AB}" type="parTrans" cxnId="{30FA5DF5-E4F8-45A9-B3E5-8E6544CA9DE9}">
      <dgm:prSet/>
      <dgm:spPr/>
      <dgm:t>
        <a:bodyPr/>
        <a:lstStyle/>
        <a:p>
          <a:endParaRPr lang="ru-RU"/>
        </a:p>
      </dgm:t>
    </dgm:pt>
    <dgm:pt modelId="{8EE363E8-F76B-4D75-95AA-1014C9B09329}" type="sibTrans" cxnId="{30FA5DF5-E4F8-45A9-B3E5-8E6544CA9DE9}">
      <dgm:prSet/>
      <dgm:spPr/>
      <dgm:t>
        <a:bodyPr/>
        <a:lstStyle/>
        <a:p>
          <a:endParaRPr lang="ru-RU"/>
        </a:p>
      </dgm:t>
    </dgm:pt>
    <dgm:pt modelId="{BE45DF51-7819-4070-89A2-E31C5F69B99F}" type="pres">
      <dgm:prSet presAssocID="{9B31CDDC-AFA6-4A3C-85F1-299F02049F7C}" presName="diagram" presStyleCnt="0">
        <dgm:presLayoutVars>
          <dgm:dir/>
          <dgm:resizeHandles val="exact"/>
        </dgm:presLayoutVars>
      </dgm:prSet>
      <dgm:spPr/>
    </dgm:pt>
    <dgm:pt modelId="{C5C13164-BC86-49A3-99C9-5383CCC18964}" type="pres">
      <dgm:prSet presAssocID="{F0812DA3-EF6F-4737-9579-917C92561CA2}" presName="node" presStyleLbl="node1" presStyleIdx="0" presStyleCnt="7">
        <dgm:presLayoutVars>
          <dgm:bulletEnabled val="1"/>
        </dgm:presLayoutVars>
      </dgm:prSet>
      <dgm:spPr/>
    </dgm:pt>
    <dgm:pt modelId="{851CD3D7-52EE-4345-9837-F85F6FD437ED}" type="pres">
      <dgm:prSet presAssocID="{A2412824-7E7C-4C70-8026-2F3A80BE6512}" presName="sibTrans" presStyleCnt="0"/>
      <dgm:spPr/>
    </dgm:pt>
    <dgm:pt modelId="{918EA0C1-B3AE-4153-8BBB-EEE1946CDB13}" type="pres">
      <dgm:prSet presAssocID="{DA9ABA40-05CC-4878-892F-0CA8BB1016B0}" presName="node" presStyleLbl="node1" presStyleIdx="1" presStyleCnt="7">
        <dgm:presLayoutVars>
          <dgm:bulletEnabled val="1"/>
        </dgm:presLayoutVars>
      </dgm:prSet>
      <dgm:spPr/>
    </dgm:pt>
    <dgm:pt modelId="{824F8995-88C7-4C66-8144-19421C9A197B}" type="pres">
      <dgm:prSet presAssocID="{92E406B4-632C-4008-8A3A-51A29477927A}" presName="sibTrans" presStyleCnt="0"/>
      <dgm:spPr/>
    </dgm:pt>
    <dgm:pt modelId="{3F5D744E-D196-41A8-BFF8-042F2C6E1143}" type="pres">
      <dgm:prSet presAssocID="{0AED186B-EDC0-45DB-8B5F-2A95C038F2A1}" presName="node" presStyleLbl="node1" presStyleIdx="2" presStyleCnt="7">
        <dgm:presLayoutVars>
          <dgm:bulletEnabled val="1"/>
        </dgm:presLayoutVars>
      </dgm:prSet>
      <dgm:spPr/>
    </dgm:pt>
    <dgm:pt modelId="{C64350C8-4924-4C72-A534-CF2E2878EB08}" type="pres">
      <dgm:prSet presAssocID="{40B23640-7F66-4229-9640-2221658716BD}" presName="sibTrans" presStyleCnt="0"/>
      <dgm:spPr/>
    </dgm:pt>
    <dgm:pt modelId="{791FEB2C-4D36-4C2F-BD8A-177E08201F2E}" type="pres">
      <dgm:prSet presAssocID="{BF72C8E6-200B-4A32-8FF6-80E0525B07D3}" presName="node" presStyleLbl="node1" presStyleIdx="3" presStyleCnt="7">
        <dgm:presLayoutVars>
          <dgm:bulletEnabled val="1"/>
        </dgm:presLayoutVars>
      </dgm:prSet>
      <dgm:spPr/>
    </dgm:pt>
    <dgm:pt modelId="{05623975-1EFE-48F2-82AA-12AADE319DBE}" type="pres">
      <dgm:prSet presAssocID="{F9249910-BAD1-491E-AE06-99DBFA1F8D93}" presName="sibTrans" presStyleCnt="0"/>
      <dgm:spPr/>
    </dgm:pt>
    <dgm:pt modelId="{AC35050E-17FE-4217-B791-0964767E627E}" type="pres">
      <dgm:prSet presAssocID="{C58108D6-6153-4201-84DF-B46CC04805BB}" presName="node" presStyleLbl="node1" presStyleIdx="4" presStyleCnt="7">
        <dgm:presLayoutVars>
          <dgm:bulletEnabled val="1"/>
        </dgm:presLayoutVars>
      </dgm:prSet>
      <dgm:spPr/>
    </dgm:pt>
    <dgm:pt modelId="{A81EF936-5E58-4B07-98C5-1B128D6CC4DB}" type="pres">
      <dgm:prSet presAssocID="{4D4291DF-D890-4B19-93F9-33F08FBE14D3}" presName="sibTrans" presStyleCnt="0"/>
      <dgm:spPr/>
    </dgm:pt>
    <dgm:pt modelId="{A4AA9B12-2BE5-4584-9B44-3068D3F6E750}" type="pres">
      <dgm:prSet presAssocID="{4F3F8324-CEC2-43CD-9796-8931897AFCA1}" presName="node" presStyleLbl="node1" presStyleIdx="5" presStyleCnt="7">
        <dgm:presLayoutVars>
          <dgm:bulletEnabled val="1"/>
        </dgm:presLayoutVars>
      </dgm:prSet>
      <dgm:spPr/>
    </dgm:pt>
    <dgm:pt modelId="{FA87E75D-02A1-4DB1-ACC2-70E852E6B935}" type="pres">
      <dgm:prSet presAssocID="{D2AD2A8B-EEFA-4CFA-95BA-25B4D4803CA6}" presName="sibTrans" presStyleCnt="0"/>
      <dgm:spPr/>
    </dgm:pt>
    <dgm:pt modelId="{700B6F8A-BF1E-4146-A862-4C106BD31164}" type="pres">
      <dgm:prSet presAssocID="{208B401D-F23E-41C6-A52A-82C2E215ABDA}" presName="node" presStyleLbl="node1" presStyleIdx="6" presStyleCnt="7">
        <dgm:presLayoutVars>
          <dgm:bulletEnabled val="1"/>
        </dgm:presLayoutVars>
      </dgm:prSet>
      <dgm:spPr/>
    </dgm:pt>
  </dgm:ptLst>
  <dgm:cxnLst>
    <dgm:cxn modelId="{134CF62A-A89A-42B4-BA62-BA7BAE867039}" srcId="{9B31CDDC-AFA6-4A3C-85F1-299F02049F7C}" destId="{BF72C8E6-200B-4A32-8FF6-80E0525B07D3}" srcOrd="3" destOrd="0" parTransId="{29EFBC60-3E8F-4A6F-9D60-B0D7E35CF8D2}" sibTransId="{F9249910-BAD1-491E-AE06-99DBFA1F8D93}"/>
    <dgm:cxn modelId="{93A6A5F7-96BA-453B-A093-EB1D5D12FAA1}" srcId="{9B31CDDC-AFA6-4A3C-85F1-299F02049F7C}" destId="{C58108D6-6153-4201-84DF-B46CC04805BB}" srcOrd="4" destOrd="0" parTransId="{577FF020-B014-4BFE-9318-D8FF68CD5C24}" sibTransId="{4D4291DF-D890-4B19-93F9-33F08FBE14D3}"/>
    <dgm:cxn modelId="{E48D0015-7404-4D62-BD1D-67E3A39F4E0C}" type="presOf" srcId="{C58108D6-6153-4201-84DF-B46CC04805BB}" destId="{AC35050E-17FE-4217-B791-0964767E627E}" srcOrd="0" destOrd="0" presId="urn:microsoft.com/office/officeart/2005/8/layout/default"/>
    <dgm:cxn modelId="{60E0FDAC-72B0-49D8-A439-19BCCB217BA4}" type="presOf" srcId="{0AED186B-EDC0-45DB-8B5F-2A95C038F2A1}" destId="{3F5D744E-D196-41A8-BFF8-042F2C6E1143}" srcOrd="0" destOrd="0" presId="urn:microsoft.com/office/officeart/2005/8/layout/default"/>
    <dgm:cxn modelId="{D9176F27-C10A-4A10-ACE8-FC7443487795}" srcId="{9B31CDDC-AFA6-4A3C-85F1-299F02049F7C}" destId="{4F3F8324-CEC2-43CD-9796-8931897AFCA1}" srcOrd="5" destOrd="0" parTransId="{0B7959FE-E198-4D21-B542-38D284C551FE}" sibTransId="{D2AD2A8B-EEFA-4CFA-95BA-25B4D4803CA6}"/>
    <dgm:cxn modelId="{B0D42BC4-0C51-4BAC-82F9-00037DB5493B}" srcId="{9B31CDDC-AFA6-4A3C-85F1-299F02049F7C}" destId="{0AED186B-EDC0-45DB-8B5F-2A95C038F2A1}" srcOrd="2" destOrd="0" parTransId="{DF4DCC34-AEB9-46BE-9F98-1EA4BF1C1517}" sibTransId="{40B23640-7F66-4229-9640-2221658716BD}"/>
    <dgm:cxn modelId="{F9099784-FDF0-4363-A267-40703F8FA705}" srcId="{9B31CDDC-AFA6-4A3C-85F1-299F02049F7C}" destId="{F0812DA3-EF6F-4737-9579-917C92561CA2}" srcOrd="0" destOrd="0" parTransId="{56928D8B-B72D-4F25-98EC-26EE32F6EAD5}" sibTransId="{A2412824-7E7C-4C70-8026-2F3A80BE6512}"/>
    <dgm:cxn modelId="{94958E7C-AFED-407C-A8DC-7BB5BF6DE63C}" srcId="{9B31CDDC-AFA6-4A3C-85F1-299F02049F7C}" destId="{DA9ABA40-05CC-4878-892F-0CA8BB1016B0}" srcOrd="1" destOrd="0" parTransId="{251F9BAD-EF52-48C9-9D21-E3DDBA61D5EC}" sibTransId="{92E406B4-632C-4008-8A3A-51A29477927A}"/>
    <dgm:cxn modelId="{991DA88A-7527-450F-93D6-E49E3C899C0E}" type="presOf" srcId="{BF72C8E6-200B-4A32-8FF6-80E0525B07D3}" destId="{791FEB2C-4D36-4C2F-BD8A-177E08201F2E}" srcOrd="0" destOrd="0" presId="urn:microsoft.com/office/officeart/2005/8/layout/default"/>
    <dgm:cxn modelId="{691A5F08-002B-43C9-9C76-B10464F2E0D5}" type="presOf" srcId="{DA9ABA40-05CC-4878-892F-0CA8BB1016B0}" destId="{918EA0C1-B3AE-4153-8BBB-EEE1946CDB13}" srcOrd="0" destOrd="0" presId="urn:microsoft.com/office/officeart/2005/8/layout/default"/>
    <dgm:cxn modelId="{30FA5DF5-E4F8-45A9-B3E5-8E6544CA9DE9}" srcId="{9B31CDDC-AFA6-4A3C-85F1-299F02049F7C}" destId="{208B401D-F23E-41C6-A52A-82C2E215ABDA}" srcOrd="6" destOrd="0" parTransId="{F4ECE144-B798-4532-8ADF-F7DF0B0F06AB}" sibTransId="{8EE363E8-F76B-4D75-95AA-1014C9B09329}"/>
    <dgm:cxn modelId="{007347B9-74E3-4DA9-9204-0992593CDE8B}" type="presOf" srcId="{4F3F8324-CEC2-43CD-9796-8931897AFCA1}" destId="{A4AA9B12-2BE5-4584-9B44-3068D3F6E750}" srcOrd="0" destOrd="0" presId="urn:microsoft.com/office/officeart/2005/8/layout/default"/>
    <dgm:cxn modelId="{5F9902BB-971A-467E-87B8-7C94F9DEC97D}" type="presOf" srcId="{F0812DA3-EF6F-4737-9579-917C92561CA2}" destId="{C5C13164-BC86-49A3-99C9-5383CCC18964}" srcOrd="0" destOrd="0" presId="urn:microsoft.com/office/officeart/2005/8/layout/default"/>
    <dgm:cxn modelId="{F5DDAE2A-E0C2-41D6-8CF8-A06D74E06A69}" type="presOf" srcId="{208B401D-F23E-41C6-A52A-82C2E215ABDA}" destId="{700B6F8A-BF1E-4146-A862-4C106BD31164}" srcOrd="0" destOrd="0" presId="urn:microsoft.com/office/officeart/2005/8/layout/default"/>
    <dgm:cxn modelId="{51973843-3542-4AB8-BB73-DE92CD940978}" type="presOf" srcId="{9B31CDDC-AFA6-4A3C-85F1-299F02049F7C}" destId="{BE45DF51-7819-4070-89A2-E31C5F69B99F}" srcOrd="0" destOrd="0" presId="urn:microsoft.com/office/officeart/2005/8/layout/default"/>
    <dgm:cxn modelId="{FD0DD86F-1383-46E6-808D-4895BF14B068}" type="presParOf" srcId="{BE45DF51-7819-4070-89A2-E31C5F69B99F}" destId="{C5C13164-BC86-49A3-99C9-5383CCC18964}" srcOrd="0" destOrd="0" presId="urn:microsoft.com/office/officeart/2005/8/layout/default"/>
    <dgm:cxn modelId="{821EDF90-4D02-40F1-8DAD-216B9629D63D}" type="presParOf" srcId="{BE45DF51-7819-4070-89A2-E31C5F69B99F}" destId="{851CD3D7-52EE-4345-9837-F85F6FD437ED}" srcOrd="1" destOrd="0" presId="urn:microsoft.com/office/officeart/2005/8/layout/default"/>
    <dgm:cxn modelId="{28F2BF41-8FB8-4079-B509-31F2FA6971D9}" type="presParOf" srcId="{BE45DF51-7819-4070-89A2-E31C5F69B99F}" destId="{918EA0C1-B3AE-4153-8BBB-EEE1946CDB13}" srcOrd="2" destOrd="0" presId="urn:microsoft.com/office/officeart/2005/8/layout/default"/>
    <dgm:cxn modelId="{237C7EF9-C2E2-4723-ABA6-7DEAA6A31B3D}" type="presParOf" srcId="{BE45DF51-7819-4070-89A2-E31C5F69B99F}" destId="{824F8995-88C7-4C66-8144-19421C9A197B}" srcOrd="3" destOrd="0" presId="urn:microsoft.com/office/officeart/2005/8/layout/default"/>
    <dgm:cxn modelId="{006ED5A7-3655-43C3-A897-14EB1FF4AF7B}" type="presParOf" srcId="{BE45DF51-7819-4070-89A2-E31C5F69B99F}" destId="{3F5D744E-D196-41A8-BFF8-042F2C6E1143}" srcOrd="4" destOrd="0" presId="urn:microsoft.com/office/officeart/2005/8/layout/default"/>
    <dgm:cxn modelId="{F371A6ED-791F-4C0C-B229-14AA2C7F82B1}" type="presParOf" srcId="{BE45DF51-7819-4070-89A2-E31C5F69B99F}" destId="{C64350C8-4924-4C72-A534-CF2E2878EB08}" srcOrd="5" destOrd="0" presId="urn:microsoft.com/office/officeart/2005/8/layout/default"/>
    <dgm:cxn modelId="{99C3E865-EB5E-4B92-8C77-21DC25660860}" type="presParOf" srcId="{BE45DF51-7819-4070-89A2-E31C5F69B99F}" destId="{791FEB2C-4D36-4C2F-BD8A-177E08201F2E}" srcOrd="6" destOrd="0" presId="urn:microsoft.com/office/officeart/2005/8/layout/default"/>
    <dgm:cxn modelId="{A8D0DFBB-CFA6-4D05-8DEC-EAF9991D80EB}" type="presParOf" srcId="{BE45DF51-7819-4070-89A2-E31C5F69B99F}" destId="{05623975-1EFE-48F2-82AA-12AADE319DBE}" srcOrd="7" destOrd="0" presId="urn:microsoft.com/office/officeart/2005/8/layout/default"/>
    <dgm:cxn modelId="{6E9713A2-DD60-4AB9-A674-AB7FAF69FF83}" type="presParOf" srcId="{BE45DF51-7819-4070-89A2-E31C5F69B99F}" destId="{AC35050E-17FE-4217-B791-0964767E627E}" srcOrd="8" destOrd="0" presId="urn:microsoft.com/office/officeart/2005/8/layout/default"/>
    <dgm:cxn modelId="{9CCCD6CA-8F8C-4756-95D2-B64CC3482826}" type="presParOf" srcId="{BE45DF51-7819-4070-89A2-E31C5F69B99F}" destId="{A81EF936-5E58-4B07-98C5-1B128D6CC4DB}" srcOrd="9" destOrd="0" presId="urn:microsoft.com/office/officeart/2005/8/layout/default"/>
    <dgm:cxn modelId="{9A4E0A69-89AD-4C29-BB4F-EABAB3C4341E}" type="presParOf" srcId="{BE45DF51-7819-4070-89A2-E31C5F69B99F}" destId="{A4AA9B12-2BE5-4584-9B44-3068D3F6E750}" srcOrd="10" destOrd="0" presId="urn:microsoft.com/office/officeart/2005/8/layout/default"/>
    <dgm:cxn modelId="{5B71D776-17E3-45BD-A4DB-8F454ED9A61F}" type="presParOf" srcId="{BE45DF51-7819-4070-89A2-E31C5F69B99F}" destId="{FA87E75D-02A1-4DB1-ACC2-70E852E6B935}" srcOrd="11" destOrd="0" presId="urn:microsoft.com/office/officeart/2005/8/layout/default"/>
    <dgm:cxn modelId="{36F7C79A-B34B-4C3D-9F75-D07D4D121D4C}" type="presParOf" srcId="{BE45DF51-7819-4070-89A2-E31C5F69B99F}" destId="{700B6F8A-BF1E-4146-A862-4C106BD3116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FFEFC6-811D-4693-9DBE-1C91AF763CC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EA8F9F-C067-4DFC-996D-82CEE83F4498}">
      <dgm:prSet/>
      <dgm:spPr/>
      <dgm:t>
        <a:bodyPr/>
        <a:lstStyle/>
        <a:p>
          <a:pPr rtl="0"/>
          <a:r>
            <a:rPr lang="ru-RU" b="1" dirty="0" smtClean="0"/>
            <a:t>ГД РФ</a:t>
          </a:r>
          <a:endParaRPr lang="ru-RU" b="1" dirty="0"/>
        </a:p>
      </dgm:t>
    </dgm:pt>
    <dgm:pt modelId="{B8E4B122-C4A1-40AB-8290-CF62796FEF2C}" type="parTrans" cxnId="{CE46A7C0-BE59-4024-8450-274AF4DE58A4}">
      <dgm:prSet/>
      <dgm:spPr/>
      <dgm:t>
        <a:bodyPr/>
        <a:lstStyle/>
        <a:p>
          <a:endParaRPr lang="ru-RU"/>
        </a:p>
      </dgm:t>
    </dgm:pt>
    <dgm:pt modelId="{EBEF4854-D3D1-4ED2-8384-CA6657A5864E}" type="sibTrans" cxnId="{CE46A7C0-BE59-4024-8450-274AF4DE58A4}">
      <dgm:prSet/>
      <dgm:spPr/>
      <dgm:t>
        <a:bodyPr/>
        <a:lstStyle/>
        <a:p>
          <a:endParaRPr lang="ru-RU"/>
        </a:p>
      </dgm:t>
    </dgm:pt>
    <dgm:pt modelId="{1802F596-BC12-451E-B3D8-8C08276EC12F}">
      <dgm:prSet/>
      <dgm:spPr/>
      <dgm:t>
        <a:bodyPr/>
        <a:lstStyle/>
        <a:p>
          <a:pPr rtl="0"/>
          <a:r>
            <a:rPr lang="ru-RU" b="1" dirty="0" smtClean="0"/>
            <a:t>СФ РФ</a:t>
          </a:r>
          <a:endParaRPr lang="ru-RU" b="1" dirty="0"/>
        </a:p>
      </dgm:t>
    </dgm:pt>
    <dgm:pt modelId="{434F1A44-F8E5-452C-A6BE-B92D536726D0}" type="parTrans" cxnId="{2D6718D4-BF40-4627-BD5C-5228D64500C0}">
      <dgm:prSet/>
      <dgm:spPr/>
      <dgm:t>
        <a:bodyPr/>
        <a:lstStyle/>
        <a:p>
          <a:endParaRPr lang="ru-RU"/>
        </a:p>
      </dgm:t>
    </dgm:pt>
    <dgm:pt modelId="{9CDB6D6E-F625-4F87-B96A-B6AF8B1FD9EB}" type="sibTrans" cxnId="{2D6718D4-BF40-4627-BD5C-5228D64500C0}">
      <dgm:prSet/>
      <dgm:spPr/>
      <dgm:t>
        <a:bodyPr/>
        <a:lstStyle/>
        <a:p>
          <a:endParaRPr lang="ru-RU"/>
        </a:p>
      </dgm:t>
    </dgm:pt>
    <dgm:pt modelId="{F362FB51-C384-4DA8-92E0-8DBF77E7174F}">
      <dgm:prSet/>
      <dgm:spPr/>
      <dgm:t>
        <a:bodyPr/>
        <a:lstStyle/>
        <a:p>
          <a:pPr rtl="0"/>
          <a:r>
            <a:rPr lang="ru-RU" b="1" dirty="0" smtClean="0"/>
            <a:t>Президент РФ</a:t>
          </a:r>
          <a:endParaRPr lang="ru-RU" b="1" dirty="0"/>
        </a:p>
      </dgm:t>
    </dgm:pt>
    <dgm:pt modelId="{F2284540-0245-4903-886B-E932C38BF4DD}" type="parTrans" cxnId="{185D49B3-761F-45FD-93A9-6194952866AF}">
      <dgm:prSet/>
      <dgm:spPr/>
      <dgm:t>
        <a:bodyPr/>
        <a:lstStyle/>
        <a:p>
          <a:endParaRPr lang="ru-RU"/>
        </a:p>
      </dgm:t>
    </dgm:pt>
    <dgm:pt modelId="{FEA55857-4715-43F4-BB0C-AF5491DE4D6F}" type="sibTrans" cxnId="{185D49B3-761F-45FD-93A9-6194952866AF}">
      <dgm:prSet/>
      <dgm:spPr/>
      <dgm:t>
        <a:bodyPr/>
        <a:lstStyle/>
        <a:p>
          <a:endParaRPr lang="ru-RU"/>
        </a:p>
      </dgm:t>
    </dgm:pt>
    <dgm:pt modelId="{48B03CAA-952C-46C0-98A5-046510919673}" type="pres">
      <dgm:prSet presAssocID="{ACFFEFC6-811D-4693-9DBE-1C91AF763CCF}" presName="Name0" presStyleCnt="0">
        <dgm:presLayoutVars>
          <dgm:dir/>
          <dgm:resizeHandles val="exact"/>
        </dgm:presLayoutVars>
      </dgm:prSet>
      <dgm:spPr/>
    </dgm:pt>
    <dgm:pt modelId="{542CA8F8-E7D8-410A-9210-1D3D07F924F2}" type="pres">
      <dgm:prSet presAssocID="{ACFFEFC6-811D-4693-9DBE-1C91AF763CCF}" presName="arrow" presStyleLbl="bgShp" presStyleIdx="0" presStyleCnt="1"/>
      <dgm:spPr/>
      <dgm:t>
        <a:bodyPr/>
        <a:lstStyle/>
        <a:p>
          <a:endParaRPr lang="ru-RU"/>
        </a:p>
      </dgm:t>
    </dgm:pt>
    <dgm:pt modelId="{FBDCB2E9-DA14-4214-987A-7EB30930E478}" type="pres">
      <dgm:prSet presAssocID="{ACFFEFC6-811D-4693-9DBE-1C91AF763CCF}" presName="points" presStyleCnt="0"/>
      <dgm:spPr/>
    </dgm:pt>
    <dgm:pt modelId="{8F380D53-E44D-47E2-A145-6FD38740946C}" type="pres">
      <dgm:prSet presAssocID="{3FEA8F9F-C067-4DFC-996D-82CEE83F4498}" presName="compositeA" presStyleCnt="0"/>
      <dgm:spPr/>
    </dgm:pt>
    <dgm:pt modelId="{B53DDBFA-098B-4FFF-A241-5DF5169C7F86}" type="pres">
      <dgm:prSet presAssocID="{3FEA8F9F-C067-4DFC-996D-82CEE83F4498}" presName="textA" presStyleLbl="revTx" presStyleIdx="0" presStyleCnt="3">
        <dgm:presLayoutVars>
          <dgm:bulletEnabled val="1"/>
        </dgm:presLayoutVars>
      </dgm:prSet>
      <dgm:spPr/>
    </dgm:pt>
    <dgm:pt modelId="{0A9F75DE-6FBC-412C-883C-1D0F9C53CD49}" type="pres">
      <dgm:prSet presAssocID="{3FEA8F9F-C067-4DFC-996D-82CEE83F4498}" presName="circleA" presStyleLbl="node1" presStyleIdx="0" presStyleCnt="3"/>
      <dgm:spPr/>
    </dgm:pt>
    <dgm:pt modelId="{1D8C5283-4CA5-4956-882A-E54B53407B73}" type="pres">
      <dgm:prSet presAssocID="{3FEA8F9F-C067-4DFC-996D-82CEE83F4498}" presName="spaceA" presStyleCnt="0"/>
      <dgm:spPr/>
    </dgm:pt>
    <dgm:pt modelId="{3981A424-DB6E-476C-9C59-62107CDE8569}" type="pres">
      <dgm:prSet presAssocID="{EBEF4854-D3D1-4ED2-8384-CA6657A5864E}" presName="space" presStyleCnt="0"/>
      <dgm:spPr/>
    </dgm:pt>
    <dgm:pt modelId="{E60D4247-B711-4F7B-BD78-0B0163044B1C}" type="pres">
      <dgm:prSet presAssocID="{1802F596-BC12-451E-B3D8-8C08276EC12F}" presName="compositeB" presStyleCnt="0"/>
      <dgm:spPr/>
    </dgm:pt>
    <dgm:pt modelId="{E222164D-DD75-4EC5-9983-5E1EA8252F52}" type="pres">
      <dgm:prSet presAssocID="{1802F596-BC12-451E-B3D8-8C08276EC12F}" presName="textB" presStyleLbl="revTx" presStyleIdx="1" presStyleCnt="3" custLinFactY="-54734" custLinFactNeighborX="-813" custLinFactNeighborY="-100000">
        <dgm:presLayoutVars>
          <dgm:bulletEnabled val="1"/>
        </dgm:presLayoutVars>
      </dgm:prSet>
      <dgm:spPr/>
    </dgm:pt>
    <dgm:pt modelId="{496398FC-FDB7-4F9D-B3FA-5F0889D079DD}" type="pres">
      <dgm:prSet presAssocID="{1802F596-BC12-451E-B3D8-8C08276EC12F}" presName="circleB" presStyleLbl="node1" presStyleIdx="1" presStyleCnt="3"/>
      <dgm:spPr/>
    </dgm:pt>
    <dgm:pt modelId="{047E2B03-109C-4297-BC8D-402F40591320}" type="pres">
      <dgm:prSet presAssocID="{1802F596-BC12-451E-B3D8-8C08276EC12F}" presName="spaceB" presStyleCnt="0"/>
      <dgm:spPr/>
    </dgm:pt>
    <dgm:pt modelId="{664B9F27-FFE5-437F-B577-887DEAA37CE1}" type="pres">
      <dgm:prSet presAssocID="{9CDB6D6E-F625-4F87-B96A-B6AF8B1FD9EB}" presName="space" presStyleCnt="0"/>
      <dgm:spPr/>
    </dgm:pt>
    <dgm:pt modelId="{B5E62AD0-0BA8-427B-AE12-97E6FC39EF94}" type="pres">
      <dgm:prSet presAssocID="{F362FB51-C384-4DA8-92E0-8DBF77E7174F}" presName="compositeA" presStyleCnt="0"/>
      <dgm:spPr/>
    </dgm:pt>
    <dgm:pt modelId="{A6A30456-AC0E-4318-AD20-2C4624901D1D}" type="pres">
      <dgm:prSet presAssocID="{F362FB51-C384-4DA8-92E0-8DBF77E7174F}" presName="textA" presStyleLbl="revTx" presStyleIdx="2" presStyleCnt="3">
        <dgm:presLayoutVars>
          <dgm:bulletEnabled val="1"/>
        </dgm:presLayoutVars>
      </dgm:prSet>
      <dgm:spPr/>
    </dgm:pt>
    <dgm:pt modelId="{A4D28801-F72D-48F2-8C87-7854B04765F2}" type="pres">
      <dgm:prSet presAssocID="{F362FB51-C384-4DA8-92E0-8DBF77E7174F}" presName="circleA" presStyleLbl="node1" presStyleIdx="2" presStyleCnt="3"/>
      <dgm:spPr/>
    </dgm:pt>
    <dgm:pt modelId="{966C0DB9-AC84-4348-90B7-23BBA2D42F32}" type="pres">
      <dgm:prSet presAssocID="{F362FB51-C384-4DA8-92E0-8DBF77E7174F}" presName="spaceA" presStyleCnt="0"/>
      <dgm:spPr/>
    </dgm:pt>
  </dgm:ptLst>
  <dgm:cxnLst>
    <dgm:cxn modelId="{185D49B3-761F-45FD-93A9-6194952866AF}" srcId="{ACFFEFC6-811D-4693-9DBE-1C91AF763CCF}" destId="{F362FB51-C384-4DA8-92E0-8DBF77E7174F}" srcOrd="2" destOrd="0" parTransId="{F2284540-0245-4903-886B-E932C38BF4DD}" sibTransId="{FEA55857-4715-43F4-BB0C-AF5491DE4D6F}"/>
    <dgm:cxn modelId="{CE46A7C0-BE59-4024-8450-274AF4DE58A4}" srcId="{ACFFEFC6-811D-4693-9DBE-1C91AF763CCF}" destId="{3FEA8F9F-C067-4DFC-996D-82CEE83F4498}" srcOrd="0" destOrd="0" parTransId="{B8E4B122-C4A1-40AB-8290-CF62796FEF2C}" sibTransId="{EBEF4854-D3D1-4ED2-8384-CA6657A5864E}"/>
    <dgm:cxn modelId="{F7DEF019-E893-468F-B792-D2A7558F683D}" type="presOf" srcId="{1802F596-BC12-451E-B3D8-8C08276EC12F}" destId="{E222164D-DD75-4EC5-9983-5E1EA8252F52}" srcOrd="0" destOrd="0" presId="urn:microsoft.com/office/officeart/2005/8/layout/hProcess11"/>
    <dgm:cxn modelId="{930CDC26-655B-4FA0-9776-C3E229048007}" type="presOf" srcId="{3FEA8F9F-C067-4DFC-996D-82CEE83F4498}" destId="{B53DDBFA-098B-4FFF-A241-5DF5169C7F86}" srcOrd="0" destOrd="0" presId="urn:microsoft.com/office/officeart/2005/8/layout/hProcess11"/>
    <dgm:cxn modelId="{9B3D76AA-EFE3-4447-8FF0-0D24FFDD39FE}" type="presOf" srcId="{ACFFEFC6-811D-4693-9DBE-1C91AF763CCF}" destId="{48B03CAA-952C-46C0-98A5-046510919673}" srcOrd="0" destOrd="0" presId="urn:microsoft.com/office/officeart/2005/8/layout/hProcess11"/>
    <dgm:cxn modelId="{2D6718D4-BF40-4627-BD5C-5228D64500C0}" srcId="{ACFFEFC6-811D-4693-9DBE-1C91AF763CCF}" destId="{1802F596-BC12-451E-B3D8-8C08276EC12F}" srcOrd="1" destOrd="0" parTransId="{434F1A44-F8E5-452C-A6BE-B92D536726D0}" sibTransId="{9CDB6D6E-F625-4F87-B96A-B6AF8B1FD9EB}"/>
    <dgm:cxn modelId="{31576CA1-6A1D-439A-B8D5-616C8341C329}" type="presOf" srcId="{F362FB51-C384-4DA8-92E0-8DBF77E7174F}" destId="{A6A30456-AC0E-4318-AD20-2C4624901D1D}" srcOrd="0" destOrd="0" presId="urn:microsoft.com/office/officeart/2005/8/layout/hProcess11"/>
    <dgm:cxn modelId="{CEAF25F1-5E17-43CC-9C17-22BF2C2E5D68}" type="presParOf" srcId="{48B03CAA-952C-46C0-98A5-046510919673}" destId="{542CA8F8-E7D8-410A-9210-1D3D07F924F2}" srcOrd="0" destOrd="0" presId="urn:microsoft.com/office/officeart/2005/8/layout/hProcess11"/>
    <dgm:cxn modelId="{FDA231E2-619C-456B-88B3-470ADA307717}" type="presParOf" srcId="{48B03CAA-952C-46C0-98A5-046510919673}" destId="{FBDCB2E9-DA14-4214-987A-7EB30930E478}" srcOrd="1" destOrd="0" presId="urn:microsoft.com/office/officeart/2005/8/layout/hProcess11"/>
    <dgm:cxn modelId="{9202834F-B69A-4F63-9D21-3FA1A29DDB41}" type="presParOf" srcId="{FBDCB2E9-DA14-4214-987A-7EB30930E478}" destId="{8F380D53-E44D-47E2-A145-6FD38740946C}" srcOrd="0" destOrd="0" presId="urn:microsoft.com/office/officeart/2005/8/layout/hProcess11"/>
    <dgm:cxn modelId="{4837FB86-AEBC-43AA-B073-DCD2E5498784}" type="presParOf" srcId="{8F380D53-E44D-47E2-A145-6FD38740946C}" destId="{B53DDBFA-098B-4FFF-A241-5DF5169C7F86}" srcOrd="0" destOrd="0" presId="urn:microsoft.com/office/officeart/2005/8/layout/hProcess11"/>
    <dgm:cxn modelId="{886DFC89-651D-46FC-B9E5-0B9ACBA335DC}" type="presParOf" srcId="{8F380D53-E44D-47E2-A145-6FD38740946C}" destId="{0A9F75DE-6FBC-412C-883C-1D0F9C53CD49}" srcOrd="1" destOrd="0" presId="urn:microsoft.com/office/officeart/2005/8/layout/hProcess11"/>
    <dgm:cxn modelId="{B4BDC18E-4587-4225-B56A-3CCA25233A94}" type="presParOf" srcId="{8F380D53-E44D-47E2-A145-6FD38740946C}" destId="{1D8C5283-4CA5-4956-882A-E54B53407B73}" srcOrd="2" destOrd="0" presId="urn:microsoft.com/office/officeart/2005/8/layout/hProcess11"/>
    <dgm:cxn modelId="{AF18930C-CC17-45ED-9D89-CC2D5A96CDEA}" type="presParOf" srcId="{FBDCB2E9-DA14-4214-987A-7EB30930E478}" destId="{3981A424-DB6E-476C-9C59-62107CDE8569}" srcOrd="1" destOrd="0" presId="urn:microsoft.com/office/officeart/2005/8/layout/hProcess11"/>
    <dgm:cxn modelId="{83AC9B13-B6D8-4D28-BE31-CEA7BD7C2FA0}" type="presParOf" srcId="{FBDCB2E9-DA14-4214-987A-7EB30930E478}" destId="{E60D4247-B711-4F7B-BD78-0B0163044B1C}" srcOrd="2" destOrd="0" presId="urn:microsoft.com/office/officeart/2005/8/layout/hProcess11"/>
    <dgm:cxn modelId="{3876BF68-80D4-4BC5-8EE4-34E041E32044}" type="presParOf" srcId="{E60D4247-B711-4F7B-BD78-0B0163044B1C}" destId="{E222164D-DD75-4EC5-9983-5E1EA8252F52}" srcOrd="0" destOrd="0" presId="urn:microsoft.com/office/officeart/2005/8/layout/hProcess11"/>
    <dgm:cxn modelId="{8BECEE31-DB35-4A3A-84FD-377023E1E8CE}" type="presParOf" srcId="{E60D4247-B711-4F7B-BD78-0B0163044B1C}" destId="{496398FC-FDB7-4F9D-B3FA-5F0889D079DD}" srcOrd="1" destOrd="0" presId="urn:microsoft.com/office/officeart/2005/8/layout/hProcess11"/>
    <dgm:cxn modelId="{5ADAAD0A-8531-4F8D-B804-21B69EE56141}" type="presParOf" srcId="{E60D4247-B711-4F7B-BD78-0B0163044B1C}" destId="{047E2B03-109C-4297-BC8D-402F40591320}" srcOrd="2" destOrd="0" presId="urn:microsoft.com/office/officeart/2005/8/layout/hProcess11"/>
    <dgm:cxn modelId="{53AFA81D-6D49-44A4-B823-D8420B04B85F}" type="presParOf" srcId="{FBDCB2E9-DA14-4214-987A-7EB30930E478}" destId="{664B9F27-FFE5-437F-B577-887DEAA37CE1}" srcOrd="3" destOrd="0" presId="urn:microsoft.com/office/officeart/2005/8/layout/hProcess11"/>
    <dgm:cxn modelId="{25460783-22D8-4214-BE01-269A8788238B}" type="presParOf" srcId="{FBDCB2E9-DA14-4214-987A-7EB30930E478}" destId="{B5E62AD0-0BA8-427B-AE12-97E6FC39EF94}" srcOrd="4" destOrd="0" presId="urn:microsoft.com/office/officeart/2005/8/layout/hProcess11"/>
    <dgm:cxn modelId="{CBFEE1C0-F287-4904-BAE5-7D96382D9784}" type="presParOf" srcId="{B5E62AD0-0BA8-427B-AE12-97E6FC39EF94}" destId="{A6A30456-AC0E-4318-AD20-2C4624901D1D}" srcOrd="0" destOrd="0" presId="urn:microsoft.com/office/officeart/2005/8/layout/hProcess11"/>
    <dgm:cxn modelId="{BD9A625A-AABC-46A2-A44E-F44A925CF74D}" type="presParOf" srcId="{B5E62AD0-0BA8-427B-AE12-97E6FC39EF94}" destId="{A4D28801-F72D-48F2-8C87-7854B04765F2}" srcOrd="1" destOrd="0" presId="urn:microsoft.com/office/officeart/2005/8/layout/hProcess11"/>
    <dgm:cxn modelId="{DEAB6A12-C07B-41F2-9AE0-7589AC97333D}" type="presParOf" srcId="{B5E62AD0-0BA8-427B-AE12-97E6FC39EF94}" destId="{966C0DB9-AC84-4348-90B7-23BBA2D42F3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5EDF07-CC03-4B76-BDF7-03C98249321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10CDC03-6130-413D-92BE-C644121F55EC}">
      <dgm:prSet/>
      <dgm:spPr/>
      <dgm:t>
        <a:bodyPr/>
        <a:lstStyle/>
        <a:p>
          <a:pPr rtl="0"/>
          <a:r>
            <a:rPr lang="ru-RU" b="0" u="sng" dirty="0" smtClean="0"/>
            <a:t>Принимает</a:t>
          </a:r>
          <a:r>
            <a:rPr lang="ru-RU" dirty="0" smtClean="0"/>
            <a:t> законы</a:t>
          </a:r>
          <a:endParaRPr lang="ru-RU" dirty="0"/>
        </a:p>
      </dgm:t>
    </dgm:pt>
    <dgm:pt modelId="{A70DAEB2-0803-47ED-B034-002FD17EA224}" type="parTrans" cxnId="{40BC081E-D90D-4F35-B0CC-E84CAE4B1011}">
      <dgm:prSet/>
      <dgm:spPr/>
      <dgm:t>
        <a:bodyPr/>
        <a:lstStyle/>
        <a:p>
          <a:endParaRPr lang="ru-RU"/>
        </a:p>
      </dgm:t>
    </dgm:pt>
    <dgm:pt modelId="{0635B7B7-5685-4A8C-98CB-C732813077BA}" type="sibTrans" cxnId="{40BC081E-D90D-4F35-B0CC-E84CAE4B1011}">
      <dgm:prSet/>
      <dgm:spPr/>
      <dgm:t>
        <a:bodyPr/>
        <a:lstStyle/>
        <a:p>
          <a:endParaRPr lang="ru-RU"/>
        </a:p>
      </dgm:t>
    </dgm:pt>
    <dgm:pt modelId="{35925AD0-360E-4E46-A466-B81A9E20E16F}">
      <dgm:prSet/>
      <dgm:spPr/>
      <dgm:t>
        <a:bodyPr/>
        <a:lstStyle/>
        <a:p>
          <a:pPr rtl="0"/>
          <a:r>
            <a:rPr lang="ru-RU" dirty="0" smtClean="0"/>
            <a:t>Большинством голосов</a:t>
          </a:r>
          <a:endParaRPr lang="ru-RU" dirty="0"/>
        </a:p>
      </dgm:t>
    </dgm:pt>
    <dgm:pt modelId="{F3766C82-C432-4013-AED5-8A8CE475EE33}" type="parTrans" cxnId="{A3CC4F33-E2DD-44A7-BD72-70692A406A2E}">
      <dgm:prSet/>
      <dgm:spPr/>
      <dgm:t>
        <a:bodyPr/>
        <a:lstStyle/>
        <a:p>
          <a:endParaRPr lang="ru-RU"/>
        </a:p>
      </dgm:t>
    </dgm:pt>
    <dgm:pt modelId="{8A31D2B0-EE0C-4BE4-BCF4-C9F98457A7F5}" type="sibTrans" cxnId="{A3CC4F33-E2DD-44A7-BD72-70692A406A2E}">
      <dgm:prSet/>
      <dgm:spPr/>
      <dgm:t>
        <a:bodyPr/>
        <a:lstStyle/>
        <a:p>
          <a:endParaRPr lang="ru-RU"/>
        </a:p>
      </dgm:t>
    </dgm:pt>
    <dgm:pt modelId="{BBD7601C-EB89-4E48-B069-EAA5ED089FD1}">
      <dgm:prSet/>
      <dgm:spPr/>
      <dgm:t>
        <a:bodyPr/>
        <a:lstStyle/>
        <a:p>
          <a:pPr rtl="0"/>
          <a:r>
            <a:rPr lang="ru-RU" smtClean="0"/>
            <a:t>В трёх чтениях</a:t>
          </a:r>
          <a:endParaRPr lang="ru-RU"/>
        </a:p>
      </dgm:t>
    </dgm:pt>
    <dgm:pt modelId="{24AB3A8C-8350-4CF1-974B-5CA8103DABDD}" type="parTrans" cxnId="{4EDB71FB-480B-46DF-B049-56056CEFE535}">
      <dgm:prSet/>
      <dgm:spPr/>
      <dgm:t>
        <a:bodyPr/>
        <a:lstStyle/>
        <a:p>
          <a:endParaRPr lang="ru-RU"/>
        </a:p>
      </dgm:t>
    </dgm:pt>
    <dgm:pt modelId="{AA617AE2-84C5-4FF4-902B-0B693E3AD663}" type="sibTrans" cxnId="{4EDB71FB-480B-46DF-B049-56056CEFE535}">
      <dgm:prSet/>
      <dgm:spPr/>
      <dgm:t>
        <a:bodyPr/>
        <a:lstStyle/>
        <a:p>
          <a:endParaRPr lang="ru-RU"/>
        </a:p>
      </dgm:t>
    </dgm:pt>
    <dgm:pt modelId="{535D700C-355F-4829-AC26-5A4204BDE8FB}" type="pres">
      <dgm:prSet presAssocID="{EE5EDF07-CC03-4B76-BDF7-03C982493218}" presName="linear" presStyleCnt="0">
        <dgm:presLayoutVars>
          <dgm:animLvl val="lvl"/>
          <dgm:resizeHandles val="exact"/>
        </dgm:presLayoutVars>
      </dgm:prSet>
      <dgm:spPr/>
    </dgm:pt>
    <dgm:pt modelId="{57BCD06D-A478-415E-AA39-058F79FBE034}" type="pres">
      <dgm:prSet presAssocID="{A10CDC03-6130-413D-92BE-C644121F55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286660-A6FE-4E64-98C9-7327A2E1EC2C}" type="pres">
      <dgm:prSet presAssocID="{0635B7B7-5685-4A8C-98CB-C732813077BA}" presName="spacer" presStyleCnt="0"/>
      <dgm:spPr/>
    </dgm:pt>
    <dgm:pt modelId="{E0F0C90D-0FDD-4C2E-86D9-55A62497ED9E}" type="pres">
      <dgm:prSet presAssocID="{35925AD0-360E-4E46-A466-B81A9E20E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C10CA-B423-4D16-921B-C685993F2039}" type="pres">
      <dgm:prSet presAssocID="{8A31D2B0-EE0C-4BE4-BCF4-C9F98457A7F5}" presName="spacer" presStyleCnt="0"/>
      <dgm:spPr/>
    </dgm:pt>
    <dgm:pt modelId="{4742C6FF-57E0-4A5E-A449-39310ACF9F58}" type="pres">
      <dgm:prSet presAssocID="{BBD7601C-EB89-4E48-B069-EAA5ED089F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DB71FB-480B-46DF-B049-56056CEFE535}" srcId="{EE5EDF07-CC03-4B76-BDF7-03C982493218}" destId="{BBD7601C-EB89-4E48-B069-EAA5ED089FD1}" srcOrd="2" destOrd="0" parTransId="{24AB3A8C-8350-4CF1-974B-5CA8103DABDD}" sibTransId="{AA617AE2-84C5-4FF4-902B-0B693E3AD663}"/>
    <dgm:cxn modelId="{40BC081E-D90D-4F35-B0CC-E84CAE4B1011}" srcId="{EE5EDF07-CC03-4B76-BDF7-03C982493218}" destId="{A10CDC03-6130-413D-92BE-C644121F55EC}" srcOrd="0" destOrd="0" parTransId="{A70DAEB2-0803-47ED-B034-002FD17EA224}" sibTransId="{0635B7B7-5685-4A8C-98CB-C732813077BA}"/>
    <dgm:cxn modelId="{A3CC4F33-E2DD-44A7-BD72-70692A406A2E}" srcId="{EE5EDF07-CC03-4B76-BDF7-03C982493218}" destId="{35925AD0-360E-4E46-A466-B81A9E20E16F}" srcOrd="1" destOrd="0" parTransId="{F3766C82-C432-4013-AED5-8A8CE475EE33}" sibTransId="{8A31D2B0-EE0C-4BE4-BCF4-C9F98457A7F5}"/>
    <dgm:cxn modelId="{66BDEAC5-499D-4CB3-81B4-8B9D689AA8A3}" type="presOf" srcId="{EE5EDF07-CC03-4B76-BDF7-03C982493218}" destId="{535D700C-355F-4829-AC26-5A4204BDE8FB}" srcOrd="0" destOrd="0" presId="urn:microsoft.com/office/officeart/2005/8/layout/vList2"/>
    <dgm:cxn modelId="{944D12AA-E69B-4E1F-9E0F-254C96A35B10}" type="presOf" srcId="{A10CDC03-6130-413D-92BE-C644121F55EC}" destId="{57BCD06D-A478-415E-AA39-058F79FBE034}" srcOrd="0" destOrd="0" presId="urn:microsoft.com/office/officeart/2005/8/layout/vList2"/>
    <dgm:cxn modelId="{324E8149-CEC5-4F81-B7D4-8C734803AFDF}" type="presOf" srcId="{BBD7601C-EB89-4E48-B069-EAA5ED089FD1}" destId="{4742C6FF-57E0-4A5E-A449-39310ACF9F58}" srcOrd="0" destOrd="0" presId="urn:microsoft.com/office/officeart/2005/8/layout/vList2"/>
    <dgm:cxn modelId="{76546034-1678-4B63-8B85-D1CCE0FAAAC0}" type="presOf" srcId="{35925AD0-360E-4E46-A466-B81A9E20E16F}" destId="{E0F0C90D-0FDD-4C2E-86D9-55A62497ED9E}" srcOrd="0" destOrd="0" presId="urn:microsoft.com/office/officeart/2005/8/layout/vList2"/>
    <dgm:cxn modelId="{DF464354-18BA-4B9C-AEB4-D18443E48C2B}" type="presParOf" srcId="{535D700C-355F-4829-AC26-5A4204BDE8FB}" destId="{57BCD06D-A478-415E-AA39-058F79FBE034}" srcOrd="0" destOrd="0" presId="urn:microsoft.com/office/officeart/2005/8/layout/vList2"/>
    <dgm:cxn modelId="{B321FDBD-4CF2-486B-90C9-7FAB75E4BABD}" type="presParOf" srcId="{535D700C-355F-4829-AC26-5A4204BDE8FB}" destId="{C3286660-A6FE-4E64-98C9-7327A2E1EC2C}" srcOrd="1" destOrd="0" presId="urn:microsoft.com/office/officeart/2005/8/layout/vList2"/>
    <dgm:cxn modelId="{CE342F4C-5502-4647-A3FB-54742D68AE2A}" type="presParOf" srcId="{535D700C-355F-4829-AC26-5A4204BDE8FB}" destId="{E0F0C90D-0FDD-4C2E-86D9-55A62497ED9E}" srcOrd="2" destOrd="0" presId="urn:microsoft.com/office/officeart/2005/8/layout/vList2"/>
    <dgm:cxn modelId="{1155C06F-AE65-4723-856D-E0E8883C54C0}" type="presParOf" srcId="{535D700C-355F-4829-AC26-5A4204BDE8FB}" destId="{228C10CA-B423-4D16-921B-C685993F2039}" srcOrd="3" destOrd="0" presId="urn:microsoft.com/office/officeart/2005/8/layout/vList2"/>
    <dgm:cxn modelId="{2A1E911D-454B-4F41-9C04-F2F0592501FC}" type="presParOf" srcId="{535D700C-355F-4829-AC26-5A4204BDE8FB}" destId="{4742C6FF-57E0-4A5E-A449-39310ACF9F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B80BEB-A194-4682-B30E-37DE081E1C1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E5BD4E-0130-4A94-BCFD-B23FF606373D}">
      <dgm:prSet custT="1"/>
      <dgm:spPr/>
      <dgm:t>
        <a:bodyPr/>
        <a:lstStyle/>
        <a:p>
          <a:pPr rtl="0"/>
          <a:r>
            <a:rPr lang="ru-RU" sz="2400" b="1" u="sng" dirty="0" smtClean="0"/>
            <a:t>Одобряет</a:t>
          </a:r>
          <a:r>
            <a:rPr lang="ru-RU" sz="2400" dirty="0" smtClean="0"/>
            <a:t> законы</a:t>
          </a:r>
          <a:endParaRPr lang="ru-RU" sz="2400" dirty="0"/>
        </a:p>
      </dgm:t>
    </dgm:pt>
    <dgm:pt modelId="{12FDC3D5-725D-45BE-950B-01C3226C68A9}" type="parTrans" cxnId="{0ECB8C86-3CD5-4DFD-9153-97CF779B0973}">
      <dgm:prSet/>
      <dgm:spPr/>
      <dgm:t>
        <a:bodyPr/>
        <a:lstStyle/>
        <a:p>
          <a:endParaRPr lang="ru-RU"/>
        </a:p>
      </dgm:t>
    </dgm:pt>
    <dgm:pt modelId="{CCE4910E-7D41-469D-BDD0-8FDFE1453828}" type="sibTrans" cxnId="{0ECB8C86-3CD5-4DFD-9153-97CF779B0973}">
      <dgm:prSet/>
      <dgm:spPr/>
      <dgm:t>
        <a:bodyPr/>
        <a:lstStyle/>
        <a:p>
          <a:endParaRPr lang="ru-RU"/>
        </a:p>
      </dgm:t>
    </dgm:pt>
    <dgm:pt modelId="{7A8DC21B-A9FC-48BD-B37F-46A305E8D0C4}">
      <dgm:prSet custT="1"/>
      <dgm:spPr/>
      <dgm:t>
        <a:bodyPr/>
        <a:lstStyle/>
        <a:p>
          <a:pPr rtl="0"/>
          <a:r>
            <a:rPr lang="ru-RU" sz="1600" dirty="0" smtClean="0"/>
            <a:t>Большинством голосов или не рассмотрение</a:t>
          </a:r>
          <a:endParaRPr lang="ru-RU" sz="1600" dirty="0"/>
        </a:p>
      </dgm:t>
    </dgm:pt>
    <dgm:pt modelId="{581011ED-081E-4410-9C06-92099A0218DB}" type="parTrans" cxnId="{39536AD3-914F-4288-859B-7B01F695C83A}">
      <dgm:prSet/>
      <dgm:spPr/>
      <dgm:t>
        <a:bodyPr/>
        <a:lstStyle/>
        <a:p>
          <a:endParaRPr lang="ru-RU"/>
        </a:p>
      </dgm:t>
    </dgm:pt>
    <dgm:pt modelId="{1520571E-FDC2-4715-A642-C78376D0D651}" type="sibTrans" cxnId="{39536AD3-914F-4288-859B-7B01F695C83A}">
      <dgm:prSet/>
      <dgm:spPr/>
      <dgm:t>
        <a:bodyPr/>
        <a:lstStyle/>
        <a:p>
          <a:endParaRPr lang="ru-RU"/>
        </a:p>
      </dgm:t>
    </dgm:pt>
    <dgm:pt modelId="{684252DC-4C23-41E4-A566-C216E45DD2D3}">
      <dgm:prSet custT="1"/>
      <dgm:spPr/>
      <dgm:t>
        <a:bodyPr/>
        <a:lstStyle/>
        <a:p>
          <a:pPr rtl="0"/>
          <a:r>
            <a:rPr lang="ru-RU" sz="1800" dirty="0" smtClean="0"/>
            <a:t>На рассмотрение – </a:t>
          </a:r>
          <a:r>
            <a:rPr lang="ru-RU" sz="1800" b="1" dirty="0" smtClean="0"/>
            <a:t>14 дней</a:t>
          </a:r>
          <a:endParaRPr lang="ru-RU" sz="1800" b="1" dirty="0"/>
        </a:p>
      </dgm:t>
    </dgm:pt>
    <dgm:pt modelId="{311D5831-F6BD-40E9-8063-450806B11C54}" type="parTrans" cxnId="{C9C4B7DF-516F-4456-9D93-B8C797124674}">
      <dgm:prSet/>
      <dgm:spPr/>
      <dgm:t>
        <a:bodyPr/>
        <a:lstStyle/>
        <a:p>
          <a:endParaRPr lang="ru-RU"/>
        </a:p>
      </dgm:t>
    </dgm:pt>
    <dgm:pt modelId="{CB6ED0D2-BC29-4825-AC18-D88B85DA234E}" type="sibTrans" cxnId="{C9C4B7DF-516F-4456-9D93-B8C797124674}">
      <dgm:prSet/>
      <dgm:spPr/>
      <dgm:t>
        <a:bodyPr/>
        <a:lstStyle/>
        <a:p>
          <a:endParaRPr lang="ru-RU"/>
        </a:p>
      </dgm:t>
    </dgm:pt>
    <dgm:pt modelId="{C3678554-7E53-44E6-BE5B-050EBD66D3AE}">
      <dgm:prSet custT="1"/>
      <dgm:spPr/>
      <dgm:t>
        <a:bodyPr/>
        <a:lstStyle/>
        <a:p>
          <a:pPr rtl="0"/>
          <a:r>
            <a:rPr lang="ru-RU" sz="1800" dirty="0" smtClean="0"/>
            <a:t>Обязательное рассмотрение (ст. 106 Конституции)</a:t>
          </a:r>
          <a:endParaRPr lang="ru-RU" sz="1800" dirty="0"/>
        </a:p>
      </dgm:t>
    </dgm:pt>
    <dgm:pt modelId="{E3767A07-0537-4AF6-89BB-11C4817FFC4E}" type="parTrans" cxnId="{4BB7AA33-4934-4716-A48F-7078293040F1}">
      <dgm:prSet/>
      <dgm:spPr/>
      <dgm:t>
        <a:bodyPr/>
        <a:lstStyle/>
        <a:p>
          <a:endParaRPr lang="ru-RU"/>
        </a:p>
      </dgm:t>
    </dgm:pt>
    <dgm:pt modelId="{82404316-A55C-4DC3-B2AF-9AD491AD19DE}" type="sibTrans" cxnId="{4BB7AA33-4934-4716-A48F-7078293040F1}">
      <dgm:prSet/>
      <dgm:spPr/>
      <dgm:t>
        <a:bodyPr/>
        <a:lstStyle/>
        <a:p>
          <a:endParaRPr lang="ru-RU"/>
        </a:p>
      </dgm:t>
    </dgm:pt>
    <dgm:pt modelId="{4754F9A0-049B-4A17-AA3A-729045D0A5A4}">
      <dgm:prSet/>
      <dgm:spPr/>
      <dgm:t>
        <a:bodyPr/>
        <a:lstStyle/>
        <a:p>
          <a:pPr rtl="0"/>
          <a:endParaRPr lang="ru-RU" dirty="0"/>
        </a:p>
      </dgm:t>
    </dgm:pt>
    <dgm:pt modelId="{053F655D-DFA0-4F36-87C0-E8666BB412F5}" type="parTrans" cxnId="{ACB0F384-66B8-454C-83E6-022FB8C100D6}">
      <dgm:prSet/>
      <dgm:spPr/>
      <dgm:t>
        <a:bodyPr/>
        <a:lstStyle/>
        <a:p>
          <a:endParaRPr lang="ru-RU"/>
        </a:p>
      </dgm:t>
    </dgm:pt>
    <dgm:pt modelId="{143B9C48-5C70-440E-A7C6-42321C4C9A46}" type="sibTrans" cxnId="{ACB0F384-66B8-454C-83E6-022FB8C100D6}">
      <dgm:prSet/>
      <dgm:spPr/>
      <dgm:t>
        <a:bodyPr/>
        <a:lstStyle/>
        <a:p>
          <a:endParaRPr lang="ru-RU"/>
        </a:p>
      </dgm:t>
    </dgm:pt>
    <dgm:pt modelId="{5478FE8F-E11F-4613-BE0D-B486B49EECF8}" type="pres">
      <dgm:prSet presAssocID="{BCB80BEB-A194-4682-B30E-37DE081E1C1E}" presName="linear" presStyleCnt="0">
        <dgm:presLayoutVars>
          <dgm:animLvl val="lvl"/>
          <dgm:resizeHandles val="exact"/>
        </dgm:presLayoutVars>
      </dgm:prSet>
      <dgm:spPr/>
    </dgm:pt>
    <dgm:pt modelId="{1CD3BBDB-2E40-493F-A7CF-4E2C48C2D0FA}" type="pres">
      <dgm:prSet presAssocID="{42E5BD4E-0130-4A94-BCFD-B23FF606373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AB2ADD-3493-4A6A-8534-F4FE3B235BDF}" type="pres">
      <dgm:prSet presAssocID="{CCE4910E-7D41-469D-BDD0-8FDFE1453828}" presName="spacer" presStyleCnt="0"/>
      <dgm:spPr/>
    </dgm:pt>
    <dgm:pt modelId="{9D5D8728-1554-4501-892E-87C52780D665}" type="pres">
      <dgm:prSet presAssocID="{7A8DC21B-A9FC-48BD-B37F-46A305E8D0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63652-550A-4F0C-9032-A78515925C37}" type="pres">
      <dgm:prSet presAssocID="{1520571E-FDC2-4715-A642-C78376D0D651}" presName="spacer" presStyleCnt="0"/>
      <dgm:spPr/>
    </dgm:pt>
    <dgm:pt modelId="{ADF8D27B-E045-46A5-AFE6-8B82EC5A8517}" type="pres">
      <dgm:prSet presAssocID="{684252DC-4C23-41E4-A566-C216E45DD2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8344E8-521D-4A8D-AF26-3C2A9385C105}" type="pres">
      <dgm:prSet presAssocID="{CB6ED0D2-BC29-4825-AC18-D88B85DA234E}" presName="spacer" presStyleCnt="0"/>
      <dgm:spPr/>
    </dgm:pt>
    <dgm:pt modelId="{C08A370E-FA01-4190-8F78-72A6BFF491E9}" type="pres">
      <dgm:prSet presAssocID="{C3678554-7E53-44E6-BE5B-050EBD66D3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3FE1-04C2-461E-8A81-1B108A462482}" type="pres">
      <dgm:prSet presAssocID="{C3678554-7E53-44E6-BE5B-050EBD66D3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7AA33-4934-4716-A48F-7078293040F1}" srcId="{BCB80BEB-A194-4682-B30E-37DE081E1C1E}" destId="{C3678554-7E53-44E6-BE5B-050EBD66D3AE}" srcOrd="3" destOrd="0" parTransId="{E3767A07-0537-4AF6-89BB-11C4817FFC4E}" sibTransId="{82404316-A55C-4DC3-B2AF-9AD491AD19DE}"/>
    <dgm:cxn modelId="{CCEFAC98-1D38-4954-B7E1-C82333DE030C}" type="presOf" srcId="{7A8DC21B-A9FC-48BD-B37F-46A305E8D0C4}" destId="{9D5D8728-1554-4501-892E-87C52780D665}" srcOrd="0" destOrd="0" presId="urn:microsoft.com/office/officeart/2005/8/layout/vList2"/>
    <dgm:cxn modelId="{6141D824-9EB2-4CF0-B299-99CCE4E0D097}" type="presOf" srcId="{BCB80BEB-A194-4682-B30E-37DE081E1C1E}" destId="{5478FE8F-E11F-4613-BE0D-B486B49EECF8}" srcOrd="0" destOrd="0" presId="urn:microsoft.com/office/officeart/2005/8/layout/vList2"/>
    <dgm:cxn modelId="{ACB0F384-66B8-454C-83E6-022FB8C100D6}" srcId="{C3678554-7E53-44E6-BE5B-050EBD66D3AE}" destId="{4754F9A0-049B-4A17-AA3A-729045D0A5A4}" srcOrd="0" destOrd="0" parTransId="{053F655D-DFA0-4F36-87C0-E8666BB412F5}" sibTransId="{143B9C48-5C70-440E-A7C6-42321C4C9A46}"/>
    <dgm:cxn modelId="{C9C4B7DF-516F-4456-9D93-B8C797124674}" srcId="{BCB80BEB-A194-4682-B30E-37DE081E1C1E}" destId="{684252DC-4C23-41E4-A566-C216E45DD2D3}" srcOrd="2" destOrd="0" parTransId="{311D5831-F6BD-40E9-8063-450806B11C54}" sibTransId="{CB6ED0D2-BC29-4825-AC18-D88B85DA234E}"/>
    <dgm:cxn modelId="{39536AD3-914F-4288-859B-7B01F695C83A}" srcId="{BCB80BEB-A194-4682-B30E-37DE081E1C1E}" destId="{7A8DC21B-A9FC-48BD-B37F-46A305E8D0C4}" srcOrd="1" destOrd="0" parTransId="{581011ED-081E-4410-9C06-92099A0218DB}" sibTransId="{1520571E-FDC2-4715-A642-C78376D0D651}"/>
    <dgm:cxn modelId="{2314D037-828A-4DA0-8982-E2B17A6956F9}" type="presOf" srcId="{4754F9A0-049B-4A17-AA3A-729045D0A5A4}" destId="{494A3FE1-04C2-461E-8A81-1B108A462482}" srcOrd="0" destOrd="0" presId="urn:microsoft.com/office/officeart/2005/8/layout/vList2"/>
    <dgm:cxn modelId="{0C4789E0-065B-434F-A4AE-FDFB965EE71C}" type="presOf" srcId="{684252DC-4C23-41E4-A566-C216E45DD2D3}" destId="{ADF8D27B-E045-46A5-AFE6-8B82EC5A8517}" srcOrd="0" destOrd="0" presId="urn:microsoft.com/office/officeart/2005/8/layout/vList2"/>
    <dgm:cxn modelId="{2C1DD38A-56E5-474F-B964-AAAB18F07FE4}" type="presOf" srcId="{42E5BD4E-0130-4A94-BCFD-B23FF606373D}" destId="{1CD3BBDB-2E40-493F-A7CF-4E2C48C2D0FA}" srcOrd="0" destOrd="0" presId="urn:microsoft.com/office/officeart/2005/8/layout/vList2"/>
    <dgm:cxn modelId="{9C41108A-665A-4ACD-BF5B-DD8152223530}" type="presOf" srcId="{C3678554-7E53-44E6-BE5B-050EBD66D3AE}" destId="{C08A370E-FA01-4190-8F78-72A6BFF491E9}" srcOrd="0" destOrd="0" presId="urn:microsoft.com/office/officeart/2005/8/layout/vList2"/>
    <dgm:cxn modelId="{0ECB8C86-3CD5-4DFD-9153-97CF779B0973}" srcId="{BCB80BEB-A194-4682-B30E-37DE081E1C1E}" destId="{42E5BD4E-0130-4A94-BCFD-B23FF606373D}" srcOrd="0" destOrd="0" parTransId="{12FDC3D5-725D-45BE-950B-01C3226C68A9}" sibTransId="{CCE4910E-7D41-469D-BDD0-8FDFE1453828}"/>
    <dgm:cxn modelId="{B42BF058-0969-4746-9662-B86337BD39FD}" type="presParOf" srcId="{5478FE8F-E11F-4613-BE0D-B486B49EECF8}" destId="{1CD3BBDB-2E40-493F-A7CF-4E2C48C2D0FA}" srcOrd="0" destOrd="0" presId="urn:microsoft.com/office/officeart/2005/8/layout/vList2"/>
    <dgm:cxn modelId="{18501E39-75A0-4284-A99F-8BC7DE7DF927}" type="presParOf" srcId="{5478FE8F-E11F-4613-BE0D-B486B49EECF8}" destId="{13AB2ADD-3493-4A6A-8534-F4FE3B235BDF}" srcOrd="1" destOrd="0" presId="urn:microsoft.com/office/officeart/2005/8/layout/vList2"/>
    <dgm:cxn modelId="{1A5A49AF-8432-4BFD-86D7-B1A9A613FA98}" type="presParOf" srcId="{5478FE8F-E11F-4613-BE0D-B486B49EECF8}" destId="{9D5D8728-1554-4501-892E-87C52780D665}" srcOrd="2" destOrd="0" presId="urn:microsoft.com/office/officeart/2005/8/layout/vList2"/>
    <dgm:cxn modelId="{7DEE5A91-9B51-4A73-AB1E-B3BAE4FAAFFF}" type="presParOf" srcId="{5478FE8F-E11F-4613-BE0D-B486B49EECF8}" destId="{46B63652-550A-4F0C-9032-A78515925C37}" srcOrd="3" destOrd="0" presId="urn:microsoft.com/office/officeart/2005/8/layout/vList2"/>
    <dgm:cxn modelId="{27C840C0-D6DD-4AF8-AADF-462DC8AB733E}" type="presParOf" srcId="{5478FE8F-E11F-4613-BE0D-B486B49EECF8}" destId="{ADF8D27B-E045-46A5-AFE6-8B82EC5A8517}" srcOrd="4" destOrd="0" presId="urn:microsoft.com/office/officeart/2005/8/layout/vList2"/>
    <dgm:cxn modelId="{7F07AFF3-F1A9-473D-B855-5FE4E8F36FE5}" type="presParOf" srcId="{5478FE8F-E11F-4613-BE0D-B486B49EECF8}" destId="{668344E8-521D-4A8D-AF26-3C2A9385C105}" srcOrd="5" destOrd="0" presId="urn:microsoft.com/office/officeart/2005/8/layout/vList2"/>
    <dgm:cxn modelId="{23D4A01D-59D7-4725-8AF6-392E1EFA7D5D}" type="presParOf" srcId="{5478FE8F-E11F-4613-BE0D-B486B49EECF8}" destId="{C08A370E-FA01-4190-8F78-72A6BFF491E9}" srcOrd="6" destOrd="0" presId="urn:microsoft.com/office/officeart/2005/8/layout/vList2"/>
    <dgm:cxn modelId="{9CF41862-F2A6-4349-A7FB-8012FB8D777D}" type="presParOf" srcId="{5478FE8F-E11F-4613-BE0D-B486B49EECF8}" destId="{494A3FE1-04C2-461E-8A81-1B108A46248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5BD140-F6A8-4759-B98A-53D79312B5F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41B3F551-71FF-4293-B742-08AEA5CE2EB3}">
      <dgm:prSet/>
      <dgm:spPr/>
      <dgm:t>
        <a:bodyPr/>
        <a:lstStyle/>
        <a:p>
          <a:pPr rtl="0"/>
          <a:r>
            <a:rPr lang="ru-RU" dirty="0" smtClean="0"/>
            <a:t>В течение </a:t>
          </a:r>
          <a:r>
            <a:rPr lang="ru-RU" b="1" dirty="0" smtClean="0"/>
            <a:t>14 дней</a:t>
          </a:r>
          <a:endParaRPr lang="ru-RU" b="1" dirty="0"/>
        </a:p>
      </dgm:t>
    </dgm:pt>
    <dgm:pt modelId="{95E1D0C6-F4C5-476F-B9B6-0153927B38B4}" type="parTrans" cxnId="{98D91FD7-AD20-4C93-8678-8DB45ACEE447}">
      <dgm:prSet/>
      <dgm:spPr/>
      <dgm:t>
        <a:bodyPr/>
        <a:lstStyle/>
        <a:p>
          <a:endParaRPr lang="ru-RU"/>
        </a:p>
      </dgm:t>
    </dgm:pt>
    <dgm:pt modelId="{2A5F8F0D-E7D3-4F97-9EFF-CAC1EA9A8375}" type="sibTrans" cxnId="{98D91FD7-AD20-4C93-8678-8DB45ACEE447}">
      <dgm:prSet/>
      <dgm:spPr/>
      <dgm:t>
        <a:bodyPr/>
        <a:lstStyle/>
        <a:p>
          <a:endParaRPr lang="ru-RU"/>
        </a:p>
      </dgm:t>
    </dgm:pt>
    <dgm:pt modelId="{446D07FA-F517-4ABD-9749-B01AD772A660}">
      <dgm:prSet/>
      <dgm:spPr/>
      <dgm:t>
        <a:bodyPr/>
        <a:lstStyle/>
        <a:p>
          <a:pPr rtl="0"/>
          <a:r>
            <a:rPr lang="ru-RU" b="1" dirty="0" smtClean="0"/>
            <a:t>Подписывает</a:t>
          </a:r>
          <a:endParaRPr lang="ru-RU" b="1" dirty="0"/>
        </a:p>
      </dgm:t>
    </dgm:pt>
    <dgm:pt modelId="{815AE64A-412A-4D22-85D5-767A1E9F5E5F}" type="parTrans" cxnId="{CB1882CD-E40B-4B9C-B60C-1CBEFCDE0CE7}">
      <dgm:prSet/>
      <dgm:spPr/>
      <dgm:t>
        <a:bodyPr/>
        <a:lstStyle/>
        <a:p>
          <a:endParaRPr lang="ru-RU"/>
        </a:p>
      </dgm:t>
    </dgm:pt>
    <dgm:pt modelId="{BCD92E78-0C93-425B-A4AB-70169DE24063}" type="sibTrans" cxnId="{CB1882CD-E40B-4B9C-B60C-1CBEFCDE0CE7}">
      <dgm:prSet/>
      <dgm:spPr/>
      <dgm:t>
        <a:bodyPr/>
        <a:lstStyle/>
        <a:p>
          <a:endParaRPr lang="ru-RU"/>
        </a:p>
      </dgm:t>
    </dgm:pt>
    <dgm:pt modelId="{4DBEB6C7-B263-4076-9702-6E524D5D33A8}">
      <dgm:prSet/>
      <dgm:spPr/>
      <dgm:t>
        <a:bodyPr/>
        <a:lstStyle/>
        <a:p>
          <a:pPr rtl="0"/>
          <a:r>
            <a:rPr lang="ru-RU" b="1" dirty="0" smtClean="0"/>
            <a:t>Обнародует</a:t>
          </a:r>
          <a:r>
            <a:rPr lang="ru-RU" dirty="0" smtClean="0"/>
            <a:t> </a:t>
          </a:r>
          <a:endParaRPr lang="ru-RU" dirty="0"/>
        </a:p>
      </dgm:t>
    </dgm:pt>
    <dgm:pt modelId="{08450AE8-04D6-4522-8FE0-69157B329C78}" type="parTrans" cxnId="{079414E5-1E9E-41ED-8A94-36F7AE0A5012}">
      <dgm:prSet/>
      <dgm:spPr/>
      <dgm:t>
        <a:bodyPr/>
        <a:lstStyle/>
        <a:p>
          <a:endParaRPr lang="ru-RU"/>
        </a:p>
      </dgm:t>
    </dgm:pt>
    <dgm:pt modelId="{39DDF6E2-6CCF-4726-ACFC-8871CAA277CC}" type="sibTrans" cxnId="{079414E5-1E9E-41ED-8A94-36F7AE0A5012}">
      <dgm:prSet/>
      <dgm:spPr/>
      <dgm:t>
        <a:bodyPr/>
        <a:lstStyle/>
        <a:p>
          <a:endParaRPr lang="ru-RU"/>
        </a:p>
      </dgm:t>
    </dgm:pt>
    <dgm:pt modelId="{78EC6B37-A833-4C81-9645-EAC1F49E6FFA}">
      <dgm:prSet/>
      <dgm:spPr/>
      <dgm:t>
        <a:bodyPr/>
        <a:lstStyle/>
        <a:p>
          <a:pPr rtl="0"/>
          <a:r>
            <a:rPr lang="ru-RU" smtClean="0"/>
            <a:t>Право отлагательного вето</a:t>
          </a:r>
          <a:endParaRPr lang="ru-RU"/>
        </a:p>
      </dgm:t>
    </dgm:pt>
    <dgm:pt modelId="{79D90E71-DD9A-4A1D-B36A-496C2ABCF73E}" type="parTrans" cxnId="{A39E9F09-6561-4E21-8979-F44EE8B341F0}">
      <dgm:prSet/>
      <dgm:spPr/>
      <dgm:t>
        <a:bodyPr/>
        <a:lstStyle/>
        <a:p>
          <a:endParaRPr lang="ru-RU"/>
        </a:p>
      </dgm:t>
    </dgm:pt>
    <dgm:pt modelId="{B3DE3436-470A-41A3-9B2B-3C3CC8FA4272}" type="sibTrans" cxnId="{A39E9F09-6561-4E21-8979-F44EE8B341F0}">
      <dgm:prSet/>
      <dgm:spPr/>
      <dgm:t>
        <a:bodyPr/>
        <a:lstStyle/>
        <a:p>
          <a:endParaRPr lang="ru-RU"/>
        </a:p>
      </dgm:t>
    </dgm:pt>
    <dgm:pt modelId="{28849CAB-584A-4C72-9FC2-06EB638FE733}" type="pres">
      <dgm:prSet presAssocID="{A05BD140-F6A8-4759-B98A-53D79312B5FC}" presName="linear" presStyleCnt="0">
        <dgm:presLayoutVars>
          <dgm:animLvl val="lvl"/>
          <dgm:resizeHandles val="exact"/>
        </dgm:presLayoutVars>
      </dgm:prSet>
      <dgm:spPr/>
    </dgm:pt>
    <dgm:pt modelId="{9A4211FD-73DF-4E15-B08A-9E744AF2F190}" type="pres">
      <dgm:prSet presAssocID="{41B3F551-71FF-4293-B742-08AEA5CE2E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130D16-270D-48AF-9D20-FADD49429117}" type="pres">
      <dgm:prSet presAssocID="{2A5F8F0D-E7D3-4F97-9EFF-CAC1EA9A8375}" presName="spacer" presStyleCnt="0"/>
      <dgm:spPr/>
    </dgm:pt>
    <dgm:pt modelId="{304E9290-A528-4C33-9F65-6921F5DA3507}" type="pres">
      <dgm:prSet presAssocID="{446D07FA-F517-4ABD-9749-B01AD772A6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C754B0-2E7F-4B7A-BE61-68634B7C83EB}" type="pres">
      <dgm:prSet presAssocID="{BCD92E78-0C93-425B-A4AB-70169DE24063}" presName="spacer" presStyleCnt="0"/>
      <dgm:spPr/>
    </dgm:pt>
    <dgm:pt modelId="{14192B5D-2519-4582-9430-A757FD694B43}" type="pres">
      <dgm:prSet presAssocID="{4DBEB6C7-B263-4076-9702-6E524D5D33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BB3222-72AB-4D1B-9510-6CDD15A66CD6}" type="pres">
      <dgm:prSet presAssocID="{39DDF6E2-6CCF-4726-ACFC-8871CAA277CC}" presName="spacer" presStyleCnt="0"/>
      <dgm:spPr/>
    </dgm:pt>
    <dgm:pt modelId="{BE4727A1-685B-4663-988B-4E91614D259F}" type="pres">
      <dgm:prSet presAssocID="{78EC6B37-A833-4C81-9645-EAC1F49E6F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6F93CF-1CFB-4A7A-85D8-989FAC596629}" type="presOf" srcId="{78EC6B37-A833-4C81-9645-EAC1F49E6FFA}" destId="{BE4727A1-685B-4663-988B-4E91614D259F}" srcOrd="0" destOrd="0" presId="urn:microsoft.com/office/officeart/2005/8/layout/vList2"/>
    <dgm:cxn modelId="{CB1882CD-E40B-4B9C-B60C-1CBEFCDE0CE7}" srcId="{A05BD140-F6A8-4759-B98A-53D79312B5FC}" destId="{446D07FA-F517-4ABD-9749-B01AD772A660}" srcOrd="1" destOrd="0" parTransId="{815AE64A-412A-4D22-85D5-767A1E9F5E5F}" sibTransId="{BCD92E78-0C93-425B-A4AB-70169DE24063}"/>
    <dgm:cxn modelId="{37E2A10B-97CD-418D-AD82-2D3E5732DF06}" type="presOf" srcId="{A05BD140-F6A8-4759-B98A-53D79312B5FC}" destId="{28849CAB-584A-4C72-9FC2-06EB638FE733}" srcOrd="0" destOrd="0" presId="urn:microsoft.com/office/officeart/2005/8/layout/vList2"/>
    <dgm:cxn modelId="{A39E9F09-6561-4E21-8979-F44EE8B341F0}" srcId="{A05BD140-F6A8-4759-B98A-53D79312B5FC}" destId="{78EC6B37-A833-4C81-9645-EAC1F49E6FFA}" srcOrd="3" destOrd="0" parTransId="{79D90E71-DD9A-4A1D-B36A-496C2ABCF73E}" sibTransId="{B3DE3436-470A-41A3-9B2B-3C3CC8FA4272}"/>
    <dgm:cxn modelId="{EF129B94-E994-400B-AAD7-D5A5627A4612}" type="presOf" srcId="{41B3F551-71FF-4293-B742-08AEA5CE2EB3}" destId="{9A4211FD-73DF-4E15-B08A-9E744AF2F190}" srcOrd="0" destOrd="0" presId="urn:microsoft.com/office/officeart/2005/8/layout/vList2"/>
    <dgm:cxn modelId="{1400489D-A8D1-4BA1-89BC-663965FEA6D3}" type="presOf" srcId="{446D07FA-F517-4ABD-9749-B01AD772A660}" destId="{304E9290-A528-4C33-9F65-6921F5DA3507}" srcOrd="0" destOrd="0" presId="urn:microsoft.com/office/officeart/2005/8/layout/vList2"/>
    <dgm:cxn modelId="{079414E5-1E9E-41ED-8A94-36F7AE0A5012}" srcId="{A05BD140-F6A8-4759-B98A-53D79312B5FC}" destId="{4DBEB6C7-B263-4076-9702-6E524D5D33A8}" srcOrd="2" destOrd="0" parTransId="{08450AE8-04D6-4522-8FE0-69157B329C78}" sibTransId="{39DDF6E2-6CCF-4726-ACFC-8871CAA277CC}"/>
    <dgm:cxn modelId="{98D91FD7-AD20-4C93-8678-8DB45ACEE447}" srcId="{A05BD140-F6A8-4759-B98A-53D79312B5FC}" destId="{41B3F551-71FF-4293-B742-08AEA5CE2EB3}" srcOrd="0" destOrd="0" parTransId="{95E1D0C6-F4C5-476F-B9B6-0153927B38B4}" sibTransId="{2A5F8F0D-E7D3-4F97-9EFF-CAC1EA9A8375}"/>
    <dgm:cxn modelId="{0570EEAE-38DB-4796-88E1-D8B201209E86}" type="presOf" srcId="{4DBEB6C7-B263-4076-9702-6E524D5D33A8}" destId="{14192B5D-2519-4582-9430-A757FD694B43}" srcOrd="0" destOrd="0" presId="urn:microsoft.com/office/officeart/2005/8/layout/vList2"/>
    <dgm:cxn modelId="{B2CD1808-20F4-4262-9C4B-69AB317D49D1}" type="presParOf" srcId="{28849CAB-584A-4C72-9FC2-06EB638FE733}" destId="{9A4211FD-73DF-4E15-B08A-9E744AF2F190}" srcOrd="0" destOrd="0" presId="urn:microsoft.com/office/officeart/2005/8/layout/vList2"/>
    <dgm:cxn modelId="{69A12DD1-CB60-4DFA-98DE-9378ABEE8CB5}" type="presParOf" srcId="{28849CAB-584A-4C72-9FC2-06EB638FE733}" destId="{9F130D16-270D-48AF-9D20-FADD49429117}" srcOrd="1" destOrd="0" presId="urn:microsoft.com/office/officeart/2005/8/layout/vList2"/>
    <dgm:cxn modelId="{354FAA18-6A75-4A1F-8AC7-585D881A6CD4}" type="presParOf" srcId="{28849CAB-584A-4C72-9FC2-06EB638FE733}" destId="{304E9290-A528-4C33-9F65-6921F5DA3507}" srcOrd="2" destOrd="0" presId="urn:microsoft.com/office/officeart/2005/8/layout/vList2"/>
    <dgm:cxn modelId="{D076A940-5B60-4166-A54A-E77FFF13D1EA}" type="presParOf" srcId="{28849CAB-584A-4C72-9FC2-06EB638FE733}" destId="{84C754B0-2E7F-4B7A-BE61-68634B7C83EB}" srcOrd="3" destOrd="0" presId="urn:microsoft.com/office/officeart/2005/8/layout/vList2"/>
    <dgm:cxn modelId="{A56B7FF8-198D-4A3C-8C22-6535A7EDAE9F}" type="presParOf" srcId="{28849CAB-584A-4C72-9FC2-06EB638FE733}" destId="{14192B5D-2519-4582-9430-A757FD694B43}" srcOrd="4" destOrd="0" presId="urn:microsoft.com/office/officeart/2005/8/layout/vList2"/>
    <dgm:cxn modelId="{EADA2C04-E5CA-4DE0-AE98-ED1EBC9E4327}" type="presParOf" srcId="{28849CAB-584A-4C72-9FC2-06EB638FE733}" destId="{AABB3222-72AB-4D1B-9510-6CDD15A66CD6}" srcOrd="5" destOrd="0" presId="urn:microsoft.com/office/officeart/2005/8/layout/vList2"/>
    <dgm:cxn modelId="{C8E70253-0674-4224-9084-26464CAC944F}" type="presParOf" srcId="{28849CAB-584A-4C72-9FC2-06EB638FE733}" destId="{BE4727A1-685B-4663-988B-4E91614D25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FFEFC6-811D-4693-9DBE-1C91AF763CC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EA8F9F-C067-4DFC-996D-82CEE83F4498}">
      <dgm:prSet/>
      <dgm:spPr/>
      <dgm:t>
        <a:bodyPr/>
        <a:lstStyle/>
        <a:p>
          <a:pPr rtl="0"/>
          <a:r>
            <a:rPr lang="ru-RU" b="1" dirty="0" smtClean="0"/>
            <a:t>ГД РФ</a:t>
          </a:r>
          <a:endParaRPr lang="ru-RU" b="1" dirty="0"/>
        </a:p>
      </dgm:t>
    </dgm:pt>
    <dgm:pt modelId="{B8E4B122-C4A1-40AB-8290-CF62796FEF2C}" type="parTrans" cxnId="{CE46A7C0-BE59-4024-8450-274AF4DE58A4}">
      <dgm:prSet/>
      <dgm:spPr/>
      <dgm:t>
        <a:bodyPr/>
        <a:lstStyle/>
        <a:p>
          <a:endParaRPr lang="ru-RU"/>
        </a:p>
      </dgm:t>
    </dgm:pt>
    <dgm:pt modelId="{EBEF4854-D3D1-4ED2-8384-CA6657A5864E}" type="sibTrans" cxnId="{CE46A7C0-BE59-4024-8450-274AF4DE58A4}">
      <dgm:prSet/>
      <dgm:spPr/>
      <dgm:t>
        <a:bodyPr/>
        <a:lstStyle/>
        <a:p>
          <a:endParaRPr lang="ru-RU"/>
        </a:p>
      </dgm:t>
    </dgm:pt>
    <dgm:pt modelId="{1802F596-BC12-451E-B3D8-8C08276EC12F}">
      <dgm:prSet/>
      <dgm:spPr/>
      <dgm:t>
        <a:bodyPr/>
        <a:lstStyle/>
        <a:p>
          <a:pPr rtl="0"/>
          <a:r>
            <a:rPr lang="ru-RU" b="1" dirty="0" smtClean="0"/>
            <a:t>СФ РФ</a:t>
          </a:r>
          <a:endParaRPr lang="ru-RU" b="1" dirty="0"/>
        </a:p>
      </dgm:t>
    </dgm:pt>
    <dgm:pt modelId="{434F1A44-F8E5-452C-A6BE-B92D536726D0}" type="parTrans" cxnId="{2D6718D4-BF40-4627-BD5C-5228D64500C0}">
      <dgm:prSet/>
      <dgm:spPr/>
      <dgm:t>
        <a:bodyPr/>
        <a:lstStyle/>
        <a:p>
          <a:endParaRPr lang="ru-RU"/>
        </a:p>
      </dgm:t>
    </dgm:pt>
    <dgm:pt modelId="{9CDB6D6E-F625-4F87-B96A-B6AF8B1FD9EB}" type="sibTrans" cxnId="{2D6718D4-BF40-4627-BD5C-5228D64500C0}">
      <dgm:prSet/>
      <dgm:spPr/>
      <dgm:t>
        <a:bodyPr/>
        <a:lstStyle/>
        <a:p>
          <a:endParaRPr lang="ru-RU"/>
        </a:p>
      </dgm:t>
    </dgm:pt>
    <dgm:pt modelId="{F362FB51-C384-4DA8-92E0-8DBF77E7174F}">
      <dgm:prSet/>
      <dgm:spPr/>
      <dgm:t>
        <a:bodyPr/>
        <a:lstStyle/>
        <a:p>
          <a:pPr rtl="0"/>
          <a:r>
            <a:rPr lang="ru-RU" b="1" dirty="0" smtClean="0"/>
            <a:t>Президент РФ</a:t>
          </a:r>
          <a:endParaRPr lang="ru-RU" b="1" dirty="0"/>
        </a:p>
      </dgm:t>
    </dgm:pt>
    <dgm:pt modelId="{F2284540-0245-4903-886B-E932C38BF4DD}" type="parTrans" cxnId="{185D49B3-761F-45FD-93A9-6194952866AF}">
      <dgm:prSet/>
      <dgm:spPr/>
      <dgm:t>
        <a:bodyPr/>
        <a:lstStyle/>
        <a:p>
          <a:endParaRPr lang="ru-RU"/>
        </a:p>
      </dgm:t>
    </dgm:pt>
    <dgm:pt modelId="{FEA55857-4715-43F4-BB0C-AF5491DE4D6F}" type="sibTrans" cxnId="{185D49B3-761F-45FD-93A9-6194952866AF}">
      <dgm:prSet/>
      <dgm:spPr/>
      <dgm:t>
        <a:bodyPr/>
        <a:lstStyle/>
        <a:p>
          <a:endParaRPr lang="ru-RU"/>
        </a:p>
      </dgm:t>
    </dgm:pt>
    <dgm:pt modelId="{48B03CAA-952C-46C0-98A5-046510919673}" type="pres">
      <dgm:prSet presAssocID="{ACFFEFC6-811D-4693-9DBE-1C91AF763CCF}" presName="Name0" presStyleCnt="0">
        <dgm:presLayoutVars>
          <dgm:dir/>
          <dgm:resizeHandles val="exact"/>
        </dgm:presLayoutVars>
      </dgm:prSet>
      <dgm:spPr/>
    </dgm:pt>
    <dgm:pt modelId="{542CA8F8-E7D8-410A-9210-1D3D07F924F2}" type="pres">
      <dgm:prSet presAssocID="{ACFFEFC6-811D-4693-9DBE-1C91AF763CCF}" presName="arrow" presStyleLbl="bgShp" presStyleIdx="0" presStyleCnt="1"/>
      <dgm:spPr/>
      <dgm:t>
        <a:bodyPr/>
        <a:lstStyle/>
        <a:p>
          <a:endParaRPr lang="ru-RU"/>
        </a:p>
      </dgm:t>
    </dgm:pt>
    <dgm:pt modelId="{FBDCB2E9-DA14-4214-987A-7EB30930E478}" type="pres">
      <dgm:prSet presAssocID="{ACFFEFC6-811D-4693-9DBE-1C91AF763CCF}" presName="points" presStyleCnt="0"/>
      <dgm:spPr/>
    </dgm:pt>
    <dgm:pt modelId="{8F380D53-E44D-47E2-A145-6FD38740946C}" type="pres">
      <dgm:prSet presAssocID="{3FEA8F9F-C067-4DFC-996D-82CEE83F4498}" presName="compositeA" presStyleCnt="0"/>
      <dgm:spPr/>
    </dgm:pt>
    <dgm:pt modelId="{B53DDBFA-098B-4FFF-A241-5DF5169C7F86}" type="pres">
      <dgm:prSet presAssocID="{3FEA8F9F-C067-4DFC-996D-82CEE83F4498}" presName="textA" presStyleLbl="revTx" presStyleIdx="0" presStyleCnt="3">
        <dgm:presLayoutVars>
          <dgm:bulletEnabled val="1"/>
        </dgm:presLayoutVars>
      </dgm:prSet>
      <dgm:spPr/>
    </dgm:pt>
    <dgm:pt modelId="{0A9F75DE-6FBC-412C-883C-1D0F9C53CD49}" type="pres">
      <dgm:prSet presAssocID="{3FEA8F9F-C067-4DFC-996D-82CEE83F4498}" presName="circleA" presStyleLbl="node1" presStyleIdx="0" presStyleCnt="3"/>
      <dgm:spPr/>
    </dgm:pt>
    <dgm:pt modelId="{1D8C5283-4CA5-4956-882A-E54B53407B73}" type="pres">
      <dgm:prSet presAssocID="{3FEA8F9F-C067-4DFC-996D-82CEE83F4498}" presName="spaceA" presStyleCnt="0"/>
      <dgm:spPr/>
    </dgm:pt>
    <dgm:pt modelId="{3981A424-DB6E-476C-9C59-62107CDE8569}" type="pres">
      <dgm:prSet presAssocID="{EBEF4854-D3D1-4ED2-8384-CA6657A5864E}" presName="space" presStyleCnt="0"/>
      <dgm:spPr/>
    </dgm:pt>
    <dgm:pt modelId="{E60D4247-B711-4F7B-BD78-0B0163044B1C}" type="pres">
      <dgm:prSet presAssocID="{1802F596-BC12-451E-B3D8-8C08276EC12F}" presName="compositeB" presStyleCnt="0"/>
      <dgm:spPr/>
    </dgm:pt>
    <dgm:pt modelId="{E222164D-DD75-4EC5-9983-5E1EA8252F52}" type="pres">
      <dgm:prSet presAssocID="{1802F596-BC12-451E-B3D8-8C08276EC12F}" presName="textB" presStyleLbl="revTx" presStyleIdx="1" presStyleCnt="3" custLinFactY="-42603" custLinFactNeighborX="-1171" custLinFactNeighborY="-100000">
        <dgm:presLayoutVars>
          <dgm:bulletEnabled val="1"/>
        </dgm:presLayoutVars>
      </dgm:prSet>
      <dgm:spPr/>
    </dgm:pt>
    <dgm:pt modelId="{496398FC-FDB7-4F9D-B3FA-5F0889D079DD}" type="pres">
      <dgm:prSet presAssocID="{1802F596-BC12-451E-B3D8-8C08276EC12F}" presName="circleB" presStyleLbl="node1" presStyleIdx="1" presStyleCnt="3"/>
      <dgm:spPr/>
    </dgm:pt>
    <dgm:pt modelId="{047E2B03-109C-4297-BC8D-402F40591320}" type="pres">
      <dgm:prSet presAssocID="{1802F596-BC12-451E-B3D8-8C08276EC12F}" presName="spaceB" presStyleCnt="0"/>
      <dgm:spPr/>
    </dgm:pt>
    <dgm:pt modelId="{664B9F27-FFE5-437F-B577-887DEAA37CE1}" type="pres">
      <dgm:prSet presAssocID="{9CDB6D6E-F625-4F87-B96A-B6AF8B1FD9EB}" presName="space" presStyleCnt="0"/>
      <dgm:spPr/>
    </dgm:pt>
    <dgm:pt modelId="{B5E62AD0-0BA8-427B-AE12-97E6FC39EF94}" type="pres">
      <dgm:prSet presAssocID="{F362FB51-C384-4DA8-92E0-8DBF77E7174F}" presName="compositeA" presStyleCnt="0"/>
      <dgm:spPr/>
    </dgm:pt>
    <dgm:pt modelId="{A6A30456-AC0E-4318-AD20-2C4624901D1D}" type="pres">
      <dgm:prSet presAssocID="{F362FB51-C384-4DA8-92E0-8DBF77E7174F}" presName="textA" presStyleLbl="revTx" presStyleIdx="2" presStyleCnt="3">
        <dgm:presLayoutVars>
          <dgm:bulletEnabled val="1"/>
        </dgm:presLayoutVars>
      </dgm:prSet>
      <dgm:spPr/>
    </dgm:pt>
    <dgm:pt modelId="{A4D28801-F72D-48F2-8C87-7854B04765F2}" type="pres">
      <dgm:prSet presAssocID="{F362FB51-C384-4DA8-92E0-8DBF77E7174F}" presName="circleA" presStyleLbl="node1" presStyleIdx="2" presStyleCnt="3"/>
      <dgm:spPr/>
    </dgm:pt>
    <dgm:pt modelId="{966C0DB9-AC84-4348-90B7-23BBA2D42F32}" type="pres">
      <dgm:prSet presAssocID="{F362FB51-C384-4DA8-92E0-8DBF77E7174F}" presName="spaceA" presStyleCnt="0"/>
      <dgm:spPr/>
    </dgm:pt>
  </dgm:ptLst>
  <dgm:cxnLst>
    <dgm:cxn modelId="{2D6718D4-BF40-4627-BD5C-5228D64500C0}" srcId="{ACFFEFC6-811D-4693-9DBE-1C91AF763CCF}" destId="{1802F596-BC12-451E-B3D8-8C08276EC12F}" srcOrd="1" destOrd="0" parTransId="{434F1A44-F8E5-452C-A6BE-B92D536726D0}" sibTransId="{9CDB6D6E-F625-4F87-B96A-B6AF8B1FD9EB}"/>
    <dgm:cxn modelId="{F7DEF019-E893-468F-B792-D2A7558F683D}" type="presOf" srcId="{1802F596-BC12-451E-B3D8-8C08276EC12F}" destId="{E222164D-DD75-4EC5-9983-5E1EA8252F52}" srcOrd="0" destOrd="0" presId="urn:microsoft.com/office/officeart/2005/8/layout/hProcess11"/>
    <dgm:cxn modelId="{9B3D76AA-EFE3-4447-8FF0-0D24FFDD39FE}" type="presOf" srcId="{ACFFEFC6-811D-4693-9DBE-1C91AF763CCF}" destId="{48B03CAA-952C-46C0-98A5-046510919673}" srcOrd="0" destOrd="0" presId="urn:microsoft.com/office/officeart/2005/8/layout/hProcess11"/>
    <dgm:cxn modelId="{930CDC26-655B-4FA0-9776-C3E229048007}" type="presOf" srcId="{3FEA8F9F-C067-4DFC-996D-82CEE83F4498}" destId="{B53DDBFA-098B-4FFF-A241-5DF5169C7F86}" srcOrd="0" destOrd="0" presId="urn:microsoft.com/office/officeart/2005/8/layout/hProcess11"/>
    <dgm:cxn modelId="{31576CA1-6A1D-439A-B8D5-616C8341C329}" type="presOf" srcId="{F362FB51-C384-4DA8-92E0-8DBF77E7174F}" destId="{A6A30456-AC0E-4318-AD20-2C4624901D1D}" srcOrd="0" destOrd="0" presId="urn:microsoft.com/office/officeart/2005/8/layout/hProcess11"/>
    <dgm:cxn modelId="{CE46A7C0-BE59-4024-8450-274AF4DE58A4}" srcId="{ACFFEFC6-811D-4693-9DBE-1C91AF763CCF}" destId="{3FEA8F9F-C067-4DFC-996D-82CEE83F4498}" srcOrd="0" destOrd="0" parTransId="{B8E4B122-C4A1-40AB-8290-CF62796FEF2C}" sibTransId="{EBEF4854-D3D1-4ED2-8384-CA6657A5864E}"/>
    <dgm:cxn modelId="{185D49B3-761F-45FD-93A9-6194952866AF}" srcId="{ACFFEFC6-811D-4693-9DBE-1C91AF763CCF}" destId="{F362FB51-C384-4DA8-92E0-8DBF77E7174F}" srcOrd="2" destOrd="0" parTransId="{F2284540-0245-4903-886B-E932C38BF4DD}" sibTransId="{FEA55857-4715-43F4-BB0C-AF5491DE4D6F}"/>
    <dgm:cxn modelId="{CEAF25F1-5E17-43CC-9C17-22BF2C2E5D68}" type="presParOf" srcId="{48B03CAA-952C-46C0-98A5-046510919673}" destId="{542CA8F8-E7D8-410A-9210-1D3D07F924F2}" srcOrd="0" destOrd="0" presId="urn:microsoft.com/office/officeart/2005/8/layout/hProcess11"/>
    <dgm:cxn modelId="{FDA231E2-619C-456B-88B3-470ADA307717}" type="presParOf" srcId="{48B03CAA-952C-46C0-98A5-046510919673}" destId="{FBDCB2E9-DA14-4214-987A-7EB30930E478}" srcOrd="1" destOrd="0" presId="urn:microsoft.com/office/officeart/2005/8/layout/hProcess11"/>
    <dgm:cxn modelId="{9202834F-B69A-4F63-9D21-3FA1A29DDB41}" type="presParOf" srcId="{FBDCB2E9-DA14-4214-987A-7EB30930E478}" destId="{8F380D53-E44D-47E2-A145-6FD38740946C}" srcOrd="0" destOrd="0" presId="urn:microsoft.com/office/officeart/2005/8/layout/hProcess11"/>
    <dgm:cxn modelId="{4837FB86-AEBC-43AA-B073-DCD2E5498784}" type="presParOf" srcId="{8F380D53-E44D-47E2-A145-6FD38740946C}" destId="{B53DDBFA-098B-4FFF-A241-5DF5169C7F86}" srcOrd="0" destOrd="0" presId="urn:microsoft.com/office/officeart/2005/8/layout/hProcess11"/>
    <dgm:cxn modelId="{886DFC89-651D-46FC-B9E5-0B9ACBA335DC}" type="presParOf" srcId="{8F380D53-E44D-47E2-A145-6FD38740946C}" destId="{0A9F75DE-6FBC-412C-883C-1D0F9C53CD49}" srcOrd="1" destOrd="0" presId="urn:microsoft.com/office/officeart/2005/8/layout/hProcess11"/>
    <dgm:cxn modelId="{B4BDC18E-4587-4225-B56A-3CCA25233A94}" type="presParOf" srcId="{8F380D53-E44D-47E2-A145-6FD38740946C}" destId="{1D8C5283-4CA5-4956-882A-E54B53407B73}" srcOrd="2" destOrd="0" presId="urn:microsoft.com/office/officeart/2005/8/layout/hProcess11"/>
    <dgm:cxn modelId="{AF18930C-CC17-45ED-9D89-CC2D5A96CDEA}" type="presParOf" srcId="{FBDCB2E9-DA14-4214-987A-7EB30930E478}" destId="{3981A424-DB6E-476C-9C59-62107CDE8569}" srcOrd="1" destOrd="0" presId="urn:microsoft.com/office/officeart/2005/8/layout/hProcess11"/>
    <dgm:cxn modelId="{83AC9B13-B6D8-4D28-BE31-CEA7BD7C2FA0}" type="presParOf" srcId="{FBDCB2E9-DA14-4214-987A-7EB30930E478}" destId="{E60D4247-B711-4F7B-BD78-0B0163044B1C}" srcOrd="2" destOrd="0" presId="urn:microsoft.com/office/officeart/2005/8/layout/hProcess11"/>
    <dgm:cxn modelId="{3876BF68-80D4-4BC5-8EE4-34E041E32044}" type="presParOf" srcId="{E60D4247-B711-4F7B-BD78-0B0163044B1C}" destId="{E222164D-DD75-4EC5-9983-5E1EA8252F52}" srcOrd="0" destOrd="0" presId="urn:microsoft.com/office/officeart/2005/8/layout/hProcess11"/>
    <dgm:cxn modelId="{8BECEE31-DB35-4A3A-84FD-377023E1E8CE}" type="presParOf" srcId="{E60D4247-B711-4F7B-BD78-0B0163044B1C}" destId="{496398FC-FDB7-4F9D-B3FA-5F0889D079DD}" srcOrd="1" destOrd="0" presId="urn:microsoft.com/office/officeart/2005/8/layout/hProcess11"/>
    <dgm:cxn modelId="{5ADAAD0A-8531-4F8D-B804-21B69EE56141}" type="presParOf" srcId="{E60D4247-B711-4F7B-BD78-0B0163044B1C}" destId="{047E2B03-109C-4297-BC8D-402F40591320}" srcOrd="2" destOrd="0" presId="urn:microsoft.com/office/officeart/2005/8/layout/hProcess11"/>
    <dgm:cxn modelId="{53AFA81D-6D49-44A4-B823-D8420B04B85F}" type="presParOf" srcId="{FBDCB2E9-DA14-4214-987A-7EB30930E478}" destId="{664B9F27-FFE5-437F-B577-887DEAA37CE1}" srcOrd="3" destOrd="0" presId="urn:microsoft.com/office/officeart/2005/8/layout/hProcess11"/>
    <dgm:cxn modelId="{25460783-22D8-4214-BE01-269A8788238B}" type="presParOf" srcId="{FBDCB2E9-DA14-4214-987A-7EB30930E478}" destId="{B5E62AD0-0BA8-427B-AE12-97E6FC39EF94}" srcOrd="4" destOrd="0" presId="urn:microsoft.com/office/officeart/2005/8/layout/hProcess11"/>
    <dgm:cxn modelId="{CBFEE1C0-F287-4904-BAE5-7D96382D9784}" type="presParOf" srcId="{B5E62AD0-0BA8-427B-AE12-97E6FC39EF94}" destId="{A6A30456-AC0E-4318-AD20-2C4624901D1D}" srcOrd="0" destOrd="0" presId="urn:microsoft.com/office/officeart/2005/8/layout/hProcess11"/>
    <dgm:cxn modelId="{BD9A625A-AABC-46A2-A44E-F44A925CF74D}" type="presParOf" srcId="{B5E62AD0-0BA8-427B-AE12-97E6FC39EF94}" destId="{A4D28801-F72D-48F2-8C87-7854B04765F2}" srcOrd="1" destOrd="0" presId="urn:microsoft.com/office/officeart/2005/8/layout/hProcess11"/>
    <dgm:cxn modelId="{DEAB6A12-C07B-41F2-9AE0-7589AC97333D}" type="presParOf" srcId="{B5E62AD0-0BA8-427B-AE12-97E6FC39EF94}" destId="{966C0DB9-AC84-4348-90B7-23BBA2D42F3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4093CF-6CAF-4A8A-9D8F-3BE0BEA3A66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97B4398A-AD58-4F44-8834-2D05F3DC2D20}">
      <dgm:prSet/>
      <dgm:spPr/>
      <dgm:t>
        <a:bodyPr/>
        <a:lstStyle/>
        <a:p>
          <a:pPr rtl="0"/>
          <a:r>
            <a:rPr lang="ru-RU" smtClean="0"/>
            <a:t>Одобрение – 2/3 депутатов</a:t>
          </a:r>
          <a:endParaRPr lang="ru-RU"/>
        </a:p>
      </dgm:t>
    </dgm:pt>
    <dgm:pt modelId="{5B275EA9-5B93-41B9-B038-B60C1CD85A66}" type="parTrans" cxnId="{174ED0DD-A811-4FDC-A8D5-F5A942C23A6F}">
      <dgm:prSet/>
      <dgm:spPr/>
      <dgm:t>
        <a:bodyPr/>
        <a:lstStyle/>
        <a:p>
          <a:endParaRPr lang="ru-RU"/>
        </a:p>
      </dgm:t>
    </dgm:pt>
    <dgm:pt modelId="{922FA409-C3A4-4496-84CE-7C5E1A4462C7}" type="sibTrans" cxnId="{174ED0DD-A811-4FDC-A8D5-F5A942C23A6F}">
      <dgm:prSet/>
      <dgm:spPr/>
      <dgm:t>
        <a:bodyPr/>
        <a:lstStyle/>
        <a:p>
          <a:endParaRPr lang="ru-RU"/>
        </a:p>
      </dgm:t>
    </dgm:pt>
    <dgm:pt modelId="{43F61783-C47B-45A9-9D1E-22814A4915C0}" type="pres">
      <dgm:prSet presAssocID="{984093CF-6CAF-4A8A-9D8F-3BE0BEA3A66D}" presName="linear" presStyleCnt="0">
        <dgm:presLayoutVars>
          <dgm:animLvl val="lvl"/>
          <dgm:resizeHandles val="exact"/>
        </dgm:presLayoutVars>
      </dgm:prSet>
      <dgm:spPr/>
    </dgm:pt>
    <dgm:pt modelId="{B02AC397-4733-4452-81E1-F1A85A2938CC}" type="pres">
      <dgm:prSet presAssocID="{97B4398A-AD58-4F44-8834-2D05F3DC2D2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74ED0DD-A811-4FDC-A8D5-F5A942C23A6F}" srcId="{984093CF-6CAF-4A8A-9D8F-3BE0BEA3A66D}" destId="{97B4398A-AD58-4F44-8834-2D05F3DC2D20}" srcOrd="0" destOrd="0" parTransId="{5B275EA9-5B93-41B9-B038-B60C1CD85A66}" sibTransId="{922FA409-C3A4-4496-84CE-7C5E1A4462C7}"/>
    <dgm:cxn modelId="{64AAC186-0376-4516-A92A-A66A2FFF4B8D}" type="presOf" srcId="{97B4398A-AD58-4F44-8834-2D05F3DC2D20}" destId="{B02AC397-4733-4452-81E1-F1A85A2938CC}" srcOrd="0" destOrd="0" presId="urn:microsoft.com/office/officeart/2005/8/layout/vList2"/>
    <dgm:cxn modelId="{2454E5E2-FE30-485A-8164-D25CA7E0969C}" type="presOf" srcId="{984093CF-6CAF-4A8A-9D8F-3BE0BEA3A66D}" destId="{43F61783-C47B-45A9-9D1E-22814A4915C0}" srcOrd="0" destOrd="0" presId="urn:microsoft.com/office/officeart/2005/8/layout/vList2"/>
    <dgm:cxn modelId="{647F1878-E982-4F29-A6D6-57FAF4E445CB}" type="presParOf" srcId="{43F61783-C47B-45A9-9D1E-22814A4915C0}" destId="{B02AC397-4733-4452-81E1-F1A85A293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69587F-DE3F-4D1C-83B8-D19067F9577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BBDE276-B14B-4C76-9D0A-DAAC82CC6AE0}">
      <dgm:prSet/>
      <dgm:spPr/>
      <dgm:t>
        <a:bodyPr/>
        <a:lstStyle/>
        <a:p>
          <a:pPr rtl="0"/>
          <a:r>
            <a:rPr lang="ru-RU" dirty="0" smtClean="0"/>
            <a:t>Одобрение – ¾ членов</a:t>
          </a:r>
          <a:endParaRPr lang="ru-RU" dirty="0"/>
        </a:p>
      </dgm:t>
    </dgm:pt>
    <dgm:pt modelId="{F859590C-7A31-4AAA-BCE8-860598D83AFC}" type="parTrans" cxnId="{B09E78B1-F69A-4BEA-82AF-59E903CF7E78}">
      <dgm:prSet/>
      <dgm:spPr/>
      <dgm:t>
        <a:bodyPr/>
        <a:lstStyle/>
        <a:p>
          <a:endParaRPr lang="ru-RU"/>
        </a:p>
      </dgm:t>
    </dgm:pt>
    <dgm:pt modelId="{CB2C7435-CE8C-4F8B-8977-A092990D1FA7}" type="sibTrans" cxnId="{B09E78B1-F69A-4BEA-82AF-59E903CF7E78}">
      <dgm:prSet/>
      <dgm:spPr/>
      <dgm:t>
        <a:bodyPr/>
        <a:lstStyle/>
        <a:p>
          <a:endParaRPr lang="ru-RU"/>
        </a:p>
      </dgm:t>
    </dgm:pt>
    <dgm:pt modelId="{F07C4AAD-2500-4B84-8ACB-309B1F871A12}" type="pres">
      <dgm:prSet presAssocID="{1169587F-DE3F-4D1C-83B8-D19067F95775}" presName="linear" presStyleCnt="0">
        <dgm:presLayoutVars>
          <dgm:animLvl val="lvl"/>
          <dgm:resizeHandles val="exact"/>
        </dgm:presLayoutVars>
      </dgm:prSet>
      <dgm:spPr/>
    </dgm:pt>
    <dgm:pt modelId="{BDCFE22E-FE13-496A-A285-715B5E8F8DC0}" type="pres">
      <dgm:prSet presAssocID="{2BBDE276-B14B-4C76-9D0A-DAAC82CC6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09E78B1-F69A-4BEA-82AF-59E903CF7E78}" srcId="{1169587F-DE3F-4D1C-83B8-D19067F95775}" destId="{2BBDE276-B14B-4C76-9D0A-DAAC82CC6AE0}" srcOrd="0" destOrd="0" parTransId="{F859590C-7A31-4AAA-BCE8-860598D83AFC}" sibTransId="{CB2C7435-CE8C-4F8B-8977-A092990D1FA7}"/>
    <dgm:cxn modelId="{DD2E5408-EDD9-4DA3-BFA5-84B1A90125DF}" type="presOf" srcId="{2BBDE276-B14B-4C76-9D0A-DAAC82CC6AE0}" destId="{BDCFE22E-FE13-496A-A285-715B5E8F8DC0}" srcOrd="0" destOrd="0" presId="urn:microsoft.com/office/officeart/2005/8/layout/vList2"/>
    <dgm:cxn modelId="{97C4C981-6AB7-43E8-8B77-49FDB499596C}" type="presOf" srcId="{1169587F-DE3F-4D1C-83B8-D19067F95775}" destId="{F07C4AAD-2500-4B84-8ACB-309B1F871A12}" srcOrd="0" destOrd="0" presId="urn:microsoft.com/office/officeart/2005/8/layout/vList2"/>
    <dgm:cxn modelId="{BBF96C23-01C0-4BBE-AEA1-8FE4252A3323}" type="presParOf" srcId="{F07C4AAD-2500-4B84-8ACB-309B1F871A12}" destId="{BDCFE22E-FE13-496A-A285-715B5E8F8D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0A40F6-8357-499C-8034-C7318060718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0BE9DA6-89BF-4CB0-98CF-ADCD1D78B991}">
      <dgm:prSet/>
      <dgm:spPr/>
      <dgm:t>
        <a:bodyPr/>
        <a:lstStyle/>
        <a:p>
          <a:pPr rtl="0"/>
          <a:r>
            <a:rPr lang="ru-RU" dirty="0" smtClean="0"/>
            <a:t>Нет права вето</a:t>
          </a:r>
          <a:endParaRPr lang="ru-RU" dirty="0"/>
        </a:p>
      </dgm:t>
    </dgm:pt>
    <dgm:pt modelId="{D47941D4-1511-4E6B-B160-435247F7BB63}" type="parTrans" cxnId="{29A4954E-7B4C-4E3A-A804-C8E2D711D879}">
      <dgm:prSet/>
      <dgm:spPr/>
      <dgm:t>
        <a:bodyPr/>
        <a:lstStyle/>
        <a:p>
          <a:endParaRPr lang="ru-RU"/>
        </a:p>
      </dgm:t>
    </dgm:pt>
    <dgm:pt modelId="{2B5329B2-F165-495C-99A2-0A7A675ECDC0}" type="sibTrans" cxnId="{29A4954E-7B4C-4E3A-A804-C8E2D711D879}">
      <dgm:prSet/>
      <dgm:spPr/>
      <dgm:t>
        <a:bodyPr/>
        <a:lstStyle/>
        <a:p>
          <a:endParaRPr lang="ru-RU"/>
        </a:p>
      </dgm:t>
    </dgm:pt>
    <dgm:pt modelId="{CADDAC4F-A721-4469-A841-E82F68ADBFB0}" type="pres">
      <dgm:prSet presAssocID="{A70A40F6-8357-499C-8034-C73180607182}" presName="linear" presStyleCnt="0">
        <dgm:presLayoutVars>
          <dgm:animLvl val="lvl"/>
          <dgm:resizeHandles val="exact"/>
        </dgm:presLayoutVars>
      </dgm:prSet>
      <dgm:spPr/>
    </dgm:pt>
    <dgm:pt modelId="{55B5C334-EF75-44DD-AD84-59C335CDFD57}" type="pres">
      <dgm:prSet presAssocID="{90BE9DA6-89BF-4CB0-98CF-ADCD1D78B991}" presName="parentText" presStyleLbl="node1" presStyleIdx="0" presStyleCnt="1" custScaleY="101176" custLinFactNeighborX="1199" custLinFactNeighborY="-8174">
        <dgm:presLayoutVars>
          <dgm:chMax val="0"/>
          <dgm:bulletEnabled val="1"/>
        </dgm:presLayoutVars>
      </dgm:prSet>
      <dgm:spPr/>
    </dgm:pt>
  </dgm:ptLst>
  <dgm:cxnLst>
    <dgm:cxn modelId="{29A4954E-7B4C-4E3A-A804-C8E2D711D879}" srcId="{A70A40F6-8357-499C-8034-C73180607182}" destId="{90BE9DA6-89BF-4CB0-98CF-ADCD1D78B991}" srcOrd="0" destOrd="0" parTransId="{D47941D4-1511-4E6B-B160-435247F7BB63}" sibTransId="{2B5329B2-F165-495C-99A2-0A7A675ECDC0}"/>
    <dgm:cxn modelId="{873BD373-7277-4DE1-9CE1-BAA5152B3850}" type="presOf" srcId="{90BE9DA6-89BF-4CB0-98CF-ADCD1D78B991}" destId="{55B5C334-EF75-44DD-AD84-59C335CDFD57}" srcOrd="0" destOrd="0" presId="urn:microsoft.com/office/officeart/2005/8/layout/vList2"/>
    <dgm:cxn modelId="{5B8BF518-7287-42A4-B557-E12B855BF8BC}" type="presOf" srcId="{A70A40F6-8357-499C-8034-C73180607182}" destId="{CADDAC4F-A721-4469-A841-E82F68ADBFB0}" srcOrd="0" destOrd="0" presId="urn:microsoft.com/office/officeart/2005/8/layout/vList2"/>
    <dgm:cxn modelId="{06FFC5B2-0C26-4C0A-B4AC-8DBDE7420D4A}" type="presParOf" srcId="{CADDAC4F-A721-4469-A841-E82F68ADBFB0}" destId="{55B5C334-EF75-44DD-AD84-59C335CDF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95739-BDEB-4BC8-ADC5-140A5CFCD6A4}" type="doc">
      <dgm:prSet loTypeId="urn:microsoft.com/office/officeart/2008/layout/LinedLis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CC3061EF-DC7B-4EA2-9D55-B9ED3079A58A}">
      <dgm:prSet/>
      <dgm:spPr/>
      <dgm:t>
        <a:bodyPr/>
        <a:lstStyle/>
        <a:p>
          <a:pPr rtl="0"/>
          <a:r>
            <a:rPr lang="ru-RU" smtClean="0"/>
            <a:t>По структуре</a:t>
          </a:r>
          <a:endParaRPr lang="ru-RU"/>
        </a:p>
      </dgm:t>
    </dgm:pt>
    <dgm:pt modelId="{9CB1A629-2D94-484E-A882-14D934E0F9F6}" type="parTrans" cxnId="{26E2EB34-FB9D-4947-8732-CC7605C7FFAA}">
      <dgm:prSet/>
      <dgm:spPr/>
      <dgm:t>
        <a:bodyPr/>
        <a:lstStyle/>
        <a:p>
          <a:endParaRPr lang="ru-RU"/>
        </a:p>
      </dgm:t>
    </dgm:pt>
    <dgm:pt modelId="{0138654F-AA18-4388-8821-153ECC21DA25}" type="sibTrans" cxnId="{26E2EB34-FB9D-4947-8732-CC7605C7FFAA}">
      <dgm:prSet/>
      <dgm:spPr/>
      <dgm:t>
        <a:bodyPr/>
        <a:lstStyle/>
        <a:p>
          <a:endParaRPr lang="ru-RU"/>
        </a:p>
      </dgm:t>
    </dgm:pt>
    <dgm:pt modelId="{546C1AEC-1CA0-42CD-8542-8543422DCF46}">
      <dgm:prSet custT="1"/>
      <dgm:spPr/>
      <dgm:t>
        <a:bodyPr/>
        <a:lstStyle/>
        <a:p>
          <a:pPr rtl="0"/>
          <a:r>
            <a:rPr lang="ru-RU" sz="2800" b="1" dirty="0" err="1" smtClean="0"/>
            <a:t>Многопалатные</a:t>
          </a:r>
          <a:r>
            <a:rPr lang="ru-RU" sz="2800" b="1" dirty="0" smtClean="0"/>
            <a:t> </a:t>
          </a:r>
          <a:r>
            <a:rPr lang="ru-RU" sz="2000" b="1" dirty="0" smtClean="0"/>
            <a:t>(довольно редко)</a:t>
          </a:r>
          <a:endParaRPr lang="ru-RU" sz="2000" b="1" dirty="0"/>
        </a:p>
      </dgm:t>
    </dgm:pt>
    <dgm:pt modelId="{AFDCAFFA-B800-423E-BAE4-7986BF4A5616}" type="parTrans" cxnId="{BCC4A998-0E8F-468A-82B3-A21FBBD5BD78}">
      <dgm:prSet/>
      <dgm:spPr/>
      <dgm:t>
        <a:bodyPr/>
        <a:lstStyle/>
        <a:p>
          <a:endParaRPr lang="ru-RU"/>
        </a:p>
      </dgm:t>
    </dgm:pt>
    <dgm:pt modelId="{54371C42-8B4C-44B4-ADFE-853E0817B70D}" type="sibTrans" cxnId="{BCC4A998-0E8F-468A-82B3-A21FBBD5BD78}">
      <dgm:prSet/>
      <dgm:spPr/>
      <dgm:t>
        <a:bodyPr/>
        <a:lstStyle/>
        <a:p>
          <a:endParaRPr lang="ru-RU"/>
        </a:p>
      </dgm:t>
    </dgm:pt>
    <dgm:pt modelId="{365428DA-892B-41AD-BA4B-C5745CF505DD}">
      <dgm:prSet/>
      <dgm:spPr/>
      <dgm:t>
        <a:bodyPr/>
        <a:lstStyle/>
        <a:p>
          <a:pPr rtl="0"/>
          <a:r>
            <a:rPr lang="ru-RU" b="1" dirty="0" smtClean="0"/>
            <a:t>Двухпалатные</a:t>
          </a:r>
          <a:endParaRPr lang="ru-RU" b="1" dirty="0"/>
        </a:p>
      </dgm:t>
    </dgm:pt>
    <dgm:pt modelId="{BA6609BE-C402-4F52-B3F1-F916E7723FB1}" type="parTrans" cxnId="{FCDEDC28-17E0-43FB-8E7E-D811AD31BF52}">
      <dgm:prSet/>
      <dgm:spPr/>
      <dgm:t>
        <a:bodyPr/>
        <a:lstStyle/>
        <a:p>
          <a:endParaRPr lang="ru-RU"/>
        </a:p>
      </dgm:t>
    </dgm:pt>
    <dgm:pt modelId="{502B0585-03C5-407F-AB4B-15A26D4FB843}" type="sibTrans" cxnId="{FCDEDC28-17E0-43FB-8E7E-D811AD31BF52}">
      <dgm:prSet/>
      <dgm:spPr/>
      <dgm:t>
        <a:bodyPr/>
        <a:lstStyle/>
        <a:p>
          <a:endParaRPr lang="ru-RU"/>
        </a:p>
      </dgm:t>
    </dgm:pt>
    <dgm:pt modelId="{B2725172-E9DE-44DF-8E5A-95B8C1177603}">
      <dgm:prSet/>
      <dgm:spPr/>
      <dgm:t>
        <a:bodyPr/>
        <a:lstStyle/>
        <a:p>
          <a:pPr rtl="0"/>
          <a:r>
            <a:rPr lang="ru-RU" smtClean="0"/>
            <a:t>Палаты равноправны</a:t>
          </a:r>
          <a:endParaRPr lang="ru-RU"/>
        </a:p>
      </dgm:t>
    </dgm:pt>
    <dgm:pt modelId="{235B97E2-3316-4120-AEAC-B505EE0669EA}" type="parTrans" cxnId="{0967B035-BBDF-47D2-A3B2-3F29A39CF401}">
      <dgm:prSet/>
      <dgm:spPr/>
      <dgm:t>
        <a:bodyPr/>
        <a:lstStyle/>
        <a:p>
          <a:endParaRPr lang="ru-RU"/>
        </a:p>
      </dgm:t>
    </dgm:pt>
    <dgm:pt modelId="{E3CBFBC8-30DC-4420-9156-053E509F9946}" type="sibTrans" cxnId="{0967B035-BBDF-47D2-A3B2-3F29A39CF401}">
      <dgm:prSet/>
      <dgm:spPr/>
      <dgm:t>
        <a:bodyPr/>
        <a:lstStyle/>
        <a:p>
          <a:endParaRPr lang="ru-RU"/>
        </a:p>
      </dgm:t>
    </dgm:pt>
    <dgm:pt modelId="{C490B8A5-8434-47C7-9595-1B22FB0E8F26}">
      <dgm:prSet/>
      <dgm:spPr/>
      <dgm:t>
        <a:bodyPr/>
        <a:lstStyle/>
        <a:p>
          <a:pPr rtl="0"/>
          <a:r>
            <a:rPr lang="ru-RU" smtClean="0"/>
            <a:t>Принцип «верхней» и «нижней» палаты</a:t>
          </a:r>
          <a:endParaRPr lang="ru-RU"/>
        </a:p>
      </dgm:t>
    </dgm:pt>
    <dgm:pt modelId="{DC3A82D6-CFA7-40D8-9911-1A72D3A7AD0E}" type="parTrans" cxnId="{FCFFDC53-3167-4D29-806B-4DE97F5B8E30}">
      <dgm:prSet/>
      <dgm:spPr/>
      <dgm:t>
        <a:bodyPr/>
        <a:lstStyle/>
        <a:p>
          <a:endParaRPr lang="ru-RU"/>
        </a:p>
      </dgm:t>
    </dgm:pt>
    <dgm:pt modelId="{E6FC0A79-AA69-4126-81B1-D00B082EDF64}" type="sibTrans" cxnId="{FCFFDC53-3167-4D29-806B-4DE97F5B8E30}">
      <dgm:prSet/>
      <dgm:spPr/>
      <dgm:t>
        <a:bodyPr/>
        <a:lstStyle/>
        <a:p>
          <a:endParaRPr lang="ru-RU"/>
        </a:p>
      </dgm:t>
    </dgm:pt>
    <dgm:pt modelId="{39072541-C766-4632-BE0E-F716DA01A73B}">
      <dgm:prSet/>
      <dgm:spPr/>
      <dgm:t>
        <a:bodyPr/>
        <a:lstStyle/>
        <a:p>
          <a:pPr rtl="0"/>
          <a:r>
            <a:rPr lang="ru-RU" b="1" dirty="0" smtClean="0"/>
            <a:t>Однопалатные</a:t>
          </a:r>
          <a:endParaRPr lang="ru-RU" b="1" dirty="0"/>
        </a:p>
      </dgm:t>
    </dgm:pt>
    <dgm:pt modelId="{67156CAD-D9C2-4929-A66F-77F09096856D}" type="parTrans" cxnId="{9D839B9F-E047-4EE4-8B80-1B367C9214BA}">
      <dgm:prSet/>
      <dgm:spPr/>
      <dgm:t>
        <a:bodyPr/>
        <a:lstStyle/>
        <a:p>
          <a:endParaRPr lang="ru-RU"/>
        </a:p>
      </dgm:t>
    </dgm:pt>
    <dgm:pt modelId="{800959D6-4ECE-48F2-BD5C-A65D3584CFAC}" type="sibTrans" cxnId="{9D839B9F-E047-4EE4-8B80-1B367C9214BA}">
      <dgm:prSet/>
      <dgm:spPr/>
      <dgm:t>
        <a:bodyPr/>
        <a:lstStyle/>
        <a:p>
          <a:endParaRPr lang="ru-RU"/>
        </a:p>
      </dgm:t>
    </dgm:pt>
    <dgm:pt modelId="{6FD48E2D-3CD6-4992-8ADC-A55E6BDF6892}" type="pres">
      <dgm:prSet presAssocID="{29795739-BDEB-4BC8-ADC5-140A5CFCD6A4}" presName="vert0" presStyleCnt="0">
        <dgm:presLayoutVars>
          <dgm:dir/>
          <dgm:animOne val="branch"/>
          <dgm:animLvl val="lvl"/>
        </dgm:presLayoutVars>
      </dgm:prSet>
      <dgm:spPr/>
    </dgm:pt>
    <dgm:pt modelId="{BAF060F5-6F53-4177-9F69-D1DE4083CA04}" type="pres">
      <dgm:prSet presAssocID="{CC3061EF-DC7B-4EA2-9D55-B9ED3079A58A}" presName="thickLine" presStyleLbl="alignNode1" presStyleIdx="0" presStyleCnt="1"/>
      <dgm:spPr/>
    </dgm:pt>
    <dgm:pt modelId="{FAFD35AD-85F6-4BE4-9844-1C9944EABD38}" type="pres">
      <dgm:prSet presAssocID="{CC3061EF-DC7B-4EA2-9D55-B9ED3079A58A}" presName="horz1" presStyleCnt="0"/>
      <dgm:spPr/>
    </dgm:pt>
    <dgm:pt modelId="{7F7340D0-D847-4E0B-88F8-3CC2B98B8458}" type="pres">
      <dgm:prSet presAssocID="{CC3061EF-DC7B-4EA2-9D55-B9ED3079A58A}" presName="tx1" presStyleLbl="revTx" presStyleIdx="0" presStyleCnt="6"/>
      <dgm:spPr/>
    </dgm:pt>
    <dgm:pt modelId="{300AF884-1CD9-4BF3-B622-EDE280806C12}" type="pres">
      <dgm:prSet presAssocID="{CC3061EF-DC7B-4EA2-9D55-B9ED3079A58A}" presName="vert1" presStyleCnt="0"/>
      <dgm:spPr/>
    </dgm:pt>
    <dgm:pt modelId="{2FA716A0-C7BD-4637-AAF1-A008343BB9E3}" type="pres">
      <dgm:prSet presAssocID="{546C1AEC-1CA0-42CD-8542-8543422DCF46}" presName="vertSpace2a" presStyleCnt="0"/>
      <dgm:spPr/>
    </dgm:pt>
    <dgm:pt modelId="{A65DA5EC-12E6-4017-A253-32CC8AF35409}" type="pres">
      <dgm:prSet presAssocID="{546C1AEC-1CA0-42CD-8542-8543422DCF46}" presName="horz2" presStyleCnt="0"/>
      <dgm:spPr/>
    </dgm:pt>
    <dgm:pt modelId="{A7CC0BF8-7C5C-4BD9-B742-9BD8CBCE1B72}" type="pres">
      <dgm:prSet presAssocID="{546C1AEC-1CA0-42CD-8542-8543422DCF46}" presName="horzSpace2" presStyleCnt="0"/>
      <dgm:spPr/>
    </dgm:pt>
    <dgm:pt modelId="{ACD4E2BD-2EEB-4381-B129-67B0C015AD5F}" type="pres">
      <dgm:prSet presAssocID="{546C1AEC-1CA0-42CD-8542-8543422DCF46}" presName="tx2" presStyleLbl="revTx" presStyleIdx="1" presStyleCnt="6"/>
      <dgm:spPr/>
    </dgm:pt>
    <dgm:pt modelId="{291417A0-5A53-47E8-83AD-B50652F5E5E4}" type="pres">
      <dgm:prSet presAssocID="{546C1AEC-1CA0-42CD-8542-8543422DCF46}" presName="vert2" presStyleCnt="0"/>
      <dgm:spPr/>
    </dgm:pt>
    <dgm:pt modelId="{2CD558E4-5239-464E-B125-CB3A7426431C}" type="pres">
      <dgm:prSet presAssocID="{546C1AEC-1CA0-42CD-8542-8543422DCF46}" presName="thinLine2b" presStyleLbl="callout" presStyleIdx="0" presStyleCnt="4"/>
      <dgm:spPr/>
    </dgm:pt>
    <dgm:pt modelId="{446B4496-24AB-4BE1-9B71-BD07D3F1D93B}" type="pres">
      <dgm:prSet presAssocID="{546C1AEC-1CA0-42CD-8542-8543422DCF46}" presName="vertSpace2b" presStyleCnt="0"/>
      <dgm:spPr/>
    </dgm:pt>
    <dgm:pt modelId="{165B230A-B5E2-432E-B3B2-93B45C114527}" type="pres">
      <dgm:prSet presAssocID="{365428DA-892B-41AD-BA4B-C5745CF505DD}" presName="horz2" presStyleCnt="0"/>
      <dgm:spPr/>
    </dgm:pt>
    <dgm:pt modelId="{8CCA5407-6B45-47BB-A4CD-25A4268AAE1C}" type="pres">
      <dgm:prSet presAssocID="{365428DA-892B-41AD-BA4B-C5745CF505DD}" presName="horzSpace2" presStyleCnt="0"/>
      <dgm:spPr/>
    </dgm:pt>
    <dgm:pt modelId="{7CDA75FF-475D-4C25-B9AC-F450CE4621BD}" type="pres">
      <dgm:prSet presAssocID="{365428DA-892B-41AD-BA4B-C5745CF505DD}" presName="tx2" presStyleLbl="revTx" presStyleIdx="2" presStyleCnt="6"/>
      <dgm:spPr/>
    </dgm:pt>
    <dgm:pt modelId="{C4AA83DE-0C3D-478A-A788-A3A6CAF231F2}" type="pres">
      <dgm:prSet presAssocID="{365428DA-892B-41AD-BA4B-C5745CF505DD}" presName="vert2" presStyleCnt="0"/>
      <dgm:spPr/>
    </dgm:pt>
    <dgm:pt modelId="{E3AE9145-52B8-4C05-AA12-4361481809E4}" type="pres">
      <dgm:prSet presAssocID="{B2725172-E9DE-44DF-8E5A-95B8C1177603}" presName="horz3" presStyleCnt="0"/>
      <dgm:spPr/>
    </dgm:pt>
    <dgm:pt modelId="{9F5BD802-B55F-4351-BCE9-585DC38EC42B}" type="pres">
      <dgm:prSet presAssocID="{B2725172-E9DE-44DF-8E5A-95B8C1177603}" presName="horzSpace3" presStyleCnt="0"/>
      <dgm:spPr/>
    </dgm:pt>
    <dgm:pt modelId="{6F1DE79C-D193-4FE2-8C34-1278123BB405}" type="pres">
      <dgm:prSet presAssocID="{B2725172-E9DE-44DF-8E5A-95B8C1177603}" presName="tx3" presStyleLbl="revTx" presStyleIdx="3" presStyleCnt="6"/>
      <dgm:spPr/>
    </dgm:pt>
    <dgm:pt modelId="{0313F10D-9F61-4AB8-B111-3BBEFAA00051}" type="pres">
      <dgm:prSet presAssocID="{B2725172-E9DE-44DF-8E5A-95B8C1177603}" presName="vert3" presStyleCnt="0"/>
      <dgm:spPr/>
    </dgm:pt>
    <dgm:pt modelId="{E9916E26-DACF-4062-A5DA-B3FE9EE7095F}" type="pres">
      <dgm:prSet presAssocID="{E3CBFBC8-30DC-4420-9156-053E509F9946}" presName="thinLine3" presStyleLbl="callout" presStyleIdx="1" presStyleCnt="4"/>
      <dgm:spPr/>
    </dgm:pt>
    <dgm:pt modelId="{585373F7-8A79-4F41-891F-4D5DB3436489}" type="pres">
      <dgm:prSet presAssocID="{C490B8A5-8434-47C7-9595-1B22FB0E8F26}" presName="horz3" presStyleCnt="0"/>
      <dgm:spPr/>
    </dgm:pt>
    <dgm:pt modelId="{94097C56-8EA6-4BEB-AC4B-DB737AEA7DA0}" type="pres">
      <dgm:prSet presAssocID="{C490B8A5-8434-47C7-9595-1B22FB0E8F26}" presName="horzSpace3" presStyleCnt="0"/>
      <dgm:spPr/>
    </dgm:pt>
    <dgm:pt modelId="{6E9BD50A-8504-4116-9C38-CEAF22A4230C}" type="pres">
      <dgm:prSet presAssocID="{C490B8A5-8434-47C7-9595-1B22FB0E8F26}" presName="tx3" presStyleLbl="revTx" presStyleIdx="4" presStyleCnt="6"/>
      <dgm:spPr/>
    </dgm:pt>
    <dgm:pt modelId="{F90C9A24-9431-455F-94BE-AE14CEAD662B}" type="pres">
      <dgm:prSet presAssocID="{C490B8A5-8434-47C7-9595-1B22FB0E8F26}" presName="vert3" presStyleCnt="0"/>
      <dgm:spPr/>
    </dgm:pt>
    <dgm:pt modelId="{86D2DDA8-3B75-4D7C-984D-97A32B560EC7}" type="pres">
      <dgm:prSet presAssocID="{365428DA-892B-41AD-BA4B-C5745CF505DD}" presName="thinLine2b" presStyleLbl="callout" presStyleIdx="2" presStyleCnt="4"/>
      <dgm:spPr/>
    </dgm:pt>
    <dgm:pt modelId="{15E62473-D084-44DC-B2A7-BA06E94FEB84}" type="pres">
      <dgm:prSet presAssocID="{365428DA-892B-41AD-BA4B-C5745CF505DD}" presName="vertSpace2b" presStyleCnt="0"/>
      <dgm:spPr/>
    </dgm:pt>
    <dgm:pt modelId="{0B6D9239-5923-48A7-B55E-DF84A30BE1B1}" type="pres">
      <dgm:prSet presAssocID="{39072541-C766-4632-BE0E-F716DA01A73B}" presName="horz2" presStyleCnt="0"/>
      <dgm:spPr/>
    </dgm:pt>
    <dgm:pt modelId="{05CDB1C4-9DE1-41F7-ACC0-AD92B17F84CA}" type="pres">
      <dgm:prSet presAssocID="{39072541-C766-4632-BE0E-F716DA01A73B}" presName="horzSpace2" presStyleCnt="0"/>
      <dgm:spPr/>
    </dgm:pt>
    <dgm:pt modelId="{48209DBB-0352-49CE-B8D4-9EBD0BE5E3CE}" type="pres">
      <dgm:prSet presAssocID="{39072541-C766-4632-BE0E-F716DA01A73B}" presName="tx2" presStyleLbl="revTx" presStyleIdx="5" presStyleCnt="6"/>
      <dgm:spPr/>
    </dgm:pt>
    <dgm:pt modelId="{4077B483-934E-4662-9AB5-8CC5B79E3207}" type="pres">
      <dgm:prSet presAssocID="{39072541-C766-4632-BE0E-F716DA01A73B}" presName="vert2" presStyleCnt="0"/>
      <dgm:spPr/>
    </dgm:pt>
    <dgm:pt modelId="{C6EF5817-5A2C-4BE1-8BCF-6F61C1DFD48A}" type="pres">
      <dgm:prSet presAssocID="{39072541-C766-4632-BE0E-F716DA01A73B}" presName="thinLine2b" presStyleLbl="callout" presStyleIdx="3" presStyleCnt="4"/>
      <dgm:spPr/>
    </dgm:pt>
    <dgm:pt modelId="{0E892D05-06B3-470F-AA79-F0338FEEC052}" type="pres">
      <dgm:prSet presAssocID="{39072541-C766-4632-BE0E-F716DA01A73B}" presName="vertSpace2b" presStyleCnt="0"/>
      <dgm:spPr/>
    </dgm:pt>
  </dgm:ptLst>
  <dgm:cxnLst>
    <dgm:cxn modelId="{9D839B9F-E047-4EE4-8B80-1B367C9214BA}" srcId="{CC3061EF-DC7B-4EA2-9D55-B9ED3079A58A}" destId="{39072541-C766-4632-BE0E-F716DA01A73B}" srcOrd="2" destOrd="0" parTransId="{67156CAD-D9C2-4929-A66F-77F09096856D}" sibTransId="{800959D6-4ECE-48F2-BD5C-A65D3584CFAC}"/>
    <dgm:cxn modelId="{EDD9A8C9-3A61-4058-9158-2BFDAE014A8B}" type="presOf" srcId="{29795739-BDEB-4BC8-ADC5-140A5CFCD6A4}" destId="{6FD48E2D-3CD6-4992-8ADC-A55E6BDF6892}" srcOrd="0" destOrd="0" presId="urn:microsoft.com/office/officeart/2008/layout/LinedList"/>
    <dgm:cxn modelId="{BCC4A998-0E8F-468A-82B3-A21FBBD5BD78}" srcId="{CC3061EF-DC7B-4EA2-9D55-B9ED3079A58A}" destId="{546C1AEC-1CA0-42CD-8542-8543422DCF46}" srcOrd="0" destOrd="0" parTransId="{AFDCAFFA-B800-423E-BAE4-7986BF4A5616}" sibTransId="{54371C42-8B4C-44B4-ADFE-853E0817B70D}"/>
    <dgm:cxn modelId="{FCDEDC28-17E0-43FB-8E7E-D811AD31BF52}" srcId="{CC3061EF-DC7B-4EA2-9D55-B9ED3079A58A}" destId="{365428DA-892B-41AD-BA4B-C5745CF505DD}" srcOrd="1" destOrd="0" parTransId="{BA6609BE-C402-4F52-B3F1-F916E7723FB1}" sibTransId="{502B0585-03C5-407F-AB4B-15A26D4FB843}"/>
    <dgm:cxn modelId="{1B6E9C35-DB06-4FAD-82CD-0583CED60E20}" type="presOf" srcId="{CC3061EF-DC7B-4EA2-9D55-B9ED3079A58A}" destId="{7F7340D0-D847-4E0B-88F8-3CC2B98B8458}" srcOrd="0" destOrd="0" presId="urn:microsoft.com/office/officeart/2008/layout/LinedList"/>
    <dgm:cxn modelId="{AD90C565-7CEF-4FB7-A0CD-1741CB0CE37E}" type="presOf" srcId="{365428DA-892B-41AD-BA4B-C5745CF505DD}" destId="{7CDA75FF-475D-4C25-B9AC-F450CE4621BD}" srcOrd="0" destOrd="0" presId="urn:microsoft.com/office/officeart/2008/layout/LinedList"/>
    <dgm:cxn modelId="{26E2EB34-FB9D-4947-8732-CC7605C7FFAA}" srcId="{29795739-BDEB-4BC8-ADC5-140A5CFCD6A4}" destId="{CC3061EF-DC7B-4EA2-9D55-B9ED3079A58A}" srcOrd="0" destOrd="0" parTransId="{9CB1A629-2D94-484E-A882-14D934E0F9F6}" sibTransId="{0138654F-AA18-4388-8821-153ECC21DA25}"/>
    <dgm:cxn modelId="{0967B035-BBDF-47D2-A3B2-3F29A39CF401}" srcId="{365428DA-892B-41AD-BA4B-C5745CF505DD}" destId="{B2725172-E9DE-44DF-8E5A-95B8C1177603}" srcOrd="0" destOrd="0" parTransId="{235B97E2-3316-4120-AEAC-B505EE0669EA}" sibTransId="{E3CBFBC8-30DC-4420-9156-053E509F9946}"/>
    <dgm:cxn modelId="{C6D1E099-7578-4091-997E-555C7522C68A}" type="presOf" srcId="{B2725172-E9DE-44DF-8E5A-95B8C1177603}" destId="{6F1DE79C-D193-4FE2-8C34-1278123BB405}" srcOrd="0" destOrd="0" presId="urn:microsoft.com/office/officeart/2008/layout/LinedList"/>
    <dgm:cxn modelId="{FCFFDC53-3167-4D29-806B-4DE97F5B8E30}" srcId="{365428DA-892B-41AD-BA4B-C5745CF505DD}" destId="{C490B8A5-8434-47C7-9595-1B22FB0E8F26}" srcOrd="1" destOrd="0" parTransId="{DC3A82D6-CFA7-40D8-9911-1A72D3A7AD0E}" sibTransId="{E6FC0A79-AA69-4126-81B1-D00B082EDF64}"/>
    <dgm:cxn modelId="{7DC89145-7766-4C04-8A40-B04B86FB003A}" type="presOf" srcId="{39072541-C766-4632-BE0E-F716DA01A73B}" destId="{48209DBB-0352-49CE-B8D4-9EBD0BE5E3CE}" srcOrd="0" destOrd="0" presId="urn:microsoft.com/office/officeart/2008/layout/LinedList"/>
    <dgm:cxn modelId="{A969A0BA-2F94-4C1B-9AA1-E9E529B8DB50}" type="presOf" srcId="{C490B8A5-8434-47C7-9595-1B22FB0E8F26}" destId="{6E9BD50A-8504-4116-9C38-CEAF22A4230C}" srcOrd="0" destOrd="0" presId="urn:microsoft.com/office/officeart/2008/layout/LinedList"/>
    <dgm:cxn modelId="{0579AEA0-A0E2-4B14-9BDC-731356D9F3D4}" type="presOf" srcId="{546C1AEC-1CA0-42CD-8542-8543422DCF46}" destId="{ACD4E2BD-2EEB-4381-B129-67B0C015AD5F}" srcOrd="0" destOrd="0" presId="urn:microsoft.com/office/officeart/2008/layout/LinedList"/>
    <dgm:cxn modelId="{B3878B5C-A91D-49A5-AB52-4C9AD3085767}" type="presParOf" srcId="{6FD48E2D-3CD6-4992-8ADC-A55E6BDF6892}" destId="{BAF060F5-6F53-4177-9F69-D1DE4083CA04}" srcOrd="0" destOrd="0" presId="urn:microsoft.com/office/officeart/2008/layout/LinedList"/>
    <dgm:cxn modelId="{AA269D3E-C379-4AA9-9A6E-AC1EF4A9311A}" type="presParOf" srcId="{6FD48E2D-3CD6-4992-8ADC-A55E6BDF6892}" destId="{FAFD35AD-85F6-4BE4-9844-1C9944EABD38}" srcOrd="1" destOrd="0" presId="urn:microsoft.com/office/officeart/2008/layout/LinedList"/>
    <dgm:cxn modelId="{465D160A-9D21-4F57-BDF4-F2F2D1740EA6}" type="presParOf" srcId="{FAFD35AD-85F6-4BE4-9844-1C9944EABD38}" destId="{7F7340D0-D847-4E0B-88F8-3CC2B98B8458}" srcOrd="0" destOrd="0" presId="urn:microsoft.com/office/officeart/2008/layout/LinedList"/>
    <dgm:cxn modelId="{DE523FF0-0DED-4F2D-9C96-040DEEDE9668}" type="presParOf" srcId="{FAFD35AD-85F6-4BE4-9844-1C9944EABD38}" destId="{300AF884-1CD9-4BF3-B622-EDE280806C12}" srcOrd="1" destOrd="0" presId="urn:microsoft.com/office/officeart/2008/layout/LinedList"/>
    <dgm:cxn modelId="{BE25C9F4-4F14-46A0-B437-0549E8D69DCB}" type="presParOf" srcId="{300AF884-1CD9-4BF3-B622-EDE280806C12}" destId="{2FA716A0-C7BD-4637-AAF1-A008343BB9E3}" srcOrd="0" destOrd="0" presId="urn:microsoft.com/office/officeart/2008/layout/LinedList"/>
    <dgm:cxn modelId="{E7784C78-CFE7-4023-B096-02B229EDEC1A}" type="presParOf" srcId="{300AF884-1CD9-4BF3-B622-EDE280806C12}" destId="{A65DA5EC-12E6-4017-A253-32CC8AF35409}" srcOrd="1" destOrd="0" presId="urn:microsoft.com/office/officeart/2008/layout/LinedList"/>
    <dgm:cxn modelId="{57211B65-156D-4DED-A0B1-72C707C2C708}" type="presParOf" srcId="{A65DA5EC-12E6-4017-A253-32CC8AF35409}" destId="{A7CC0BF8-7C5C-4BD9-B742-9BD8CBCE1B72}" srcOrd="0" destOrd="0" presId="urn:microsoft.com/office/officeart/2008/layout/LinedList"/>
    <dgm:cxn modelId="{6C948CE5-FC90-4568-99FD-0BE9B17B63E3}" type="presParOf" srcId="{A65DA5EC-12E6-4017-A253-32CC8AF35409}" destId="{ACD4E2BD-2EEB-4381-B129-67B0C015AD5F}" srcOrd="1" destOrd="0" presId="urn:microsoft.com/office/officeart/2008/layout/LinedList"/>
    <dgm:cxn modelId="{EFC3C079-0C31-40A2-9784-63EC4F9876F0}" type="presParOf" srcId="{A65DA5EC-12E6-4017-A253-32CC8AF35409}" destId="{291417A0-5A53-47E8-83AD-B50652F5E5E4}" srcOrd="2" destOrd="0" presId="urn:microsoft.com/office/officeart/2008/layout/LinedList"/>
    <dgm:cxn modelId="{D603C7C5-EB30-44E7-93D8-0CE1DF371C72}" type="presParOf" srcId="{300AF884-1CD9-4BF3-B622-EDE280806C12}" destId="{2CD558E4-5239-464E-B125-CB3A7426431C}" srcOrd="2" destOrd="0" presId="urn:microsoft.com/office/officeart/2008/layout/LinedList"/>
    <dgm:cxn modelId="{3FAC862B-EE7B-4423-9D9C-FBA0C77A0CDC}" type="presParOf" srcId="{300AF884-1CD9-4BF3-B622-EDE280806C12}" destId="{446B4496-24AB-4BE1-9B71-BD07D3F1D93B}" srcOrd="3" destOrd="0" presId="urn:microsoft.com/office/officeart/2008/layout/LinedList"/>
    <dgm:cxn modelId="{E2F2897D-491F-41AD-B097-E71CB758A392}" type="presParOf" srcId="{300AF884-1CD9-4BF3-B622-EDE280806C12}" destId="{165B230A-B5E2-432E-B3B2-93B45C114527}" srcOrd="4" destOrd="0" presId="urn:microsoft.com/office/officeart/2008/layout/LinedList"/>
    <dgm:cxn modelId="{A7D5B50D-20E1-4F5C-8375-F3AF423A4285}" type="presParOf" srcId="{165B230A-B5E2-432E-B3B2-93B45C114527}" destId="{8CCA5407-6B45-47BB-A4CD-25A4268AAE1C}" srcOrd="0" destOrd="0" presId="urn:microsoft.com/office/officeart/2008/layout/LinedList"/>
    <dgm:cxn modelId="{AD85542C-514B-4EF3-A512-53EB3E6A6B38}" type="presParOf" srcId="{165B230A-B5E2-432E-B3B2-93B45C114527}" destId="{7CDA75FF-475D-4C25-B9AC-F450CE4621BD}" srcOrd="1" destOrd="0" presId="urn:microsoft.com/office/officeart/2008/layout/LinedList"/>
    <dgm:cxn modelId="{8F473FAB-6E80-45B7-B5D6-8B6D1F5C5873}" type="presParOf" srcId="{165B230A-B5E2-432E-B3B2-93B45C114527}" destId="{C4AA83DE-0C3D-478A-A788-A3A6CAF231F2}" srcOrd="2" destOrd="0" presId="urn:microsoft.com/office/officeart/2008/layout/LinedList"/>
    <dgm:cxn modelId="{58FAB332-AAE2-4F50-A0F5-CEF896FD5491}" type="presParOf" srcId="{C4AA83DE-0C3D-478A-A788-A3A6CAF231F2}" destId="{E3AE9145-52B8-4C05-AA12-4361481809E4}" srcOrd="0" destOrd="0" presId="urn:microsoft.com/office/officeart/2008/layout/LinedList"/>
    <dgm:cxn modelId="{5BD5EBE4-1471-4C15-B302-985DF6FC268A}" type="presParOf" srcId="{E3AE9145-52B8-4C05-AA12-4361481809E4}" destId="{9F5BD802-B55F-4351-BCE9-585DC38EC42B}" srcOrd="0" destOrd="0" presId="urn:microsoft.com/office/officeart/2008/layout/LinedList"/>
    <dgm:cxn modelId="{5C138D20-4DE2-460C-BFB5-811B0A29101A}" type="presParOf" srcId="{E3AE9145-52B8-4C05-AA12-4361481809E4}" destId="{6F1DE79C-D193-4FE2-8C34-1278123BB405}" srcOrd="1" destOrd="0" presId="urn:microsoft.com/office/officeart/2008/layout/LinedList"/>
    <dgm:cxn modelId="{9F89DAB4-C9C8-4679-82F2-D43CD9A69CF1}" type="presParOf" srcId="{E3AE9145-52B8-4C05-AA12-4361481809E4}" destId="{0313F10D-9F61-4AB8-B111-3BBEFAA00051}" srcOrd="2" destOrd="0" presId="urn:microsoft.com/office/officeart/2008/layout/LinedList"/>
    <dgm:cxn modelId="{5CCD3FDC-6135-46A9-866B-6752ACB40FBC}" type="presParOf" srcId="{C4AA83DE-0C3D-478A-A788-A3A6CAF231F2}" destId="{E9916E26-DACF-4062-A5DA-B3FE9EE7095F}" srcOrd="1" destOrd="0" presId="urn:microsoft.com/office/officeart/2008/layout/LinedList"/>
    <dgm:cxn modelId="{54DF65E9-0D6A-45B9-8585-D7523236C88E}" type="presParOf" srcId="{C4AA83DE-0C3D-478A-A788-A3A6CAF231F2}" destId="{585373F7-8A79-4F41-891F-4D5DB3436489}" srcOrd="2" destOrd="0" presId="urn:microsoft.com/office/officeart/2008/layout/LinedList"/>
    <dgm:cxn modelId="{8DAAA270-DB92-4737-8952-01CCF5E252B3}" type="presParOf" srcId="{585373F7-8A79-4F41-891F-4D5DB3436489}" destId="{94097C56-8EA6-4BEB-AC4B-DB737AEA7DA0}" srcOrd="0" destOrd="0" presId="urn:microsoft.com/office/officeart/2008/layout/LinedList"/>
    <dgm:cxn modelId="{B8B88131-8156-4E5D-9556-67A7706FF511}" type="presParOf" srcId="{585373F7-8A79-4F41-891F-4D5DB3436489}" destId="{6E9BD50A-8504-4116-9C38-CEAF22A4230C}" srcOrd="1" destOrd="0" presId="urn:microsoft.com/office/officeart/2008/layout/LinedList"/>
    <dgm:cxn modelId="{E22433D6-FA28-4E82-A4CA-5160082F3963}" type="presParOf" srcId="{585373F7-8A79-4F41-891F-4D5DB3436489}" destId="{F90C9A24-9431-455F-94BE-AE14CEAD662B}" srcOrd="2" destOrd="0" presId="urn:microsoft.com/office/officeart/2008/layout/LinedList"/>
    <dgm:cxn modelId="{70BCFD88-2476-42C5-9D88-8CBAA5205D14}" type="presParOf" srcId="{300AF884-1CD9-4BF3-B622-EDE280806C12}" destId="{86D2DDA8-3B75-4D7C-984D-97A32B560EC7}" srcOrd="5" destOrd="0" presId="urn:microsoft.com/office/officeart/2008/layout/LinedList"/>
    <dgm:cxn modelId="{D1F639F4-8FA6-41EF-B722-9A3F56E71576}" type="presParOf" srcId="{300AF884-1CD9-4BF3-B622-EDE280806C12}" destId="{15E62473-D084-44DC-B2A7-BA06E94FEB84}" srcOrd="6" destOrd="0" presId="urn:microsoft.com/office/officeart/2008/layout/LinedList"/>
    <dgm:cxn modelId="{DDE3F53C-F446-4F59-8FC1-E34A4419183C}" type="presParOf" srcId="{300AF884-1CD9-4BF3-B622-EDE280806C12}" destId="{0B6D9239-5923-48A7-B55E-DF84A30BE1B1}" srcOrd="7" destOrd="0" presId="urn:microsoft.com/office/officeart/2008/layout/LinedList"/>
    <dgm:cxn modelId="{E5CC278D-D7EF-4BC5-90AF-E1B2E22D5532}" type="presParOf" srcId="{0B6D9239-5923-48A7-B55E-DF84A30BE1B1}" destId="{05CDB1C4-9DE1-41F7-ACC0-AD92B17F84CA}" srcOrd="0" destOrd="0" presId="urn:microsoft.com/office/officeart/2008/layout/LinedList"/>
    <dgm:cxn modelId="{862574D4-F594-4B09-9A72-8B8171194405}" type="presParOf" srcId="{0B6D9239-5923-48A7-B55E-DF84A30BE1B1}" destId="{48209DBB-0352-49CE-B8D4-9EBD0BE5E3CE}" srcOrd="1" destOrd="0" presId="urn:microsoft.com/office/officeart/2008/layout/LinedList"/>
    <dgm:cxn modelId="{06D9A4A1-8C59-4A28-AA16-21B2180E18FF}" type="presParOf" srcId="{0B6D9239-5923-48A7-B55E-DF84A30BE1B1}" destId="{4077B483-934E-4662-9AB5-8CC5B79E3207}" srcOrd="2" destOrd="0" presId="urn:microsoft.com/office/officeart/2008/layout/LinedList"/>
    <dgm:cxn modelId="{2F43542C-30E6-4D9F-A81A-3858CC3EB6F9}" type="presParOf" srcId="{300AF884-1CD9-4BF3-B622-EDE280806C12}" destId="{C6EF5817-5A2C-4BE1-8BCF-6F61C1DFD48A}" srcOrd="8" destOrd="0" presId="urn:microsoft.com/office/officeart/2008/layout/LinedList"/>
    <dgm:cxn modelId="{3CE60E9D-F185-4FEC-9592-0C6EF2CB03F2}" type="presParOf" srcId="{300AF884-1CD9-4BF3-B622-EDE280806C12}" destId="{0E892D05-06B3-470F-AA79-F0338FEEC0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F92661-D5B5-4D66-9C77-A20065DCC3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791D8EF-ADFE-458B-AC1D-1F13B56A7DA7}">
      <dgm:prSet/>
      <dgm:spPr/>
      <dgm:t>
        <a:bodyPr/>
        <a:lstStyle/>
        <a:p>
          <a:pPr rtl="0"/>
          <a:r>
            <a:rPr lang="ru-RU" smtClean="0"/>
            <a:t>Считается принятым</a:t>
          </a:r>
          <a:endParaRPr lang="ru-RU"/>
        </a:p>
      </dgm:t>
    </dgm:pt>
    <dgm:pt modelId="{EE5AD4D3-04EF-4E6A-8F12-F97A91E3A3DA}" type="parTrans" cxnId="{4817FCCE-06B6-4DB7-AAD0-B0EBBD0348B7}">
      <dgm:prSet/>
      <dgm:spPr/>
      <dgm:t>
        <a:bodyPr/>
        <a:lstStyle/>
        <a:p>
          <a:endParaRPr lang="ru-RU"/>
        </a:p>
      </dgm:t>
    </dgm:pt>
    <dgm:pt modelId="{7D3F4808-9559-4F58-B447-B687747B5D87}" type="sibTrans" cxnId="{4817FCCE-06B6-4DB7-AAD0-B0EBBD0348B7}">
      <dgm:prSet/>
      <dgm:spPr/>
      <dgm:t>
        <a:bodyPr/>
        <a:lstStyle/>
        <a:p>
          <a:endParaRPr lang="ru-RU"/>
        </a:p>
      </dgm:t>
    </dgm:pt>
    <dgm:pt modelId="{3AAEC469-8E59-4B20-B525-E8632218926F}" type="pres">
      <dgm:prSet presAssocID="{EEF92661-D5B5-4D66-9C77-A20065DCC336}" presName="Name0" presStyleCnt="0">
        <dgm:presLayoutVars>
          <dgm:dir/>
          <dgm:animLvl val="lvl"/>
          <dgm:resizeHandles val="exact"/>
        </dgm:presLayoutVars>
      </dgm:prSet>
      <dgm:spPr/>
    </dgm:pt>
    <dgm:pt modelId="{BF391230-278F-41DA-B639-DE8CB9AB75A2}" type="pres">
      <dgm:prSet presAssocID="{3791D8EF-ADFE-458B-AC1D-1F13B56A7DA7}" presName="linNode" presStyleCnt="0"/>
      <dgm:spPr/>
    </dgm:pt>
    <dgm:pt modelId="{E57AED12-EE58-4EEB-B520-7A66F5364281}" type="pres">
      <dgm:prSet presAssocID="{3791D8EF-ADFE-458B-AC1D-1F13B56A7DA7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817FCCE-06B6-4DB7-AAD0-B0EBBD0348B7}" srcId="{EEF92661-D5B5-4D66-9C77-A20065DCC336}" destId="{3791D8EF-ADFE-458B-AC1D-1F13B56A7DA7}" srcOrd="0" destOrd="0" parTransId="{EE5AD4D3-04EF-4E6A-8F12-F97A91E3A3DA}" sibTransId="{7D3F4808-9559-4F58-B447-B687747B5D87}"/>
    <dgm:cxn modelId="{2B63CFEC-538D-4D0E-8D7F-304521B2130A}" type="presOf" srcId="{3791D8EF-ADFE-458B-AC1D-1F13B56A7DA7}" destId="{E57AED12-EE58-4EEB-B520-7A66F5364281}" srcOrd="0" destOrd="0" presId="urn:microsoft.com/office/officeart/2005/8/layout/vList5"/>
    <dgm:cxn modelId="{6F4FEF99-25A0-4017-B9BF-1DDE2C8378BA}" type="presOf" srcId="{EEF92661-D5B5-4D66-9C77-A20065DCC336}" destId="{3AAEC469-8E59-4B20-B525-E8632218926F}" srcOrd="0" destOrd="0" presId="urn:microsoft.com/office/officeart/2005/8/layout/vList5"/>
    <dgm:cxn modelId="{5D36A89D-848B-4114-A89B-97760D843B83}" type="presParOf" srcId="{3AAEC469-8E59-4B20-B525-E8632218926F}" destId="{BF391230-278F-41DA-B639-DE8CB9AB75A2}" srcOrd="0" destOrd="0" presId="urn:microsoft.com/office/officeart/2005/8/layout/vList5"/>
    <dgm:cxn modelId="{1BBCE464-CE54-42E1-AE12-B224CF8ACAAD}" type="presParOf" srcId="{BF391230-278F-41DA-B639-DE8CB9AB75A2}" destId="{E57AED12-EE58-4EEB-B520-7A66F53642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EEE2CD-D491-4480-ABEA-8B2E912463D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D9F67-AE3C-47F5-8739-F59255CB7722}">
      <dgm:prSet/>
      <dgm:spPr/>
      <dgm:t>
        <a:bodyPr/>
        <a:lstStyle/>
        <a:p>
          <a:pPr rtl="0"/>
          <a:r>
            <a:rPr lang="ru-RU" b="1" dirty="0" smtClean="0"/>
            <a:t>Федеральное Собрание</a:t>
          </a:r>
          <a:endParaRPr lang="ru-RU" b="1" dirty="0"/>
        </a:p>
      </dgm:t>
    </dgm:pt>
    <dgm:pt modelId="{8DEDCC98-E9C2-4DBA-BAB9-D74081E10438}" type="parTrans" cxnId="{7B80ACCA-1161-4568-9852-B9DCB16929A6}">
      <dgm:prSet/>
      <dgm:spPr/>
      <dgm:t>
        <a:bodyPr/>
        <a:lstStyle/>
        <a:p>
          <a:endParaRPr lang="ru-RU"/>
        </a:p>
      </dgm:t>
    </dgm:pt>
    <dgm:pt modelId="{456056FC-9638-4770-9A7B-631E1E5C992D}" type="sibTrans" cxnId="{7B80ACCA-1161-4568-9852-B9DCB16929A6}">
      <dgm:prSet/>
      <dgm:spPr/>
      <dgm:t>
        <a:bodyPr/>
        <a:lstStyle/>
        <a:p>
          <a:endParaRPr lang="ru-RU"/>
        </a:p>
      </dgm:t>
    </dgm:pt>
    <dgm:pt modelId="{69D46EE9-1B91-43A3-8057-E1AC72498799}">
      <dgm:prSet custT="1"/>
      <dgm:spPr/>
      <dgm:t>
        <a:bodyPr/>
        <a:lstStyle/>
        <a:p>
          <a:pPr rtl="0"/>
          <a:r>
            <a:rPr lang="ru-RU" sz="2400" b="1" dirty="0" smtClean="0"/>
            <a:t>Совет Федерации </a:t>
          </a:r>
          <a:r>
            <a:rPr lang="ru-RU" sz="2400" dirty="0" smtClean="0"/>
            <a:t>(«верхняя палата»)</a:t>
          </a:r>
          <a:r>
            <a:rPr lang="ru-RU" sz="1700" dirty="0" smtClean="0"/>
            <a:t/>
          </a:r>
          <a:br>
            <a:rPr lang="ru-RU" sz="1700" dirty="0" smtClean="0"/>
          </a:br>
          <a:r>
            <a:rPr lang="ru-RU" sz="1400" dirty="0" smtClean="0"/>
            <a:t>187 членов</a:t>
          </a:r>
          <a:endParaRPr lang="ru-RU" sz="1400" dirty="0"/>
        </a:p>
      </dgm:t>
    </dgm:pt>
    <dgm:pt modelId="{99AD024E-1D29-4D55-BC64-25649A6B263C}" type="parTrans" cxnId="{BA7323BA-5470-454E-96EC-CED1FF3624ED}">
      <dgm:prSet/>
      <dgm:spPr/>
      <dgm:t>
        <a:bodyPr/>
        <a:lstStyle/>
        <a:p>
          <a:endParaRPr lang="ru-RU"/>
        </a:p>
      </dgm:t>
    </dgm:pt>
    <dgm:pt modelId="{10FA1CF9-9A09-4AF5-9A5B-B6020968B80A}" type="sibTrans" cxnId="{BA7323BA-5470-454E-96EC-CED1FF3624ED}">
      <dgm:prSet/>
      <dgm:spPr/>
      <dgm:t>
        <a:bodyPr/>
        <a:lstStyle/>
        <a:p>
          <a:endParaRPr lang="ru-RU"/>
        </a:p>
      </dgm:t>
    </dgm:pt>
    <dgm:pt modelId="{7B726A21-DDD9-4A0D-B481-D1D3457298F6}">
      <dgm:prSet custT="1"/>
      <dgm:spPr/>
      <dgm:t>
        <a:bodyPr/>
        <a:lstStyle/>
        <a:p>
          <a:pPr rtl="0"/>
          <a:r>
            <a:rPr lang="ru-RU" sz="2000" b="1" dirty="0" smtClean="0"/>
            <a:t>Государственная Дума </a:t>
          </a:r>
          <a:r>
            <a:rPr lang="ru-RU" sz="2000" dirty="0" smtClean="0"/>
            <a:t>(«нижняя палата»)</a:t>
          </a:r>
          <a:r>
            <a:rPr lang="ru-RU" sz="2400" dirty="0" smtClean="0"/>
            <a:t/>
          </a:r>
          <a:br>
            <a:rPr lang="ru-RU" sz="2400" dirty="0" smtClean="0"/>
          </a:br>
          <a:r>
            <a:rPr lang="ru-RU" sz="1400" dirty="0" smtClean="0"/>
            <a:t>450 депутатов</a:t>
          </a:r>
          <a:endParaRPr lang="ru-RU" sz="1400" dirty="0"/>
        </a:p>
      </dgm:t>
    </dgm:pt>
    <dgm:pt modelId="{38FBCB10-8EFC-4698-A3B9-8266A53F5839}" type="parTrans" cxnId="{B4063D25-ECB6-4C3B-AAF5-FBD77E59470C}">
      <dgm:prSet/>
      <dgm:spPr/>
      <dgm:t>
        <a:bodyPr/>
        <a:lstStyle/>
        <a:p>
          <a:endParaRPr lang="ru-RU"/>
        </a:p>
      </dgm:t>
    </dgm:pt>
    <dgm:pt modelId="{EDB59DED-782A-4955-BCDE-99FB6437C5A9}" type="sibTrans" cxnId="{B4063D25-ECB6-4C3B-AAF5-FBD77E59470C}">
      <dgm:prSet/>
      <dgm:spPr/>
      <dgm:t>
        <a:bodyPr/>
        <a:lstStyle/>
        <a:p>
          <a:endParaRPr lang="ru-RU"/>
        </a:p>
      </dgm:t>
    </dgm:pt>
    <dgm:pt modelId="{EAD5D190-5D6C-4E62-A739-617BACA1FB9E}" type="pres">
      <dgm:prSet presAssocID="{8AEEE2CD-D491-4480-ABEA-8B2E912463D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55C48C-2375-4A3F-AAEA-CBC00993FB38}" type="pres">
      <dgm:prSet presAssocID="{FE2D9F67-AE3C-47F5-8739-F59255CB7722}" presName="hierRoot1" presStyleCnt="0">
        <dgm:presLayoutVars>
          <dgm:hierBranch val="init"/>
        </dgm:presLayoutVars>
      </dgm:prSet>
      <dgm:spPr/>
    </dgm:pt>
    <dgm:pt modelId="{02534FFC-6DCA-4EF3-96B5-C1613162D5B1}" type="pres">
      <dgm:prSet presAssocID="{FE2D9F67-AE3C-47F5-8739-F59255CB7722}" presName="rootComposite1" presStyleCnt="0"/>
      <dgm:spPr/>
    </dgm:pt>
    <dgm:pt modelId="{666BB08E-F979-47A7-BA18-46DF39867E08}" type="pres">
      <dgm:prSet presAssocID="{FE2D9F67-AE3C-47F5-8739-F59255CB7722}" presName="rootText1" presStyleLbl="alignAcc1" presStyleIdx="0" presStyleCnt="0">
        <dgm:presLayoutVars>
          <dgm:chPref val="3"/>
        </dgm:presLayoutVars>
      </dgm:prSet>
      <dgm:spPr/>
    </dgm:pt>
    <dgm:pt modelId="{782A5441-A1DB-4084-A0D0-CC77A1DFF1F3}" type="pres">
      <dgm:prSet presAssocID="{FE2D9F67-AE3C-47F5-8739-F59255CB7722}" presName="topArc1" presStyleLbl="parChTrans1D1" presStyleIdx="0" presStyleCnt="6"/>
      <dgm:spPr/>
    </dgm:pt>
    <dgm:pt modelId="{F14958FE-C1CF-4C0F-8B18-8EA3B62156E4}" type="pres">
      <dgm:prSet presAssocID="{FE2D9F67-AE3C-47F5-8739-F59255CB7722}" presName="bottomArc1" presStyleLbl="parChTrans1D1" presStyleIdx="1" presStyleCnt="6"/>
      <dgm:spPr/>
    </dgm:pt>
    <dgm:pt modelId="{F3E36535-C208-426C-A481-CAB8D92FBA9B}" type="pres">
      <dgm:prSet presAssocID="{FE2D9F67-AE3C-47F5-8739-F59255CB7722}" presName="topConnNode1" presStyleLbl="node1" presStyleIdx="0" presStyleCnt="0"/>
      <dgm:spPr/>
    </dgm:pt>
    <dgm:pt modelId="{9B92DB8F-F204-464C-9DEA-81971E850F3B}" type="pres">
      <dgm:prSet presAssocID="{FE2D9F67-AE3C-47F5-8739-F59255CB7722}" presName="hierChild2" presStyleCnt="0"/>
      <dgm:spPr/>
    </dgm:pt>
    <dgm:pt modelId="{FE1AC475-9A83-4E76-9508-C6C1BFA0FF76}" type="pres">
      <dgm:prSet presAssocID="{99AD024E-1D29-4D55-BC64-25649A6B263C}" presName="Name28" presStyleLbl="parChTrans1D2" presStyleIdx="0" presStyleCnt="2"/>
      <dgm:spPr/>
    </dgm:pt>
    <dgm:pt modelId="{D45CC093-353B-4876-BC02-740BC97F39DD}" type="pres">
      <dgm:prSet presAssocID="{69D46EE9-1B91-43A3-8057-E1AC72498799}" presName="hierRoot2" presStyleCnt="0">
        <dgm:presLayoutVars>
          <dgm:hierBranch val="init"/>
        </dgm:presLayoutVars>
      </dgm:prSet>
      <dgm:spPr/>
    </dgm:pt>
    <dgm:pt modelId="{BF1E06E2-6022-40F6-9BFC-E4A5AD938E93}" type="pres">
      <dgm:prSet presAssocID="{69D46EE9-1B91-43A3-8057-E1AC72498799}" presName="rootComposite2" presStyleCnt="0"/>
      <dgm:spPr/>
    </dgm:pt>
    <dgm:pt modelId="{64F097F8-8AD7-4EC5-8836-F98CA448A428}" type="pres">
      <dgm:prSet presAssocID="{69D46EE9-1B91-43A3-8057-E1AC7249879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BEAA2-C83B-4E57-99EB-10EFC0480243}" type="pres">
      <dgm:prSet presAssocID="{69D46EE9-1B91-43A3-8057-E1AC72498799}" presName="topArc2" presStyleLbl="parChTrans1D1" presStyleIdx="2" presStyleCnt="6"/>
      <dgm:spPr/>
    </dgm:pt>
    <dgm:pt modelId="{B6D4DF44-13E4-44FB-9EA5-CB0A033AE3F4}" type="pres">
      <dgm:prSet presAssocID="{69D46EE9-1B91-43A3-8057-E1AC72498799}" presName="bottomArc2" presStyleLbl="parChTrans1D1" presStyleIdx="3" presStyleCnt="6"/>
      <dgm:spPr/>
    </dgm:pt>
    <dgm:pt modelId="{FAEEA053-4BD1-447D-A2E2-4F9F6013FCE2}" type="pres">
      <dgm:prSet presAssocID="{69D46EE9-1B91-43A3-8057-E1AC72498799}" presName="topConnNode2" presStyleLbl="node2" presStyleIdx="0" presStyleCnt="0"/>
      <dgm:spPr/>
    </dgm:pt>
    <dgm:pt modelId="{B963C83F-46E1-4082-AE3E-974E20FDA323}" type="pres">
      <dgm:prSet presAssocID="{69D46EE9-1B91-43A3-8057-E1AC72498799}" presName="hierChild4" presStyleCnt="0"/>
      <dgm:spPr/>
    </dgm:pt>
    <dgm:pt modelId="{56F13A43-A4FD-44D9-9A90-F277727962EE}" type="pres">
      <dgm:prSet presAssocID="{69D46EE9-1B91-43A3-8057-E1AC72498799}" presName="hierChild5" presStyleCnt="0"/>
      <dgm:spPr/>
    </dgm:pt>
    <dgm:pt modelId="{CF710D8D-26E7-4135-855F-C349728ABB86}" type="pres">
      <dgm:prSet presAssocID="{38FBCB10-8EFC-4698-A3B9-8266A53F5839}" presName="Name28" presStyleLbl="parChTrans1D2" presStyleIdx="1" presStyleCnt="2"/>
      <dgm:spPr/>
    </dgm:pt>
    <dgm:pt modelId="{57AD072F-EC75-44C5-A217-5B500BF9C798}" type="pres">
      <dgm:prSet presAssocID="{7B726A21-DDD9-4A0D-B481-D1D3457298F6}" presName="hierRoot2" presStyleCnt="0">
        <dgm:presLayoutVars>
          <dgm:hierBranch val="init"/>
        </dgm:presLayoutVars>
      </dgm:prSet>
      <dgm:spPr/>
    </dgm:pt>
    <dgm:pt modelId="{42FC6D0F-B20C-440F-BB46-C8F8B3783A93}" type="pres">
      <dgm:prSet presAssocID="{7B726A21-DDD9-4A0D-B481-D1D3457298F6}" presName="rootComposite2" presStyleCnt="0"/>
      <dgm:spPr/>
    </dgm:pt>
    <dgm:pt modelId="{FF9692FC-2E30-477A-ADB1-63E761AD7AD0}" type="pres">
      <dgm:prSet presAssocID="{7B726A21-DDD9-4A0D-B481-D1D3457298F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1086B1-8D24-46FC-AA61-02A743CBFFA5}" type="pres">
      <dgm:prSet presAssocID="{7B726A21-DDD9-4A0D-B481-D1D3457298F6}" presName="topArc2" presStyleLbl="parChTrans1D1" presStyleIdx="4" presStyleCnt="6"/>
      <dgm:spPr/>
    </dgm:pt>
    <dgm:pt modelId="{AA8F6D4F-22C2-465D-9167-03EFD52B09BE}" type="pres">
      <dgm:prSet presAssocID="{7B726A21-DDD9-4A0D-B481-D1D3457298F6}" presName="bottomArc2" presStyleLbl="parChTrans1D1" presStyleIdx="5" presStyleCnt="6"/>
      <dgm:spPr/>
    </dgm:pt>
    <dgm:pt modelId="{CD349729-B284-4FEC-872D-C44F2E9F9301}" type="pres">
      <dgm:prSet presAssocID="{7B726A21-DDD9-4A0D-B481-D1D3457298F6}" presName="topConnNode2" presStyleLbl="node2" presStyleIdx="0" presStyleCnt="0"/>
      <dgm:spPr/>
    </dgm:pt>
    <dgm:pt modelId="{5ADFA0BB-5E65-48B9-B5EC-2B89FB7FA8A7}" type="pres">
      <dgm:prSet presAssocID="{7B726A21-DDD9-4A0D-B481-D1D3457298F6}" presName="hierChild4" presStyleCnt="0"/>
      <dgm:spPr/>
    </dgm:pt>
    <dgm:pt modelId="{E07EF7B6-B6E6-41D1-98C0-3AFB69E04BAF}" type="pres">
      <dgm:prSet presAssocID="{7B726A21-DDD9-4A0D-B481-D1D3457298F6}" presName="hierChild5" presStyleCnt="0"/>
      <dgm:spPr/>
    </dgm:pt>
    <dgm:pt modelId="{16AD9892-4FF9-4447-8E72-70FA7CBB7BE2}" type="pres">
      <dgm:prSet presAssocID="{FE2D9F67-AE3C-47F5-8739-F59255CB7722}" presName="hierChild3" presStyleCnt="0"/>
      <dgm:spPr/>
    </dgm:pt>
  </dgm:ptLst>
  <dgm:cxnLst>
    <dgm:cxn modelId="{6B7C2EA4-EB2F-40B9-972D-2BBF331F2D4D}" type="presOf" srcId="{FE2D9F67-AE3C-47F5-8739-F59255CB7722}" destId="{F3E36535-C208-426C-A481-CAB8D92FBA9B}" srcOrd="1" destOrd="0" presId="urn:microsoft.com/office/officeart/2008/layout/HalfCircleOrganizationChart"/>
    <dgm:cxn modelId="{D2C2B601-33FF-4F83-BF13-8B42F35E2B74}" type="presOf" srcId="{8AEEE2CD-D491-4480-ABEA-8B2E912463D1}" destId="{EAD5D190-5D6C-4E62-A739-617BACA1FB9E}" srcOrd="0" destOrd="0" presId="urn:microsoft.com/office/officeart/2008/layout/HalfCircleOrganizationChart"/>
    <dgm:cxn modelId="{717D9B5C-B3EF-40AB-B689-CEC09F7D2BD5}" type="presOf" srcId="{FE2D9F67-AE3C-47F5-8739-F59255CB7722}" destId="{666BB08E-F979-47A7-BA18-46DF39867E08}" srcOrd="0" destOrd="0" presId="urn:microsoft.com/office/officeart/2008/layout/HalfCircleOrganizationChart"/>
    <dgm:cxn modelId="{1E2E5461-0717-42BB-A44A-264192C2D561}" type="presOf" srcId="{38FBCB10-8EFC-4698-A3B9-8266A53F5839}" destId="{CF710D8D-26E7-4135-855F-C349728ABB86}" srcOrd="0" destOrd="0" presId="urn:microsoft.com/office/officeart/2008/layout/HalfCircleOrganizationChart"/>
    <dgm:cxn modelId="{7B80ACCA-1161-4568-9852-B9DCB16929A6}" srcId="{8AEEE2CD-D491-4480-ABEA-8B2E912463D1}" destId="{FE2D9F67-AE3C-47F5-8739-F59255CB7722}" srcOrd="0" destOrd="0" parTransId="{8DEDCC98-E9C2-4DBA-BAB9-D74081E10438}" sibTransId="{456056FC-9638-4770-9A7B-631E1E5C992D}"/>
    <dgm:cxn modelId="{F2058D13-CAA7-4D64-98D1-99C6DE3AB7CA}" type="presOf" srcId="{7B726A21-DDD9-4A0D-B481-D1D3457298F6}" destId="{CD349729-B284-4FEC-872D-C44F2E9F9301}" srcOrd="1" destOrd="0" presId="urn:microsoft.com/office/officeart/2008/layout/HalfCircleOrganizationChart"/>
    <dgm:cxn modelId="{C664CDD3-5B60-479B-947E-E4EFABFF4261}" type="presOf" srcId="{7B726A21-DDD9-4A0D-B481-D1D3457298F6}" destId="{FF9692FC-2E30-477A-ADB1-63E761AD7AD0}" srcOrd="0" destOrd="0" presId="urn:microsoft.com/office/officeart/2008/layout/HalfCircleOrganizationChart"/>
    <dgm:cxn modelId="{035DBD2E-A880-4BF4-9AB6-6598ED7952AA}" type="presOf" srcId="{99AD024E-1D29-4D55-BC64-25649A6B263C}" destId="{FE1AC475-9A83-4E76-9508-C6C1BFA0FF76}" srcOrd="0" destOrd="0" presId="urn:microsoft.com/office/officeart/2008/layout/HalfCircleOrganizationChart"/>
    <dgm:cxn modelId="{B4063D25-ECB6-4C3B-AAF5-FBD77E59470C}" srcId="{FE2D9F67-AE3C-47F5-8739-F59255CB7722}" destId="{7B726A21-DDD9-4A0D-B481-D1D3457298F6}" srcOrd="1" destOrd="0" parTransId="{38FBCB10-8EFC-4698-A3B9-8266A53F5839}" sibTransId="{EDB59DED-782A-4955-BCDE-99FB6437C5A9}"/>
    <dgm:cxn modelId="{7FBC8EEC-3A56-4559-B81B-99BA1D641B73}" type="presOf" srcId="{69D46EE9-1B91-43A3-8057-E1AC72498799}" destId="{FAEEA053-4BD1-447D-A2E2-4F9F6013FCE2}" srcOrd="1" destOrd="0" presId="urn:microsoft.com/office/officeart/2008/layout/HalfCircleOrganizationChart"/>
    <dgm:cxn modelId="{3CA92786-1E57-41C5-B051-4C9704C4B8DB}" type="presOf" srcId="{69D46EE9-1B91-43A3-8057-E1AC72498799}" destId="{64F097F8-8AD7-4EC5-8836-F98CA448A428}" srcOrd="0" destOrd="0" presId="urn:microsoft.com/office/officeart/2008/layout/HalfCircleOrganizationChart"/>
    <dgm:cxn modelId="{BA7323BA-5470-454E-96EC-CED1FF3624ED}" srcId="{FE2D9F67-AE3C-47F5-8739-F59255CB7722}" destId="{69D46EE9-1B91-43A3-8057-E1AC72498799}" srcOrd="0" destOrd="0" parTransId="{99AD024E-1D29-4D55-BC64-25649A6B263C}" sibTransId="{10FA1CF9-9A09-4AF5-9A5B-B6020968B80A}"/>
    <dgm:cxn modelId="{8ADA63C5-2EC4-4AF3-B3E3-AD96D903DA36}" type="presParOf" srcId="{EAD5D190-5D6C-4E62-A739-617BACA1FB9E}" destId="{F655C48C-2375-4A3F-AAEA-CBC00993FB38}" srcOrd="0" destOrd="0" presId="urn:microsoft.com/office/officeart/2008/layout/HalfCircleOrganizationChart"/>
    <dgm:cxn modelId="{C54A13C1-DC53-459C-869B-DC9D3C8301B9}" type="presParOf" srcId="{F655C48C-2375-4A3F-AAEA-CBC00993FB38}" destId="{02534FFC-6DCA-4EF3-96B5-C1613162D5B1}" srcOrd="0" destOrd="0" presId="urn:microsoft.com/office/officeart/2008/layout/HalfCircleOrganizationChart"/>
    <dgm:cxn modelId="{0394A092-423F-4F79-B9BE-9537BAA07213}" type="presParOf" srcId="{02534FFC-6DCA-4EF3-96B5-C1613162D5B1}" destId="{666BB08E-F979-47A7-BA18-46DF39867E08}" srcOrd="0" destOrd="0" presId="urn:microsoft.com/office/officeart/2008/layout/HalfCircleOrganizationChart"/>
    <dgm:cxn modelId="{64C89A60-A2FF-44B4-A928-5AC02A657F5A}" type="presParOf" srcId="{02534FFC-6DCA-4EF3-96B5-C1613162D5B1}" destId="{782A5441-A1DB-4084-A0D0-CC77A1DFF1F3}" srcOrd="1" destOrd="0" presId="urn:microsoft.com/office/officeart/2008/layout/HalfCircleOrganizationChart"/>
    <dgm:cxn modelId="{CE61D055-AC6A-470E-BCA9-F70CF608C141}" type="presParOf" srcId="{02534FFC-6DCA-4EF3-96B5-C1613162D5B1}" destId="{F14958FE-C1CF-4C0F-8B18-8EA3B62156E4}" srcOrd="2" destOrd="0" presId="urn:microsoft.com/office/officeart/2008/layout/HalfCircleOrganizationChart"/>
    <dgm:cxn modelId="{97C263FD-37F0-41F0-8732-ECFDEF275E8A}" type="presParOf" srcId="{02534FFC-6DCA-4EF3-96B5-C1613162D5B1}" destId="{F3E36535-C208-426C-A481-CAB8D92FBA9B}" srcOrd="3" destOrd="0" presId="urn:microsoft.com/office/officeart/2008/layout/HalfCircleOrganizationChart"/>
    <dgm:cxn modelId="{5B4B2E59-7465-4D3C-A12B-69AB1EB64033}" type="presParOf" srcId="{F655C48C-2375-4A3F-AAEA-CBC00993FB38}" destId="{9B92DB8F-F204-464C-9DEA-81971E850F3B}" srcOrd="1" destOrd="0" presId="urn:microsoft.com/office/officeart/2008/layout/HalfCircleOrganizationChart"/>
    <dgm:cxn modelId="{EA089EF3-F357-4F8F-9296-E8BDC10D3E6A}" type="presParOf" srcId="{9B92DB8F-F204-464C-9DEA-81971E850F3B}" destId="{FE1AC475-9A83-4E76-9508-C6C1BFA0FF76}" srcOrd="0" destOrd="0" presId="urn:microsoft.com/office/officeart/2008/layout/HalfCircleOrganizationChart"/>
    <dgm:cxn modelId="{0FE82C14-8F3B-40D1-A44D-E0813342FA8C}" type="presParOf" srcId="{9B92DB8F-F204-464C-9DEA-81971E850F3B}" destId="{D45CC093-353B-4876-BC02-740BC97F39DD}" srcOrd="1" destOrd="0" presId="urn:microsoft.com/office/officeart/2008/layout/HalfCircleOrganizationChart"/>
    <dgm:cxn modelId="{9D13EC9A-2726-40DB-B4D3-245B353F73AC}" type="presParOf" srcId="{D45CC093-353B-4876-BC02-740BC97F39DD}" destId="{BF1E06E2-6022-40F6-9BFC-E4A5AD938E93}" srcOrd="0" destOrd="0" presId="urn:microsoft.com/office/officeart/2008/layout/HalfCircleOrganizationChart"/>
    <dgm:cxn modelId="{7A428D2D-C463-4FF1-B076-11FAC60AE0DB}" type="presParOf" srcId="{BF1E06E2-6022-40F6-9BFC-E4A5AD938E93}" destId="{64F097F8-8AD7-4EC5-8836-F98CA448A428}" srcOrd="0" destOrd="0" presId="urn:microsoft.com/office/officeart/2008/layout/HalfCircleOrganizationChart"/>
    <dgm:cxn modelId="{BB307426-3174-4850-AF48-5A554B1757E1}" type="presParOf" srcId="{BF1E06E2-6022-40F6-9BFC-E4A5AD938E93}" destId="{004BEAA2-C83B-4E57-99EB-10EFC0480243}" srcOrd="1" destOrd="0" presId="urn:microsoft.com/office/officeart/2008/layout/HalfCircleOrganizationChart"/>
    <dgm:cxn modelId="{55A5B70F-CB46-44C9-A4AE-7678AD69FDBE}" type="presParOf" srcId="{BF1E06E2-6022-40F6-9BFC-E4A5AD938E93}" destId="{B6D4DF44-13E4-44FB-9EA5-CB0A033AE3F4}" srcOrd="2" destOrd="0" presId="urn:microsoft.com/office/officeart/2008/layout/HalfCircleOrganizationChart"/>
    <dgm:cxn modelId="{955D037B-E53F-4390-AED5-26FD83EC13E9}" type="presParOf" srcId="{BF1E06E2-6022-40F6-9BFC-E4A5AD938E93}" destId="{FAEEA053-4BD1-447D-A2E2-4F9F6013FCE2}" srcOrd="3" destOrd="0" presId="urn:microsoft.com/office/officeart/2008/layout/HalfCircleOrganizationChart"/>
    <dgm:cxn modelId="{390426A8-BB9D-45D9-8614-6326F60911E5}" type="presParOf" srcId="{D45CC093-353B-4876-BC02-740BC97F39DD}" destId="{B963C83F-46E1-4082-AE3E-974E20FDA323}" srcOrd="1" destOrd="0" presId="urn:microsoft.com/office/officeart/2008/layout/HalfCircleOrganizationChart"/>
    <dgm:cxn modelId="{35028AC8-4A63-4958-817B-58534927E47A}" type="presParOf" srcId="{D45CC093-353B-4876-BC02-740BC97F39DD}" destId="{56F13A43-A4FD-44D9-9A90-F277727962EE}" srcOrd="2" destOrd="0" presId="urn:microsoft.com/office/officeart/2008/layout/HalfCircleOrganizationChart"/>
    <dgm:cxn modelId="{65181797-D6C5-4920-8CFF-C011615469C5}" type="presParOf" srcId="{9B92DB8F-F204-464C-9DEA-81971E850F3B}" destId="{CF710D8D-26E7-4135-855F-C349728ABB86}" srcOrd="2" destOrd="0" presId="urn:microsoft.com/office/officeart/2008/layout/HalfCircleOrganizationChart"/>
    <dgm:cxn modelId="{183F13AC-A156-4001-B98E-381919715544}" type="presParOf" srcId="{9B92DB8F-F204-464C-9DEA-81971E850F3B}" destId="{57AD072F-EC75-44C5-A217-5B500BF9C798}" srcOrd="3" destOrd="0" presId="urn:microsoft.com/office/officeart/2008/layout/HalfCircleOrganizationChart"/>
    <dgm:cxn modelId="{E16D86B8-1B43-4DC9-A546-A246A1B6961B}" type="presParOf" srcId="{57AD072F-EC75-44C5-A217-5B500BF9C798}" destId="{42FC6D0F-B20C-440F-BB46-C8F8B3783A93}" srcOrd="0" destOrd="0" presId="urn:microsoft.com/office/officeart/2008/layout/HalfCircleOrganizationChart"/>
    <dgm:cxn modelId="{8E7620F3-840D-4D5E-861F-4123F18559F9}" type="presParOf" srcId="{42FC6D0F-B20C-440F-BB46-C8F8B3783A93}" destId="{FF9692FC-2E30-477A-ADB1-63E761AD7AD0}" srcOrd="0" destOrd="0" presId="urn:microsoft.com/office/officeart/2008/layout/HalfCircleOrganizationChart"/>
    <dgm:cxn modelId="{ADF772C2-BE2B-4C7C-BA77-780C628FBFC3}" type="presParOf" srcId="{42FC6D0F-B20C-440F-BB46-C8F8B3783A93}" destId="{D61086B1-8D24-46FC-AA61-02A743CBFFA5}" srcOrd="1" destOrd="0" presId="urn:microsoft.com/office/officeart/2008/layout/HalfCircleOrganizationChart"/>
    <dgm:cxn modelId="{25058C7E-F07E-46DB-8539-2AE939CFE834}" type="presParOf" srcId="{42FC6D0F-B20C-440F-BB46-C8F8B3783A93}" destId="{AA8F6D4F-22C2-465D-9167-03EFD52B09BE}" srcOrd="2" destOrd="0" presId="urn:microsoft.com/office/officeart/2008/layout/HalfCircleOrganizationChart"/>
    <dgm:cxn modelId="{498530AA-AAC9-4FAA-AA4C-EC18758945AD}" type="presParOf" srcId="{42FC6D0F-B20C-440F-BB46-C8F8B3783A93}" destId="{CD349729-B284-4FEC-872D-C44F2E9F9301}" srcOrd="3" destOrd="0" presId="urn:microsoft.com/office/officeart/2008/layout/HalfCircleOrganizationChart"/>
    <dgm:cxn modelId="{9F1C9E85-4DD5-4BEB-9DFE-B440887FEE6A}" type="presParOf" srcId="{57AD072F-EC75-44C5-A217-5B500BF9C798}" destId="{5ADFA0BB-5E65-48B9-B5EC-2B89FB7FA8A7}" srcOrd="1" destOrd="0" presId="urn:microsoft.com/office/officeart/2008/layout/HalfCircleOrganizationChart"/>
    <dgm:cxn modelId="{4AA517FE-EE5F-4B55-83FE-913C893F0450}" type="presParOf" srcId="{57AD072F-EC75-44C5-A217-5B500BF9C798}" destId="{E07EF7B6-B6E6-41D1-98C0-3AFB69E04BAF}" srcOrd="2" destOrd="0" presId="urn:microsoft.com/office/officeart/2008/layout/HalfCircleOrganizationChart"/>
    <dgm:cxn modelId="{D75DA05A-956B-4884-A6EF-701EEC2688E2}" type="presParOf" srcId="{F655C48C-2375-4A3F-AAEA-CBC00993FB38}" destId="{16AD9892-4FF9-4447-8E72-70FA7CBB7BE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D0FCA-C03A-4CD4-BC15-9A70E3F7201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5BFA2D-AF8D-4BF6-8573-503937A3CB3D}">
      <dgm:prSet/>
      <dgm:spPr/>
      <dgm:t>
        <a:bodyPr/>
        <a:lstStyle/>
        <a:p>
          <a:pPr rtl="0"/>
          <a:r>
            <a:rPr lang="ru-RU" dirty="0" smtClean="0"/>
            <a:t>Три категории членов (всего – </a:t>
          </a:r>
          <a:r>
            <a:rPr lang="ru-RU" b="1" dirty="0" smtClean="0"/>
            <a:t>187</a:t>
          </a:r>
          <a:r>
            <a:rPr lang="ru-RU" dirty="0" smtClean="0"/>
            <a:t>):</a:t>
          </a:r>
          <a:endParaRPr lang="ru-RU" dirty="0"/>
        </a:p>
      </dgm:t>
    </dgm:pt>
    <dgm:pt modelId="{1FB94847-DD89-489D-B5E7-1A270E3E64E4}" type="parTrans" cxnId="{836D6C00-650F-42A5-B121-7D9DA705C59C}">
      <dgm:prSet/>
      <dgm:spPr/>
      <dgm:t>
        <a:bodyPr/>
        <a:lstStyle/>
        <a:p>
          <a:endParaRPr lang="ru-RU"/>
        </a:p>
      </dgm:t>
    </dgm:pt>
    <dgm:pt modelId="{8A942390-E33C-414C-9469-C266D0966FA7}" type="sibTrans" cxnId="{836D6C00-650F-42A5-B121-7D9DA705C59C}">
      <dgm:prSet/>
      <dgm:spPr/>
      <dgm:t>
        <a:bodyPr/>
        <a:lstStyle/>
        <a:p>
          <a:endParaRPr lang="ru-RU"/>
        </a:p>
      </dgm:t>
    </dgm:pt>
    <dgm:pt modelId="{A84B4CEA-195E-4A90-996A-531E54F6039E}">
      <dgm:prSet/>
      <dgm:spPr/>
      <dgm:t>
        <a:bodyPr/>
        <a:lstStyle/>
        <a:p>
          <a:pPr rtl="0"/>
          <a:r>
            <a:rPr lang="ru-RU" dirty="0" smtClean="0"/>
            <a:t>Представители </a:t>
          </a:r>
          <a:r>
            <a:rPr lang="ru-RU" b="1" u="sng" dirty="0" smtClean="0"/>
            <a:t>субъектов РФ</a:t>
          </a:r>
          <a:br>
            <a:rPr lang="ru-RU" b="1" u="sng" dirty="0" smtClean="0"/>
          </a:br>
          <a:r>
            <a:rPr lang="ru-RU" b="0" u="none" dirty="0" smtClean="0"/>
            <a:t>(2х85=</a:t>
          </a:r>
          <a:r>
            <a:rPr lang="ru-RU" b="1" u="none" dirty="0" smtClean="0"/>
            <a:t>170</a:t>
          </a:r>
          <a:r>
            <a:rPr lang="ru-RU" b="0" u="none" dirty="0" smtClean="0"/>
            <a:t>)</a:t>
          </a:r>
          <a:endParaRPr lang="ru-RU" b="1" u="sng" dirty="0"/>
        </a:p>
      </dgm:t>
    </dgm:pt>
    <dgm:pt modelId="{92A38717-2497-42E5-8C55-2D8FC601F771}" type="parTrans" cxnId="{423C6353-381A-493A-9D6B-A7761E01904C}">
      <dgm:prSet/>
      <dgm:spPr/>
      <dgm:t>
        <a:bodyPr/>
        <a:lstStyle/>
        <a:p>
          <a:endParaRPr lang="ru-RU"/>
        </a:p>
      </dgm:t>
    </dgm:pt>
    <dgm:pt modelId="{57D85159-A447-4BE1-A16B-17B35C3655F2}" type="sibTrans" cxnId="{423C6353-381A-493A-9D6B-A7761E01904C}">
      <dgm:prSet/>
      <dgm:spPr/>
      <dgm:t>
        <a:bodyPr/>
        <a:lstStyle/>
        <a:p>
          <a:endParaRPr lang="ru-RU"/>
        </a:p>
      </dgm:t>
    </dgm:pt>
    <dgm:pt modelId="{A8B38737-C104-44A8-8691-77D3B1E3FD75}">
      <dgm:prSet/>
      <dgm:spPr/>
      <dgm:t>
        <a:bodyPr/>
        <a:lstStyle/>
        <a:p>
          <a:pPr rtl="0"/>
          <a:r>
            <a:rPr lang="ru-RU" smtClean="0"/>
            <a:t>1 – от законодательного органа РФ</a:t>
          </a:r>
          <a:endParaRPr lang="ru-RU"/>
        </a:p>
      </dgm:t>
    </dgm:pt>
    <dgm:pt modelId="{7CAACDC2-188A-45E4-AB1D-23489C1193B0}" type="parTrans" cxnId="{955691D7-DC25-453F-9A8D-BBA56FD84ABC}">
      <dgm:prSet/>
      <dgm:spPr/>
      <dgm:t>
        <a:bodyPr/>
        <a:lstStyle/>
        <a:p>
          <a:endParaRPr lang="ru-RU"/>
        </a:p>
      </dgm:t>
    </dgm:pt>
    <dgm:pt modelId="{DAAA0410-DA3B-43E2-A11F-8A52995C17B1}" type="sibTrans" cxnId="{955691D7-DC25-453F-9A8D-BBA56FD84ABC}">
      <dgm:prSet/>
      <dgm:spPr/>
      <dgm:t>
        <a:bodyPr/>
        <a:lstStyle/>
        <a:p>
          <a:endParaRPr lang="ru-RU"/>
        </a:p>
      </dgm:t>
    </dgm:pt>
    <dgm:pt modelId="{4BCA4AFE-2D5B-4688-B529-01D5E5895E61}">
      <dgm:prSet/>
      <dgm:spPr/>
      <dgm:t>
        <a:bodyPr/>
        <a:lstStyle/>
        <a:p>
          <a:pPr rtl="0"/>
          <a:r>
            <a:rPr lang="ru-RU" smtClean="0"/>
            <a:t>1 – от исполнительного органа субъекта РФ</a:t>
          </a:r>
          <a:endParaRPr lang="ru-RU"/>
        </a:p>
      </dgm:t>
    </dgm:pt>
    <dgm:pt modelId="{06AF8670-3E74-41D4-8B4D-3A90B6DD6A22}" type="parTrans" cxnId="{966B272A-1956-4917-9D42-5C5CA4A4F341}">
      <dgm:prSet/>
      <dgm:spPr/>
      <dgm:t>
        <a:bodyPr/>
        <a:lstStyle/>
        <a:p>
          <a:endParaRPr lang="ru-RU"/>
        </a:p>
      </dgm:t>
    </dgm:pt>
    <dgm:pt modelId="{90825B05-9EEC-4F31-AA69-0EAFB78A9DF0}" type="sibTrans" cxnId="{966B272A-1956-4917-9D42-5C5CA4A4F341}">
      <dgm:prSet/>
      <dgm:spPr/>
      <dgm:t>
        <a:bodyPr/>
        <a:lstStyle/>
        <a:p>
          <a:endParaRPr lang="ru-RU"/>
        </a:p>
      </dgm:t>
    </dgm:pt>
    <dgm:pt modelId="{9B4F969E-2A23-42C7-900B-E30B20E6D315}">
      <dgm:prSet/>
      <dgm:spPr/>
      <dgm:t>
        <a:bodyPr/>
        <a:lstStyle/>
        <a:p>
          <a:pPr rtl="0"/>
          <a:r>
            <a:rPr lang="ru-RU" dirty="0" smtClean="0"/>
            <a:t>Представители </a:t>
          </a:r>
          <a:r>
            <a:rPr lang="ru-RU" b="1" u="sng" dirty="0" smtClean="0"/>
            <a:t>Российской Федерации</a:t>
          </a:r>
          <a:r>
            <a:rPr lang="ru-RU" b="0" u="none" dirty="0" smtClean="0"/>
            <a:t/>
          </a:r>
          <a:br>
            <a:rPr lang="ru-RU" b="0" u="none" dirty="0" smtClean="0"/>
          </a:br>
          <a:r>
            <a:rPr lang="ru-RU" b="0" u="none" dirty="0" smtClean="0"/>
            <a:t>(10% от 170 = </a:t>
          </a:r>
          <a:r>
            <a:rPr lang="ru-RU" b="1" u="none" dirty="0" smtClean="0"/>
            <a:t>17</a:t>
          </a:r>
          <a:r>
            <a:rPr lang="ru-RU" b="0" u="none" dirty="0" smtClean="0"/>
            <a:t>)</a:t>
          </a:r>
          <a:endParaRPr lang="ru-RU" b="1" u="sng" dirty="0"/>
        </a:p>
      </dgm:t>
    </dgm:pt>
    <dgm:pt modelId="{2665CEC3-5C07-4F24-B06C-D1026C588D3B}" type="parTrans" cxnId="{19A5ECEB-03A0-4696-9F38-4926CE0BF367}">
      <dgm:prSet/>
      <dgm:spPr/>
      <dgm:t>
        <a:bodyPr/>
        <a:lstStyle/>
        <a:p>
          <a:endParaRPr lang="ru-RU"/>
        </a:p>
      </dgm:t>
    </dgm:pt>
    <dgm:pt modelId="{D4F550FC-5B1F-42FD-955A-F1F0608DB59D}" type="sibTrans" cxnId="{19A5ECEB-03A0-4696-9F38-4926CE0BF367}">
      <dgm:prSet/>
      <dgm:spPr/>
      <dgm:t>
        <a:bodyPr/>
        <a:lstStyle/>
        <a:p>
          <a:endParaRPr lang="ru-RU"/>
        </a:p>
      </dgm:t>
    </dgm:pt>
    <dgm:pt modelId="{6141C48A-60BC-434A-8A35-C5A2997441AA}">
      <dgm:prSet/>
      <dgm:spPr/>
      <dgm:t>
        <a:bodyPr/>
        <a:lstStyle/>
        <a:p>
          <a:pPr rtl="0"/>
          <a:r>
            <a:rPr lang="ru-RU" smtClean="0"/>
            <a:t>Назначаются Президентом РФ</a:t>
          </a:r>
          <a:endParaRPr lang="ru-RU"/>
        </a:p>
      </dgm:t>
    </dgm:pt>
    <dgm:pt modelId="{2CF4BC1A-FF3E-4F0A-AF45-281805C8D3DF}" type="parTrans" cxnId="{83B85798-0C87-47BB-8387-0FF10435A1EC}">
      <dgm:prSet/>
      <dgm:spPr/>
      <dgm:t>
        <a:bodyPr/>
        <a:lstStyle/>
        <a:p>
          <a:endParaRPr lang="ru-RU"/>
        </a:p>
      </dgm:t>
    </dgm:pt>
    <dgm:pt modelId="{84824406-E5C8-4167-BFE8-6CA0B0B273CA}" type="sibTrans" cxnId="{83B85798-0C87-47BB-8387-0FF10435A1EC}">
      <dgm:prSet/>
      <dgm:spPr/>
      <dgm:t>
        <a:bodyPr/>
        <a:lstStyle/>
        <a:p>
          <a:endParaRPr lang="ru-RU"/>
        </a:p>
      </dgm:t>
    </dgm:pt>
    <dgm:pt modelId="{CD9130F3-84FF-4E87-8269-0E6DBD4DFB21}">
      <dgm:prSet/>
      <dgm:spPr/>
      <dgm:t>
        <a:bodyPr/>
        <a:lstStyle/>
        <a:p>
          <a:pPr rtl="0"/>
          <a:r>
            <a:rPr lang="ru-RU" dirty="0" smtClean="0"/>
            <a:t>Не более 10% от</a:t>
          </a:r>
          <a:endParaRPr lang="ru-RU" dirty="0"/>
        </a:p>
      </dgm:t>
    </dgm:pt>
    <dgm:pt modelId="{5DD598BF-D89C-4172-A750-B8DB50186705}" type="parTrans" cxnId="{9AA3DA38-16E7-498C-A248-96D88B7CF99D}">
      <dgm:prSet/>
      <dgm:spPr/>
      <dgm:t>
        <a:bodyPr/>
        <a:lstStyle/>
        <a:p>
          <a:endParaRPr lang="ru-RU"/>
        </a:p>
      </dgm:t>
    </dgm:pt>
    <dgm:pt modelId="{72996C9B-502E-4FDF-9366-A982E17D7DDA}" type="sibTrans" cxnId="{9AA3DA38-16E7-498C-A248-96D88B7CF99D}">
      <dgm:prSet/>
      <dgm:spPr/>
      <dgm:t>
        <a:bodyPr/>
        <a:lstStyle/>
        <a:p>
          <a:endParaRPr lang="ru-RU"/>
        </a:p>
      </dgm:t>
    </dgm:pt>
    <dgm:pt modelId="{5622485D-56F6-4D66-A07D-34953E45E79F}" type="pres">
      <dgm:prSet presAssocID="{47ED0FCA-C03A-4CD4-BC15-9A70E3F720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A86F96A-61E3-4AD4-A84C-323DBF24412E}" type="pres">
      <dgm:prSet presAssocID="{4B5BFA2D-AF8D-4BF6-8573-503937A3CB3D}" presName="root1" presStyleCnt="0"/>
      <dgm:spPr/>
    </dgm:pt>
    <dgm:pt modelId="{C735084F-36EF-4DF6-A6AA-FC405CB87DF7}" type="pres">
      <dgm:prSet presAssocID="{4B5BFA2D-AF8D-4BF6-8573-503937A3CB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49481-9AA5-47B1-B193-A68E8AA32215}" type="pres">
      <dgm:prSet presAssocID="{4B5BFA2D-AF8D-4BF6-8573-503937A3CB3D}" presName="level2hierChild" presStyleCnt="0"/>
      <dgm:spPr/>
    </dgm:pt>
    <dgm:pt modelId="{8792DCDF-F0A2-466E-8663-417AED2DDB91}" type="pres">
      <dgm:prSet presAssocID="{92A38717-2497-42E5-8C55-2D8FC601F771}" presName="conn2-1" presStyleLbl="parChTrans1D2" presStyleIdx="0" presStyleCnt="2"/>
      <dgm:spPr/>
    </dgm:pt>
    <dgm:pt modelId="{867AE251-51E7-4FAB-8442-382AE0D6F8D5}" type="pres">
      <dgm:prSet presAssocID="{92A38717-2497-42E5-8C55-2D8FC601F771}" presName="connTx" presStyleLbl="parChTrans1D2" presStyleIdx="0" presStyleCnt="2"/>
      <dgm:spPr/>
    </dgm:pt>
    <dgm:pt modelId="{C74CC2F5-D24F-4B0C-8178-ECDB42DF4E13}" type="pres">
      <dgm:prSet presAssocID="{A84B4CEA-195E-4A90-996A-531E54F6039E}" presName="root2" presStyleCnt="0"/>
      <dgm:spPr/>
    </dgm:pt>
    <dgm:pt modelId="{7F2438D8-0FF2-4BFF-9AFE-4B648B758E17}" type="pres">
      <dgm:prSet presAssocID="{A84B4CEA-195E-4A90-996A-531E54F6039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0CF2A-73F2-4DE9-A302-EAABFEF91EC0}" type="pres">
      <dgm:prSet presAssocID="{A84B4CEA-195E-4A90-996A-531E54F6039E}" presName="level3hierChild" presStyleCnt="0"/>
      <dgm:spPr/>
    </dgm:pt>
    <dgm:pt modelId="{4DB3582B-52F9-475C-9680-2BDEF3DB93F8}" type="pres">
      <dgm:prSet presAssocID="{7CAACDC2-188A-45E4-AB1D-23489C1193B0}" presName="conn2-1" presStyleLbl="parChTrans1D3" presStyleIdx="0" presStyleCnt="4"/>
      <dgm:spPr/>
    </dgm:pt>
    <dgm:pt modelId="{6EFC1448-0FB7-44D3-AC60-F6A4F0F3034C}" type="pres">
      <dgm:prSet presAssocID="{7CAACDC2-188A-45E4-AB1D-23489C1193B0}" presName="connTx" presStyleLbl="parChTrans1D3" presStyleIdx="0" presStyleCnt="4"/>
      <dgm:spPr/>
    </dgm:pt>
    <dgm:pt modelId="{6FF8AF61-D082-4BA9-B70A-CFDF6936844B}" type="pres">
      <dgm:prSet presAssocID="{A8B38737-C104-44A8-8691-77D3B1E3FD75}" presName="root2" presStyleCnt="0"/>
      <dgm:spPr/>
    </dgm:pt>
    <dgm:pt modelId="{90246653-5C9C-499D-9644-2F30E2F45072}" type="pres">
      <dgm:prSet presAssocID="{A8B38737-C104-44A8-8691-77D3B1E3FD75}" presName="LevelTwoTextNode" presStyleLbl="node3" presStyleIdx="0" presStyleCnt="4">
        <dgm:presLayoutVars>
          <dgm:chPref val="3"/>
        </dgm:presLayoutVars>
      </dgm:prSet>
      <dgm:spPr/>
    </dgm:pt>
    <dgm:pt modelId="{11982CC2-F0B3-4A8D-B5C2-0C22E6AA967C}" type="pres">
      <dgm:prSet presAssocID="{A8B38737-C104-44A8-8691-77D3B1E3FD75}" presName="level3hierChild" presStyleCnt="0"/>
      <dgm:spPr/>
    </dgm:pt>
    <dgm:pt modelId="{6E079743-C41D-427C-9D63-DCA101E82D43}" type="pres">
      <dgm:prSet presAssocID="{06AF8670-3E74-41D4-8B4D-3A90B6DD6A22}" presName="conn2-1" presStyleLbl="parChTrans1D3" presStyleIdx="1" presStyleCnt="4"/>
      <dgm:spPr/>
    </dgm:pt>
    <dgm:pt modelId="{DF6B168F-5314-4083-B07E-64A8FB515388}" type="pres">
      <dgm:prSet presAssocID="{06AF8670-3E74-41D4-8B4D-3A90B6DD6A22}" presName="connTx" presStyleLbl="parChTrans1D3" presStyleIdx="1" presStyleCnt="4"/>
      <dgm:spPr/>
    </dgm:pt>
    <dgm:pt modelId="{A8F98258-DD6A-4C04-BF84-7D6FF7557C4C}" type="pres">
      <dgm:prSet presAssocID="{4BCA4AFE-2D5B-4688-B529-01D5E5895E61}" presName="root2" presStyleCnt="0"/>
      <dgm:spPr/>
    </dgm:pt>
    <dgm:pt modelId="{837CAC9B-71F0-4F5E-B3C4-9B468A2AEA06}" type="pres">
      <dgm:prSet presAssocID="{4BCA4AFE-2D5B-4688-B529-01D5E5895E61}" presName="LevelTwoTextNode" presStyleLbl="node3" presStyleIdx="1" presStyleCnt="4">
        <dgm:presLayoutVars>
          <dgm:chPref val="3"/>
        </dgm:presLayoutVars>
      </dgm:prSet>
      <dgm:spPr/>
    </dgm:pt>
    <dgm:pt modelId="{5273CD95-BAB9-453C-AC52-06EC2EF58B08}" type="pres">
      <dgm:prSet presAssocID="{4BCA4AFE-2D5B-4688-B529-01D5E5895E61}" presName="level3hierChild" presStyleCnt="0"/>
      <dgm:spPr/>
    </dgm:pt>
    <dgm:pt modelId="{80A3E650-BADC-420B-A2E0-66CC2AB40926}" type="pres">
      <dgm:prSet presAssocID="{2665CEC3-5C07-4F24-B06C-D1026C588D3B}" presName="conn2-1" presStyleLbl="parChTrans1D2" presStyleIdx="1" presStyleCnt="2"/>
      <dgm:spPr/>
    </dgm:pt>
    <dgm:pt modelId="{5C2D6E15-2071-4254-B5C3-09707341C23A}" type="pres">
      <dgm:prSet presAssocID="{2665CEC3-5C07-4F24-B06C-D1026C588D3B}" presName="connTx" presStyleLbl="parChTrans1D2" presStyleIdx="1" presStyleCnt="2"/>
      <dgm:spPr/>
    </dgm:pt>
    <dgm:pt modelId="{EEEE88B8-6843-4F4B-BB8F-DC275F1CFCB1}" type="pres">
      <dgm:prSet presAssocID="{9B4F969E-2A23-42C7-900B-E30B20E6D315}" presName="root2" presStyleCnt="0"/>
      <dgm:spPr/>
    </dgm:pt>
    <dgm:pt modelId="{D33058AD-DD9A-4745-8B89-0B30C6D5ACC0}" type="pres">
      <dgm:prSet presAssocID="{9B4F969E-2A23-42C7-900B-E30B20E6D3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FED2A-512A-47CB-A967-48BA08613828}" type="pres">
      <dgm:prSet presAssocID="{9B4F969E-2A23-42C7-900B-E30B20E6D315}" presName="level3hierChild" presStyleCnt="0"/>
      <dgm:spPr/>
    </dgm:pt>
    <dgm:pt modelId="{78B9DFBA-14BE-4DA7-83FA-2EF9AA8ED455}" type="pres">
      <dgm:prSet presAssocID="{2CF4BC1A-FF3E-4F0A-AF45-281805C8D3DF}" presName="conn2-1" presStyleLbl="parChTrans1D3" presStyleIdx="2" presStyleCnt="4"/>
      <dgm:spPr/>
    </dgm:pt>
    <dgm:pt modelId="{783E79D2-EC7A-4508-B4CD-7C07FC0FFB57}" type="pres">
      <dgm:prSet presAssocID="{2CF4BC1A-FF3E-4F0A-AF45-281805C8D3DF}" presName="connTx" presStyleLbl="parChTrans1D3" presStyleIdx="2" presStyleCnt="4"/>
      <dgm:spPr/>
    </dgm:pt>
    <dgm:pt modelId="{31B32BEE-C36F-45D2-91A2-3ED777FB44F0}" type="pres">
      <dgm:prSet presAssocID="{6141C48A-60BC-434A-8A35-C5A2997441AA}" presName="root2" presStyleCnt="0"/>
      <dgm:spPr/>
    </dgm:pt>
    <dgm:pt modelId="{2AEF4655-C489-4805-B764-E36331B06FA1}" type="pres">
      <dgm:prSet presAssocID="{6141C48A-60BC-434A-8A35-C5A2997441AA}" presName="LevelTwoTextNode" presStyleLbl="node3" presStyleIdx="2" presStyleCnt="4">
        <dgm:presLayoutVars>
          <dgm:chPref val="3"/>
        </dgm:presLayoutVars>
      </dgm:prSet>
      <dgm:spPr/>
    </dgm:pt>
    <dgm:pt modelId="{40E7BEA6-500E-4493-9D0C-D29A7F50FFC6}" type="pres">
      <dgm:prSet presAssocID="{6141C48A-60BC-434A-8A35-C5A2997441AA}" presName="level3hierChild" presStyleCnt="0"/>
      <dgm:spPr/>
    </dgm:pt>
    <dgm:pt modelId="{5B3905E7-1D22-4CC0-BD67-B363435F4C0C}" type="pres">
      <dgm:prSet presAssocID="{5DD598BF-D89C-4172-A750-B8DB50186705}" presName="conn2-1" presStyleLbl="parChTrans1D3" presStyleIdx="3" presStyleCnt="4"/>
      <dgm:spPr/>
    </dgm:pt>
    <dgm:pt modelId="{897E9E66-7310-432F-B336-7FFDE3A35429}" type="pres">
      <dgm:prSet presAssocID="{5DD598BF-D89C-4172-A750-B8DB50186705}" presName="connTx" presStyleLbl="parChTrans1D3" presStyleIdx="3" presStyleCnt="4"/>
      <dgm:spPr/>
    </dgm:pt>
    <dgm:pt modelId="{3ECFA323-495A-4B05-B9CF-C05C0388EF93}" type="pres">
      <dgm:prSet presAssocID="{CD9130F3-84FF-4E87-8269-0E6DBD4DFB21}" presName="root2" presStyleCnt="0"/>
      <dgm:spPr/>
    </dgm:pt>
    <dgm:pt modelId="{195B2377-62BF-469B-8FD8-A417CA095E9D}" type="pres">
      <dgm:prSet presAssocID="{CD9130F3-84FF-4E87-8269-0E6DBD4DFB2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3B2E7-2F91-49D9-BA26-155C6612A75C}" type="pres">
      <dgm:prSet presAssocID="{CD9130F3-84FF-4E87-8269-0E6DBD4DFB21}" presName="level3hierChild" presStyleCnt="0"/>
      <dgm:spPr/>
    </dgm:pt>
  </dgm:ptLst>
  <dgm:cxnLst>
    <dgm:cxn modelId="{1FA85A64-CD9B-46A6-937F-0894EEEB4765}" type="presOf" srcId="{A8B38737-C104-44A8-8691-77D3B1E3FD75}" destId="{90246653-5C9C-499D-9644-2F30E2F45072}" srcOrd="0" destOrd="0" presId="urn:microsoft.com/office/officeart/2005/8/layout/hierarchy2"/>
    <dgm:cxn modelId="{75700AD3-CE5E-4649-9698-CCBB9BAEF84B}" type="presOf" srcId="{A84B4CEA-195E-4A90-996A-531E54F6039E}" destId="{7F2438D8-0FF2-4BFF-9AFE-4B648B758E17}" srcOrd="0" destOrd="0" presId="urn:microsoft.com/office/officeart/2005/8/layout/hierarchy2"/>
    <dgm:cxn modelId="{CD70A19C-47B0-4B3D-BAAF-99DF3BAFB353}" type="presOf" srcId="{92A38717-2497-42E5-8C55-2D8FC601F771}" destId="{867AE251-51E7-4FAB-8442-382AE0D6F8D5}" srcOrd="1" destOrd="0" presId="urn:microsoft.com/office/officeart/2005/8/layout/hierarchy2"/>
    <dgm:cxn modelId="{C616E21D-238B-4A75-B987-83B971CB713B}" type="presOf" srcId="{92A38717-2497-42E5-8C55-2D8FC601F771}" destId="{8792DCDF-F0A2-466E-8663-417AED2DDB91}" srcOrd="0" destOrd="0" presId="urn:microsoft.com/office/officeart/2005/8/layout/hierarchy2"/>
    <dgm:cxn modelId="{955691D7-DC25-453F-9A8D-BBA56FD84ABC}" srcId="{A84B4CEA-195E-4A90-996A-531E54F6039E}" destId="{A8B38737-C104-44A8-8691-77D3B1E3FD75}" srcOrd="0" destOrd="0" parTransId="{7CAACDC2-188A-45E4-AB1D-23489C1193B0}" sibTransId="{DAAA0410-DA3B-43E2-A11F-8A52995C17B1}"/>
    <dgm:cxn modelId="{966B272A-1956-4917-9D42-5C5CA4A4F341}" srcId="{A84B4CEA-195E-4A90-996A-531E54F6039E}" destId="{4BCA4AFE-2D5B-4688-B529-01D5E5895E61}" srcOrd="1" destOrd="0" parTransId="{06AF8670-3E74-41D4-8B4D-3A90B6DD6A22}" sibTransId="{90825B05-9EEC-4F31-AA69-0EAFB78A9DF0}"/>
    <dgm:cxn modelId="{19A5ECEB-03A0-4696-9F38-4926CE0BF367}" srcId="{4B5BFA2D-AF8D-4BF6-8573-503937A3CB3D}" destId="{9B4F969E-2A23-42C7-900B-E30B20E6D315}" srcOrd="1" destOrd="0" parTransId="{2665CEC3-5C07-4F24-B06C-D1026C588D3B}" sibTransId="{D4F550FC-5B1F-42FD-955A-F1F0608DB59D}"/>
    <dgm:cxn modelId="{04994C7C-C035-403A-AFF4-96106C662B9C}" type="presOf" srcId="{CD9130F3-84FF-4E87-8269-0E6DBD4DFB21}" destId="{195B2377-62BF-469B-8FD8-A417CA095E9D}" srcOrd="0" destOrd="0" presId="urn:microsoft.com/office/officeart/2005/8/layout/hierarchy2"/>
    <dgm:cxn modelId="{423C6353-381A-493A-9D6B-A7761E01904C}" srcId="{4B5BFA2D-AF8D-4BF6-8573-503937A3CB3D}" destId="{A84B4CEA-195E-4A90-996A-531E54F6039E}" srcOrd="0" destOrd="0" parTransId="{92A38717-2497-42E5-8C55-2D8FC601F771}" sibTransId="{57D85159-A447-4BE1-A16B-17B35C3655F2}"/>
    <dgm:cxn modelId="{3DF06F42-FBB4-4492-8FC0-E66EE3B0FCAA}" type="presOf" srcId="{2665CEC3-5C07-4F24-B06C-D1026C588D3B}" destId="{5C2D6E15-2071-4254-B5C3-09707341C23A}" srcOrd="1" destOrd="0" presId="urn:microsoft.com/office/officeart/2005/8/layout/hierarchy2"/>
    <dgm:cxn modelId="{47F47F26-3B5C-40BC-B8A5-BCCF4F8F4A16}" type="presOf" srcId="{5DD598BF-D89C-4172-A750-B8DB50186705}" destId="{5B3905E7-1D22-4CC0-BD67-B363435F4C0C}" srcOrd="0" destOrd="0" presId="urn:microsoft.com/office/officeart/2005/8/layout/hierarchy2"/>
    <dgm:cxn modelId="{83B85798-0C87-47BB-8387-0FF10435A1EC}" srcId="{9B4F969E-2A23-42C7-900B-E30B20E6D315}" destId="{6141C48A-60BC-434A-8A35-C5A2997441AA}" srcOrd="0" destOrd="0" parTransId="{2CF4BC1A-FF3E-4F0A-AF45-281805C8D3DF}" sibTransId="{84824406-E5C8-4167-BFE8-6CA0B0B273CA}"/>
    <dgm:cxn modelId="{02E092A8-D5F7-41A8-82BA-F6C837ED5555}" type="presOf" srcId="{4BCA4AFE-2D5B-4688-B529-01D5E5895E61}" destId="{837CAC9B-71F0-4F5E-B3C4-9B468A2AEA06}" srcOrd="0" destOrd="0" presId="urn:microsoft.com/office/officeart/2005/8/layout/hierarchy2"/>
    <dgm:cxn modelId="{87E99F2B-706E-465A-8D79-65828703AF02}" type="presOf" srcId="{7CAACDC2-188A-45E4-AB1D-23489C1193B0}" destId="{4DB3582B-52F9-475C-9680-2BDEF3DB93F8}" srcOrd="0" destOrd="0" presId="urn:microsoft.com/office/officeart/2005/8/layout/hierarchy2"/>
    <dgm:cxn modelId="{C15103EB-A872-42B9-8588-AD3D8714EC30}" type="presOf" srcId="{9B4F969E-2A23-42C7-900B-E30B20E6D315}" destId="{D33058AD-DD9A-4745-8B89-0B30C6D5ACC0}" srcOrd="0" destOrd="0" presId="urn:microsoft.com/office/officeart/2005/8/layout/hierarchy2"/>
    <dgm:cxn modelId="{2B7B4D36-605D-470F-8B23-E17C0DAA8BD4}" type="presOf" srcId="{2CF4BC1A-FF3E-4F0A-AF45-281805C8D3DF}" destId="{783E79D2-EC7A-4508-B4CD-7C07FC0FFB57}" srcOrd="1" destOrd="0" presId="urn:microsoft.com/office/officeart/2005/8/layout/hierarchy2"/>
    <dgm:cxn modelId="{9AA3DA38-16E7-498C-A248-96D88B7CF99D}" srcId="{9B4F969E-2A23-42C7-900B-E30B20E6D315}" destId="{CD9130F3-84FF-4E87-8269-0E6DBD4DFB21}" srcOrd="1" destOrd="0" parTransId="{5DD598BF-D89C-4172-A750-B8DB50186705}" sibTransId="{72996C9B-502E-4FDF-9366-A982E17D7DDA}"/>
    <dgm:cxn modelId="{A1C60B40-9AED-47E9-BCFB-4F4C691791EF}" type="presOf" srcId="{2665CEC3-5C07-4F24-B06C-D1026C588D3B}" destId="{80A3E650-BADC-420B-A2E0-66CC2AB40926}" srcOrd="0" destOrd="0" presId="urn:microsoft.com/office/officeart/2005/8/layout/hierarchy2"/>
    <dgm:cxn modelId="{0EC01DE4-8E84-4788-8FF8-4F109DEB8E28}" type="presOf" srcId="{06AF8670-3E74-41D4-8B4D-3A90B6DD6A22}" destId="{DF6B168F-5314-4083-B07E-64A8FB515388}" srcOrd="1" destOrd="0" presId="urn:microsoft.com/office/officeart/2005/8/layout/hierarchy2"/>
    <dgm:cxn modelId="{6F63832B-3B74-4BA5-A7D5-B8B34CF2641E}" type="presOf" srcId="{5DD598BF-D89C-4172-A750-B8DB50186705}" destId="{897E9E66-7310-432F-B336-7FFDE3A35429}" srcOrd="1" destOrd="0" presId="urn:microsoft.com/office/officeart/2005/8/layout/hierarchy2"/>
    <dgm:cxn modelId="{BA6F1A67-2F7B-4A85-A647-CE931885D437}" type="presOf" srcId="{47ED0FCA-C03A-4CD4-BC15-9A70E3F7201E}" destId="{5622485D-56F6-4D66-A07D-34953E45E79F}" srcOrd="0" destOrd="0" presId="urn:microsoft.com/office/officeart/2005/8/layout/hierarchy2"/>
    <dgm:cxn modelId="{836D6C00-650F-42A5-B121-7D9DA705C59C}" srcId="{47ED0FCA-C03A-4CD4-BC15-9A70E3F7201E}" destId="{4B5BFA2D-AF8D-4BF6-8573-503937A3CB3D}" srcOrd="0" destOrd="0" parTransId="{1FB94847-DD89-489D-B5E7-1A270E3E64E4}" sibTransId="{8A942390-E33C-414C-9469-C266D0966FA7}"/>
    <dgm:cxn modelId="{2EFE3F0E-29AA-4443-AC1B-A94F1F1726A8}" type="presOf" srcId="{4B5BFA2D-AF8D-4BF6-8573-503937A3CB3D}" destId="{C735084F-36EF-4DF6-A6AA-FC405CB87DF7}" srcOrd="0" destOrd="0" presId="urn:microsoft.com/office/officeart/2005/8/layout/hierarchy2"/>
    <dgm:cxn modelId="{00FC50A7-8BBA-4D1F-BC16-568A028EBAD7}" type="presOf" srcId="{6141C48A-60BC-434A-8A35-C5A2997441AA}" destId="{2AEF4655-C489-4805-B764-E36331B06FA1}" srcOrd="0" destOrd="0" presId="urn:microsoft.com/office/officeart/2005/8/layout/hierarchy2"/>
    <dgm:cxn modelId="{2447F810-CD69-4188-B13A-B48D45BA9CBA}" type="presOf" srcId="{2CF4BC1A-FF3E-4F0A-AF45-281805C8D3DF}" destId="{78B9DFBA-14BE-4DA7-83FA-2EF9AA8ED455}" srcOrd="0" destOrd="0" presId="urn:microsoft.com/office/officeart/2005/8/layout/hierarchy2"/>
    <dgm:cxn modelId="{CB28BE21-20C6-4538-91C7-E185598A6C14}" type="presOf" srcId="{7CAACDC2-188A-45E4-AB1D-23489C1193B0}" destId="{6EFC1448-0FB7-44D3-AC60-F6A4F0F3034C}" srcOrd="1" destOrd="0" presId="urn:microsoft.com/office/officeart/2005/8/layout/hierarchy2"/>
    <dgm:cxn modelId="{C9E6DF9A-7672-4273-A7EB-8EE87ACC94A5}" type="presOf" srcId="{06AF8670-3E74-41D4-8B4D-3A90B6DD6A22}" destId="{6E079743-C41D-427C-9D63-DCA101E82D43}" srcOrd="0" destOrd="0" presId="urn:microsoft.com/office/officeart/2005/8/layout/hierarchy2"/>
    <dgm:cxn modelId="{A15580C1-32F5-4FE4-A1DD-F5D24E8AFF37}" type="presParOf" srcId="{5622485D-56F6-4D66-A07D-34953E45E79F}" destId="{0A86F96A-61E3-4AD4-A84C-323DBF24412E}" srcOrd="0" destOrd="0" presId="urn:microsoft.com/office/officeart/2005/8/layout/hierarchy2"/>
    <dgm:cxn modelId="{F2D86B13-67BA-4885-9C2A-286991B6012A}" type="presParOf" srcId="{0A86F96A-61E3-4AD4-A84C-323DBF24412E}" destId="{C735084F-36EF-4DF6-A6AA-FC405CB87DF7}" srcOrd="0" destOrd="0" presId="urn:microsoft.com/office/officeart/2005/8/layout/hierarchy2"/>
    <dgm:cxn modelId="{0BABEC40-8482-452B-A320-76347AAE9F6A}" type="presParOf" srcId="{0A86F96A-61E3-4AD4-A84C-323DBF24412E}" destId="{98349481-9AA5-47B1-B193-A68E8AA32215}" srcOrd="1" destOrd="0" presId="urn:microsoft.com/office/officeart/2005/8/layout/hierarchy2"/>
    <dgm:cxn modelId="{35EA5C7C-073C-446E-891E-A26DDC271ED0}" type="presParOf" srcId="{98349481-9AA5-47B1-B193-A68E8AA32215}" destId="{8792DCDF-F0A2-466E-8663-417AED2DDB91}" srcOrd="0" destOrd="0" presId="urn:microsoft.com/office/officeart/2005/8/layout/hierarchy2"/>
    <dgm:cxn modelId="{A67ED4EB-559A-4136-B669-44CC209E081E}" type="presParOf" srcId="{8792DCDF-F0A2-466E-8663-417AED2DDB91}" destId="{867AE251-51E7-4FAB-8442-382AE0D6F8D5}" srcOrd="0" destOrd="0" presId="urn:microsoft.com/office/officeart/2005/8/layout/hierarchy2"/>
    <dgm:cxn modelId="{CDF025FC-D9EB-433C-98B9-6ABF76B18292}" type="presParOf" srcId="{98349481-9AA5-47B1-B193-A68E8AA32215}" destId="{C74CC2F5-D24F-4B0C-8178-ECDB42DF4E13}" srcOrd="1" destOrd="0" presId="urn:microsoft.com/office/officeart/2005/8/layout/hierarchy2"/>
    <dgm:cxn modelId="{50E63FD3-45E1-41A9-8388-614AB6E688C5}" type="presParOf" srcId="{C74CC2F5-D24F-4B0C-8178-ECDB42DF4E13}" destId="{7F2438D8-0FF2-4BFF-9AFE-4B648B758E17}" srcOrd="0" destOrd="0" presId="urn:microsoft.com/office/officeart/2005/8/layout/hierarchy2"/>
    <dgm:cxn modelId="{4CDDE8EC-0244-46E2-B861-1759706F256D}" type="presParOf" srcId="{C74CC2F5-D24F-4B0C-8178-ECDB42DF4E13}" destId="{6090CF2A-73F2-4DE9-A302-EAABFEF91EC0}" srcOrd="1" destOrd="0" presId="urn:microsoft.com/office/officeart/2005/8/layout/hierarchy2"/>
    <dgm:cxn modelId="{305B6B8D-3563-465C-B139-D1424F435F56}" type="presParOf" srcId="{6090CF2A-73F2-4DE9-A302-EAABFEF91EC0}" destId="{4DB3582B-52F9-475C-9680-2BDEF3DB93F8}" srcOrd="0" destOrd="0" presId="urn:microsoft.com/office/officeart/2005/8/layout/hierarchy2"/>
    <dgm:cxn modelId="{D8A8BF26-54EE-4AFF-A9AF-3994F9D15B47}" type="presParOf" srcId="{4DB3582B-52F9-475C-9680-2BDEF3DB93F8}" destId="{6EFC1448-0FB7-44D3-AC60-F6A4F0F3034C}" srcOrd="0" destOrd="0" presId="urn:microsoft.com/office/officeart/2005/8/layout/hierarchy2"/>
    <dgm:cxn modelId="{B9A38288-BA87-490D-9DB6-04747AAD6342}" type="presParOf" srcId="{6090CF2A-73F2-4DE9-A302-EAABFEF91EC0}" destId="{6FF8AF61-D082-4BA9-B70A-CFDF6936844B}" srcOrd="1" destOrd="0" presId="urn:microsoft.com/office/officeart/2005/8/layout/hierarchy2"/>
    <dgm:cxn modelId="{94D2980E-FE0F-49EA-8A27-E46D998241F7}" type="presParOf" srcId="{6FF8AF61-D082-4BA9-B70A-CFDF6936844B}" destId="{90246653-5C9C-499D-9644-2F30E2F45072}" srcOrd="0" destOrd="0" presId="urn:microsoft.com/office/officeart/2005/8/layout/hierarchy2"/>
    <dgm:cxn modelId="{234B7E78-7DB0-470A-AEBC-D635EAE4647F}" type="presParOf" srcId="{6FF8AF61-D082-4BA9-B70A-CFDF6936844B}" destId="{11982CC2-F0B3-4A8D-B5C2-0C22E6AA967C}" srcOrd="1" destOrd="0" presId="urn:microsoft.com/office/officeart/2005/8/layout/hierarchy2"/>
    <dgm:cxn modelId="{D3D41D2B-A982-4497-BFE2-C87D543D129A}" type="presParOf" srcId="{6090CF2A-73F2-4DE9-A302-EAABFEF91EC0}" destId="{6E079743-C41D-427C-9D63-DCA101E82D43}" srcOrd="2" destOrd="0" presId="urn:microsoft.com/office/officeart/2005/8/layout/hierarchy2"/>
    <dgm:cxn modelId="{BCAD6981-3D96-426F-91F7-40F9A4849843}" type="presParOf" srcId="{6E079743-C41D-427C-9D63-DCA101E82D43}" destId="{DF6B168F-5314-4083-B07E-64A8FB515388}" srcOrd="0" destOrd="0" presId="urn:microsoft.com/office/officeart/2005/8/layout/hierarchy2"/>
    <dgm:cxn modelId="{E006AE2E-A690-4887-B319-E118D2BED839}" type="presParOf" srcId="{6090CF2A-73F2-4DE9-A302-EAABFEF91EC0}" destId="{A8F98258-DD6A-4C04-BF84-7D6FF7557C4C}" srcOrd="3" destOrd="0" presId="urn:microsoft.com/office/officeart/2005/8/layout/hierarchy2"/>
    <dgm:cxn modelId="{B7EE3842-3C0D-4FB5-B9AC-3CDE03C0219C}" type="presParOf" srcId="{A8F98258-DD6A-4C04-BF84-7D6FF7557C4C}" destId="{837CAC9B-71F0-4F5E-B3C4-9B468A2AEA06}" srcOrd="0" destOrd="0" presId="urn:microsoft.com/office/officeart/2005/8/layout/hierarchy2"/>
    <dgm:cxn modelId="{C49EFAEE-81BE-4180-9872-3F362662B136}" type="presParOf" srcId="{A8F98258-DD6A-4C04-BF84-7D6FF7557C4C}" destId="{5273CD95-BAB9-453C-AC52-06EC2EF58B08}" srcOrd="1" destOrd="0" presId="urn:microsoft.com/office/officeart/2005/8/layout/hierarchy2"/>
    <dgm:cxn modelId="{68A9DF9D-3337-437E-AA41-BAD83F4F657C}" type="presParOf" srcId="{98349481-9AA5-47B1-B193-A68E8AA32215}" destId="{80A3E650-BADC-420B-A2E0-66CC2AB40926}" srcOrd="2" destOrd="0" presId="urn:microsoft.com/office/officeart/2005/8/layout/hierarchy2"/>
    <dgm:cxn modelId="{DB2AC29C-D35A-48E2-84C2-BE944551F627}" type="presParOf" srcId="{80A3E650-BADC-420B-A2E0-66CC2AB40926}" destId="{5C2D6E15-2071-4254-B5C3-09707341C23A}" srcOrd="0" destOrd="0" presId="urn:microsoft.com/office/officeart/2005/8/layout/hierarchy2"/>
    <dgm:cxn modelId="{B2D01B87-B9A6-4965-9872-5821FCA761BD}" type="presParOf" srcId="{98349481-9AA5-47B1-B193-A68E8AA32215}" destId="{EEEE88B8-6843-4F4B-BB8F-DC275F1CFCB1}" srcOrd="3" destOrd="0" presId="urn:microsoft.com/office/officeart/2005/8/layout/hierarchy2"/>
    <dgm:cxn modelId="{233766CA-F76E-49BB-9CB1-29CBBAD1C09D}" type="presParOf" srcId="{EEEE88B8-6843-4F4B-BB8F-DC275F1CFCB1}" destId="{D33058AD-DD9A-4745-8B89-0B30C6D5ACC0}" srcOrd="0" destOrd="0" presId="urn:microsoft.com/office/officeart/2005/8/layout/hierarchy2"/>
    <dgm:cxn modelId="{4B2BD1B6-0A76-4423-AB91-28C02860378D}" type="presParOf" srcId="{EEEE88B8-6843-4F4B-BB8F-DC275F1CFCB1}" destId="{B28FED2A-512A-47CB-A967-48BA08613828}" srcOrd="1" destOrd="0" presId="urn:microsoft.com/office/officeart/2005/8/layout/hierarchy2"/>
    <dgm:cxn modelId="{F3E23D93-D5AA-49DE-B751-CB5D282005BE}" type="presParOf" srcId="{B28FED2A-512A-47CB-A967-48BA08613828}" destId="{78B9DFBA-14BE-4DA7-83FA-2EF9AA8ED455}" srcOrd="0" destOrd="0" presId="urn:microsoft.com/office/officeart/2005/8/layout/hierarchy2"/>
    <dgm:cxn modelId="{C4DCEFAC-94C4-4CA6-BCD5-7CEEE5DE2E14}" type="presParOf" srcId="{78B9DFBA-14BE-4DA7-83FA-2EF9AA8ED455}" destId="{783E79D2-EC7A-4508-B4CD-7C07FC0FFB57}" srcOrd="0" destOrd="0" presId="urn:microsoft.com/office/officeart/2005/8/layout/hierarchy2"/>
    <dgm:cxn modelId="{53D7AB1F-93DE-43F5-BC77-E4CB9038B59C}" type="presParOf" srcId="{B28FED2A-512A-47CB-A967-48BA08613828}" destId="{31B32BEE-C36F-45D2-91A2-3ED777FB44F0}" srcOrd="1" destOrd="0" presId="urn:microsoft.com/office/officeart/2005/8/layout/hierarchy2"/>
    <dgm:cxn modelId="{E2B1303E-711D-4843-93A7-67D95A45C6B0}" type="presParOf" srcId="{31B32BEE-C36F-45D2-91A2-3ED777FB44F0}" destId="{2AEF4655-C489-4805-B764-E36331B06FA1}" srcOrd="0" destOrd="0" presId="urn:microsoft.com/office/officeart/2005/8/layout/hierarchy2"/>
    <dgm:cxn modelId="{14E90882-12D0-48B1-A7CB-5D8CAD8A27C0}" type="presParOf" srcId="{31B32BEE-C36F-45D2-91A2-3ED777FB44F0}" destId="{40E7BEA6-500E-4493-9D0C-D29A7F50FFC6}" srcOrd="1" destOrd="0" presId="urn:microsoft.com/office/officeart/2005/8/layout/hierarchy2"/>
    <dgm:cxn modelId="{989EAE7B-8F7F-4E62-9085-67EEE83A4ECC}" type="presParOf" srcId="{B28FED2A-512A-47CB-A967-48BA08613828}" destId="{5B3905E7-1D22-4CC0-BD67-B363435F4C0C}" srcOrd="2" destOrd="0" presId="urn:microsoft.com/office/officeart/2005/8/layout/hierarchy2"/>
    <dgm:cxn modelId="{DC9F8D5A-4C49-47F3-8B3D-25413FE07CD5}" type="presParOf" srcId="{5B3905E7-1D22-4CC0-BD67-B363435F4C0C}" destId="{897E9E66-7310-432F-B336-7FFDE3A35429}" srcOrd="0" destOrd="0" presId="urn:microsoft.com/office/officeart/2005/8/layout/hierarchy2"/>
    <dgm:cxn modelId="{647D0EAF-FBFF-4B23-81C7-B3F025B2A529}" type="presParOf" srcId="{B28FED2A-512A-47CB-A967-48BA08613828}" destId="{3ECFA323-495A-4B05-B9CF-C05C0388EF93}" srcOrd="3" destOrd="0" presId="urn:microsoft.com/office/officeart/2005/8/layout/hierarchy2"/>
    <dgm:cxn modelId="{E7097096-02C8-4EAA-8A1F-949F2215A829}" type="presParOf" srcId="{3ECFA323-495A-4B05-B9CF-C05C0388EF93}" destId="{195B2377-62BF-469B-8FD8-A417CA095E9D}" srcOrd="0" destOrd="0" presId="urn:microsoft.com/office/officeart/2005/8/layout/hierarchy2"/>
    <dgm:cxn modelId="{2B4B611C-2171-4516-9AB4-7737BC62E597}" type="presParOf" srcId="{3ECFA323-495A-4B05-B9CF-C05C0388EF93}" destId="{6493B2E7-2F91-49D9-BA26-155C6612A7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D8E2C1-179C-44D9-A9A3-4206559E30A8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E7C2DD24-455A-4EF4-A17B-F8B2EB00B6DB}">
      <dgm:prSet/>
      <dgm:spPr/>
      <dgm:t>
        <a:bodyPr/>
        <a:lstStyle/>
        <a:p>
          <a:pPr rtl="0"/>
          <a:r>
            <a:rPr lang="ru-RU" dirty="0" smtClean="0"/>
            <a:t>Постоянно действующий орган</a:t>
          </a:r>
          <a:endParaRPr lang="ru-RU" dirty="0"/>
        </a:p>
      </dgm:t>
    </dgm:pt>
    <dgm:pt modelId="{46495450-4556-43EA-B88E-5C3FCFFB2868}" type="parTrans" cxnId="{75E1642D-6B51-4B50-A2A0-B08D7294D586}">
      <dgm:prSet/>
      <dgm:spPr/>
      <dgm:t>
        <a:bodyPr/>
        <a:lstStyle/>
        <a:p>
          <a:endParaRPr lang="ru-RU"/>
        </a:p>
      </dgm:t>
    </dgm:pt>
    <dgm:pt modelId="{FEDA1445-0EAC-4522-8873-342D1CFDF8BC}" type="sibTrans" cxnId="{75E1642D-6B51-4B50-A2A0-B08D7294D586}">
      <dgm:prSet/>
      <dgm:spPr/>
      <dgm:t>
        <a:bodyPr/>
        <a:lstStyle/>
        <a:p>
          <a:endParaRPr lang="ru-RU"/>
        </a:p>
      </dgm:t>
    </dgm:pt>
    <dgm:pt modelId="{2E28495C-F28F-4BB6-BFEF-F9D1D954E8AB}" type="pres">
      <dgm:prSet presAssocID="{BBD8E2C1-179C-44D9-A9A3-4206559E30A8}" presName="linear" presStyleCnt="0">
        <dgm:presLayoutVars>
          <dgm:animLvl val="lvl"/>
          <dgm:resizeHandles val="exact"/>
        </dgm:presLayoutVars>
      </dgm:prSet>
      <dgm:spPr/>
    </dgm:pt>
    <dgm:pt modelId="{EEFCCDD2-C003-40EC-B689-EF7A57E49182}" type="pres">
      <dgm:prSet presAssocID="{E7C2DD24-455A-4EF4-A17B-F8B2EB00B6D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E1642D-6B51-4B50-A2A0-B08D7294D586}" srcId="{BBD8E2C1-179C-44D9-A9A3-4206559E30A8}" destId="{E7C2DD24-455A-4EF4-A17B-F8B2EB00B6DB}" srcOrd="0" destOrd="0" parTransId="{46495450-4556-43EA-B88E-5C3FCFFB2868}" sibTransId="{FEDA1445-0EAC-4522-8873-342D1CFDF8BC}"/>
    <dgm:cxn modelId="{3ADC12F6-967F-4B2F-AD05-2F9719A629D1}" type="presOf" srcId="{BBD8E2C1-179C-44D9-A9A3-4206559E30A8}" destId="{2E28495C-F28F-4BB6-BFEF-F9D1D954E8AB}" srcOrd="0" destOrd="0" presId="urn:microsoft.com/office/officeart/2005/8/layout/vList2"/>
    <dgm:cxn modelId="{EC7C7DA2-2632-467F-974C-5D1DD2065281}" type="presOf" srcId="{E7C2DD24-455A-4EF4-A17B-F8B2EB00B6DB}" destId="{EEFCCDD2-C003-40EC-B689-EF7A57E49182}" srcOrd="0" destOrd="0" presId="urn:microsoft.com/office/officeart/2005/8/layout/vList2"/>
    <dgm:cxn modelId="{6EADF0D4-ABEB-4735-B6D9-71464D677DC0}" type="presParOf" srcId="{2E28495C-F28F-4BB6-BFEF-F9D1D954E8AB}" destId="{EEFCCDD2-C003-40EC-B689-EF7A57E491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4E5DD1-F518-4801-9012-09176A8ACF7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FEC91C0-7A79-413C-920E-DD3BEB870FE1}">
      <dgm:prSet/>
      <dgm:spPr/>
      <dgm:t>
        <a:bodyPr/>
        <a:lstStyle/>
        <a:p>
          <a:pPr rtl="0"/>
          <a:r>
            <a:rPr lang="ru-RU" smtClean="0"/>
            <a:t>Нельзя </a:t>
          </a:r>
          <a:r>
            <a:rPr lang="ru-RU" i="1" smtClean="0"/>
            <a:t>одновременно</a:t>
          </a:r>
          <a:r>
            <a:rPr lang="ru-RU" smtClean="0"/>
            <a:t> быть и депутатом ГД, и членом СФ</a:t>
          </a:r>
          <a:endParaRPr lang="ru-RU"/>
        </a:p>
      </dgm:t>
    </dgm:pt>
    <dgm:pt modelId="{E3A00687-D236-408F-90BC-D66882C84E6F}" type="parTrans" cxnId="{AB2E755F-D5E9-4DF6-9C86-F2C33DF7B7D4}">
      <dgm:prSet/>
      <dgm:spPr/>
      <dgm:t>
        <a:bodyPr/>
        <a:lstStyle/>
        <a:p>
          <a:endParaRPr lang="ru-RU"/>
        </a:p>
      </dgm:t>
    </dgm:pt>
    <dgm:pt modelId="{16CB4854-35A6-4C0B-8146-860474A4D674}" type="sibTrans" cxnId="{AB2E755F-D5E9-4DF6-9C86-F2C33DF7B7D4}">
      <dgm:prSet/>
      <dgm:spPr/>
      <dgm:t>
        <a:bodyPr/>
        <a:lstStyle/>
        <a:p>
          <a:endParaRPr lang="ru-RU"/>
        </a:p>
      </dgm:t>
    </dgm:pt>
    <dgm:pt modelId="{A52F277D-DB6F-4165-AAF3-356122FBCE3A}">
      <dgm:prSet/>
      <dgm:spPr/>
      <dgm:t>
        <a:bodyPr/>
        <a:lstStyle/>
        <a:p>
          <a:pPr rtl="0"/>
          <a:r>
            <a:rPr lang="ru-RU" smtClean="0"/>
            <a:t>Депутат ГД также не может быть также депутатом иных представительных органов</a:t>
          </a:r>
          <a:endParaRPr lang="ru-RU"/>
        </a:p>
      </dgm:t>
    </dgm:pt>
    <dgm:pt modelId="{1EE6DBC8-3F0E-46B1-AE43-3387092C66AB}" type="parTrans" cxnId="{0D60F6F6-8C53-485E-A300-60ED7B1FF44C}">
      <dgm:prSet/>
      <dgm:spPr/>
      <dgm:t>
        <a:bodyPr/>
        <a:lstStyle/>
        <a:p>
          <a:endParaRPr lang="ru-RU"/>
        </a:p>
      </dgm:t>
    </dgm:pt>
    <dgm:pt modelId="{FD0B38DD-1EA7-4DD9-94A9-48CC38766764}" type="sibTrans" cxnId="{0D60F6F6-8C53-485E-A300-60ED7B1FF44C}">
      <dgm:prSet/>
      <dgm:spPr/>
      <dgm:t>
        <a:bodyPr/>
        <a:lstStyle/>
        <a:p>
          <a:endParaRPr lang="ru-RU"/>
        </a:p>
      </dgm:t>
    </dgm:pt>
    <dgm:pt modelId="{CCB305B5-9C9C-450A-AEC4-79A6275FB7A4}">
      <dgm:prSet/>
      <dgm:spPr/>
      <dgm:t>
        <a:bodyPr/>
        <a:lstStyle/>
        <a:p>
          <a:pPr rtl="0"/>
          <a:r>
            <a:rPr lang="ru-RU" smtClean="0"/>
            <a:t>Депутаты ГД НЕ могут:</a:t>
          </a:r>
          <a:endParaRPr lang="ru-RU"/>
        </a:p>
      </dgm:t>
    </dgm:pt>
    <dgm:pt modelId="{91C05153-5D6D-4D3B-8644-EF5298796FAA}" type="parTrans" cxnId="{AB6C8DFA-55D5-42CE-BC8E-1DB604AE3EC0}">
      <dgm:prSet/>
      <dgm:spPr/>
      <dgm:t>
        <a:bodyPr/>
        <a:lstStyle/>
        <a:p>
          <a:endParaRPr lang="ru-RU"/>
        </a:p>
      </dgm:t>
    </dgm:pt>
    <dgm:pt modelId="{217C695B-1D5C-49EC-BD0C-ECFEF4C4A9FC}" type="sibTrans" cxnId="{AB6C8DFA-55D5-42CE-BC8E-1DB604AE3EC0}">
      <dgm:prSet/>
      <dgm:spPr/>
      <dgm:t>
        <a:bodyPr/>
        <a:lstStyle/>
        <a:p>
          <a:endParaRPr lang="ru-RU"/>
        </a:p>
      </dgm:t>
    </dgm:pt>
    <dgm:pt modelId="{CC2192BF-59BB-4CDD-A33E-64A505E5B9D2}">
      <dgm:prSet/>
      <dgm:spPr/>
      <dgm:t>
        <a:bodyPr/>
        <a:lstStyle/>
        <a:p>
          <a:pPr rtl="0"/>
          <a:r>
            <a:rPr lang="ru-RU" smtClean="0"/>
            <a:t>Находится на государственной службе</a:t>
          </a:r>
          <a:endParaRPr lang="ru-RU"/>
        </a:p>
      </dgm:t>
    </dgm:pt>
    <dgm:pt modelId="{67237B3D-37AF-4A3E-A6A9-5A1C8C29E615}" type="parTrans" cxnId="{1F1DBA22-4328-4ECE-90D9-B2961919BE1B}">
      <dgm:prSet/>
      <dgm:spPr/>
      <dgm:t>
        <a:bodyPr/>
        <a:lstStyle/>
        <a:p>
          <a:endParaRPr lang="ru-RU"/>
        </a:p>
      </dgm:t>
    </dgm:pt>
    <dgm:pt modelId="{E4CE78C2-409D-4A70-BECB-4CB14D5591B1}" type="sibTrans" cxnId="{1F1DBA22-4328-4ECE-90D9-B2961919BE1B}">
      <dgm:prSet/>
      <dgm:spPr/>
      <dgm:t>
        <a:bodyPr/>
        <a:lstStyle/>
        <a:p>
          <a:endParaRPr lang="ru-RU"/>
        </a:p>
      </dgm:t>
    </dgm:pt>
    <dgm:pt modelId="{8A05F687-6275-4D75-A803-A88369B2D112}">
      <dgm:prSet/>
      <dgm:spPr/>
      <dgm:t>
        <a:bodyPr/>
        <a:lstStyle/>
        <a:p>
          <a:pPr rtl="0"/>
          <a:r>
            <a:rPr lang="ru-RU" smtClean="0"/>
            <a:t>Заниматься иной оплачиваемой деятельностью, кроме</a:t>
          </a:r>
          <a:endParaRPr lang="ru-RU"/>
        </a:p>
      </dgm:t>
    </dgm:pt>
    <dgm:pt modelId="{218B3FD8-7511-48F4-B31F-148A4550511F}" type="parTrans" cxnId="{69FCA987-05B7-4E26-AA72-D83732446039}">
      <dgm:prSet/>
      <dgm:spPr/>
      <dgm:t>
        <a:bodyPr/>
        <a:lstStyle/>
        <a:p>
          <a:endParaRPr lang="ru-RU"/>
        </a:p>
      </dgm:t>
    </dgm:pt>
    <dgm:pt modelId="{597C0D90-12E0-43C0-BDA7-22F133288759}" type="sibTrans" cxnId="{69FCA987-05B7-4E26-AA72-D83732446039}">
      <dgm:prSet/>
      <dgm:spPr/>
      <dgm:t>
        <a:bodyPr/>
        <a:lstStyle/>
        <a:p>
          <a:endParaRPr lang="ru-RU"/>
        </a:p>
      </dgm:t>
    </dgm:pt>
    <dgm:pt modelId="{44B8BD1B-1B50-46F1-AFAB-C9A106BE1E91}">
      <dgm:prSet/>
      <dgm:spPr/>
      <dgm:t>
        <a:bodyPr/>
        <a:lstStyle/>
        <a:p>
          <a:pPr rtl="0"/>
          <a:r>
            <a:rPr lang="ru-RU" smtClean="0"/>
            <a:t>Преподавательской</a:t>
          </a:r>
          <a:endParaRPr lang="ru-RU"/>
        </a:p>
      </dgm:t>
    </dgm:pt>
    <dgm:pt modelId="{A29DED10-E37F-485A-A153-8B00F825ADC3}" type="parTrans" cxnId="{15581D6A-702A-4A20-AB69-B88DA2BAC97F}">
      <dgm:prSet/>
      <dgm:spPr/>
      <dgm:t>
        <a:bodyPr/>
        <a:lstStyle/>
        <a:p>
          <a:endParaRPr lang="ru-RU"/>
        </a:p>
      </dgm:t>
    </dgm:pt>
    <dgm:pt modelId="{0E6A9466-0CCD-4AE8-A551-CB5925BF12BE}" type="sibTrans" cxnId="{15581D6A-702A-4A20-AB69-B88DA2BAC97F}">
      <dgm:prSet/>
      <dgm:spPr/>
      <dgm:t>
        <a:bodyPr/>
        <a:lstStyle/>
        <a:p>
          <a:endParaRPr lang="ru-RU"/>
        </a:p>
      </dgm:t>
    </dgm:pt>
    <dgm:pt modelId="{03706B88-D5C7-4223-A506-8365E9E83883}">
      <dgm:prSet/>
      <dgm:spPr/>
      <dgm:t>
        <a:bodyPr/>
        <a:lstStyle/>
        <a:p>
          <a:pPr rtl="0"/>
          <a:r>
            <a:rPr lang="ru-RU" smtClean="0"/>
            <a:t>Научной</a:t>
          </a:r>
          <a:endParaRPr lang="ru-RU"/>
        </a:p>
      </dgm:t>
    </dgm:pt>
    <dgm:pt modelId="{F80F6E3B-D7E5-4FDE-B30D-E79BE6C64630}" type="parTrans" cxnId="{37BF26E5-53D6-4726-A553-823E960E33B6}">
      <dgm:prSet/>
      <dgm:spPr/>
      <dgm:t>
        <a:bodyPr/>
        <a:lstStyle/>
        <a:p>
          <a:endParaRPr lang="ru-RU"/>
        </a:p>
      </dgm:t>
    </dgm:pt>
    <dgm:pt modelId="{F80C861E-CA34-4E16-B2ED-952BFB6F5705}" type="sibTrans" cxnId="{37BF26E5-53D6-4726-A553-823E960E33B6}">
      <dgm:prSet/>
      <dgm:spPr/>
      <dgm:t>
        <a:bodyPr/>
        <a:lstStyle/>
        <a:p>
          <a:endParaRPr lang="ru-RU"/>
        </a:p>
      </dgm:t>
    </dgm:pt>
    <dgm:pt modelId="{5AE08290-B68D-4F0C-AC3E-D6EA406DE201}">
      <dgm:prSet/>
      <dgm:spPr/>
      <dgm:t>
        <a:bodyPr/>
        <a:lstStyle/>
        <a:p>
          <a:pPr rtl="0"/>
          <a:r>
            <a:rPr lang="ru-RU" smtClean="0"/>
            <a:t>Иной творческой</a:t>
          </a:r>
          <a:endParaRPr lang="ru-RU"/>
        </a:p>
      </dgm:t>
    </dgm:pt>
    <dgm:pt modelId="{5600E8A7-AD2D-4726-8D77-8E5C7B6C9256}" type="parTrans" cxnId="{9530A670-38DD-4EEA-8DDD-7A9F37B38FF0}">
      <dgm:prSet/>
      <dgm:spPr/>
      <dgm:t>
        <a:bodyPr/>
        <a:lstStyle/>
        <a:p>
          <a:endParaRPr lang="ru-RU"/>
        </a:p>
      </dgm:t>
    </dgm:pt>
    <dgm:pt modelId="{7C04918D-8D8B-4EA3-8F44-BE64897E5B96}" type="sibTrans" cxnId="{9530A670-38DD-4EEA-8DDD-7A9F37B38FF0}">
      <dgm:prSet/>
      <dgm:spPr/>
      <dgm:t>
        <a:bodyPr/>
        <a:lstStyle/>
        <a:p>
          <a:endParaRPr lang="ru-RU"/>
        </a:p>
      </dgm:t>
    </dgm:pt>
    <dgm:pt modelId="{8546BDFC-655E-41CD-A275-9E33D01BFC2E}">
      <dgm:prSet/>
      <dgm:spPr/>
      <dgm:t>
        <a:bodyPr/>
        <a:lstStyle/>
        <a:p>
          <a:pPr rtl="0"/>
          <a:r>
            <a:rPr lang="ru-RU" smtClean="0"/>
            <a:t>Обладают неприкосновенностью</a:t>
          </a:r>
          <a:endParaRPr lang="ru-RU"/>
        </a:p>
      </dgm:t>
    </dgm:pt>
    <dgm:pt modelId="{505FFA4E-A617-447C-B90F-A3E71C4DC042}" type="parTrans" cxnId="{18416E8B-AE07-4843-A25C-A452C57C0E82}">
      <dgm:prSet/>
      <dgm:spPr/>
      <dgm:t>
        <a:bodyPr/>
        <a:lstStyle/>
        <a:p>
          <a:endParaRPr lang="ru-RU"/>
        </a:p>
      </dgm:t>
    </dgm:pt>
    <dgm:pt modelId="{09C5A878-21FF-4AAF-A20B-1F32E48B5E28}" type="sibTrans" cxnId="{18416E8B-AE07-4843-A25C-A452C57C0E82}">
      <dgm:prSet/>
      <dgm:spPr/>
      <dgm:t>
        <a:bodyPr/>
        <a:lstStyle/>
        <a:p>
          <a:endParaRPr lang="ru-RU"/>
        </a:p>
      </dgm:t>
    </dgm:pt>
    <dgm:pt modelId="{724A98EF-A7EC-45A6-B4C2-EF429682FA29}" type="pres">
      <dgm:prSet presAssocID="{D84E5DD1-F518-4801-9012-09176A8ACF7C}" presName="diagram" presStyleCnt="0">
        <dgm:presLayoutVars>
          <dgm:dir/>
          <dgm:resizeHandles val="exact"/>
        </dgm:presLayoutVars>
      </dgm:prSet>
      <dgm:spPr/>
    </dgm:pt>
    <dgm:pt modelId="{494E5CCF-F1E3-492B-A320-935711EF122F}" type="pres">
      <dgm:prSet presAssocID="{FFEC91C0-7A79-413C-920E-DD3BEB870FE1}" presName="node" presStyleLbl="node1" presStyleIdx="0" presStyleCnt="4">
        <dgm:presLayoutVars>
          <dgm:bulletEnabled val="1"/>
        </dgm:presLayoutVars>
      </dgm:prSet>
      <dgm:spPr/>
    </dgm:pt>
    <dgm:pt modelId="{6DDADD02-9880-4061-A61F-D111C9C3F139}" type="pres">
      <dgm:prSet presAssocID="{16CB4854-35A6-4C0B-8146-860474A4D674}" presName="sibTrans" presStyleCnt="0"/>
      <dgm:spPr/>
    </dgm:pt>
    <dgm:pt modelId="{73C1012A-AA34-440E-823C-2C39595F07CD}" type="pres">
      <dgm:prSet presAssocID="{A52F277D-DB6F-4165-AAF3-356122FBCE3A}" presName="node" presStyleLbl="node1" presStyleIdx="1" presStyleCnt="4">
        <dgm:presLayoutVars>
          <dgm:bulletEnabled val="1"/>
        </dgm:presLayoutVars>
      </dgm:prSet>
      <dgm:spPr/>
    </dgm:pt>
    <dgm:pt modelId="{C332215B-04BE-4D04-B4A3-F4E6A5737A32}" type="pres">
      <dgm:prSet presAssocID="{FD0B38DD-1EA7-4DD9-94A9-48CC38766764}" presName="sibTrans" presStyleCnt="0"/>
      <dgm:spPr/>
    </dgm:pt>
    <dgm:pt modelId="{8836A8BA-D153-4D1D-8581-2FEBDCFC7F51}" type="pres">
      <dgm:prSet presAssocID="{CCB305B5-9C9C-450A-AEC4-79A6275FB7A4}" presName="node" presStyleLbl="node1" presStyleIdx="2" presStyleCnt="4">
        <dgm:presLayoutVars>
          <dgm:bulletEnabled val="1"/>
        </dgm:presLayoutVars>
      </dgm:prSet>
      <dgm:spPr/>
    </dgm:pt>
    <dgm:pt modelId="{3C9E7673-AE0A-4735-B0A2-C987F0EEFB7E}" type="pres">
      <dgm:prSet presAssocID="{217C695B-1D5C-49EC-BD0C-ECFEF4C4A9FC}" presName="sibTrans" presStyleCnt="0"/>
      <dgm:spPr/>
    </dgm:pt>
    <dgm:pt modelId="{29FC02D0-3EFB-4589-A430-509126AA192F}" type="pres">
      <dgm:prSet presAssocID="{8546BDFC-655E-41CD-A275-9E33D01BFC2E}" presName="node" presStyleLbl="node1" presStyleIdx="3" presStyleCnt="4">
        <dgm:presLayoutVars>
          <dgm:bulletEnabled val="1"/>
        </dgm:presLayoutVars>
      </dgm:prSet>
      <dgm:spPr/>
    </dgm:pt>
  </dgm:ptLst>
  <dgm:cxnLst>
    <dgm:cxn modelId="{B623296C-9528-4FB9-995A-40B0A3EEAECC}" type="presOf" srcId="{5AE08290-B68D-4F0C-AC3E-D6EA406DE201}" destId="{8836A8BA-D153-4D1D-8581-2FEBDCFC7F51}" srcOrd="0" destOrd="5" presId="urn:microsoft.com/office/officeart/2005/8/layout/default"/>
    <dgm:cxn modelId="{CCD577CA-AB74-419D-A298-42F2E940C28F}" type="presOf" srcId="{CCB305B5-9C9C-450A-AEC4-79A6275FB7A4}" destId="{8836A8BA-D153-4D1D-8581-2FEBDCFC7F51}" srcOrd="0" destOrd="0" presId="urn:microsoft.com/office/officeart/2005/8/layout/default"/>
    <dgm:cxn modelId="{086DB3F5-ECF4-44FF-9D6E-C06F8CBD4AC4}" type="presOf" srcId="{44B8BD1B-1B50-46F1-AFAB-C9A106BE1E91}" destId="{8836A8BA-D153-4D1D-8581-2FEBDCFC7F51}" srcOrd="0" destOrd="3" presId="urn:microsoft.com/office/officeart/2005/8/layout/default"/>
    <dgm:cxn modelId="{1F1DBA22-4328-4ECE-90D9-B2961919BE1B}" srcId="{CCB305B5-9C9C-450A-AEC4-79A6275FB7A4}" destId="{CC2192BF-59BB-4CDD-A33E-64A505E5B9D2}" srcOrd="0" destOrd="0" parTransId="{67237B3D-37AF-4A3E-A6A9-5A1C8C29E615}" sibTransId="{E4CE78C2-409D-4A70-BECB-4CB14D5591B1}"/>
    <dgm:cxn modelId="{B1787F4C-67D7-4E35-A7AA-0045FABF1CDF}" type="presOf" srcId="{FFEC91C0-7A79-413C-920E-DD3BEB870FE1}" destId="{494E5CCF-F1E3-492B-A320-935711EF122F}" srcOrd="0" destOrd="0" presId="urn:microsoft.com/office/officeart/2005/8/layout/default"/>
    <dgm:cxn modelId="{37BF26E5-53D6-4726-A553-823E960E33B6}" srcId="{8A05F687-6275-4D75-A803-A88369B2D112}" destId="{03706B88-D5C7-4223-A506-8365E9E83883}" srcOrd="1" destOrd="0" parTransId="{F80F6E3B-D7E5-4FDE-B30D-E79BE6C64630}" sibTransId="{F80C861E-CA34-4E16-B2ED-952BFB6F5705}"/>
    <dgm:cxn modelId="{69FCA987-05B7-4E26-AA72-D83732446039}" srcId="{CCB305B5-9C9C-450A-AEC4-79A6275FB7A4}" destId="{8A05F687-6275-4D75-A803-A88369B2D112}" srcOrd="1" destOrd="0" parTransId="{218B3FD8-7511-48F4-B31F-148A4550511F}" sibTransId="{597C0D90-12E0-43C0-BDA7-22F133288759}"/>
    <dgm:cxn modelId="{DC38AAA4-DDA2-47A3-85F1-C519208E29AE}" type="presOf" srcId="{CC2192BF-59BB-4CDD-A33E-64A505E5B9D2}" destId="{8836A8BA-D153-4D1D-8581-2FEBDCFC7F51}" srcOrd="0" destOrd="1" presId="urn:microsoft.com/office/officeart/2005/8/layout/default"/>
    <dgm:cxn modelId="{AB2E755F-D5E9-4DF6-9C86-F2C33DF7B7D4}" srcId="{D84E5DD1-F518-4801-9012-09176A8ACF7C}" destId="{FFEC91C0-7A79-413C-920E-DD3BEB870FE1}" srcOrd="0" destOrd="0" parTransId="{E3A00687-D236-408F-90BC-D66882C84E6F}" sibTransId="{16CB4854-35A6-4C0B-8146-860474A4D674}"/>
    <dgm:cxn modelId="{8A917F12-011D-4B65-845A-F49349FEFB68}" type="presOf" srcId="{D84E5DD1-F518-4801-9012-09176A8ACF7C}" destId="{724A98EF-A7EC-45A6-B4C2-EF429682FA29}" srcOrd="0" destOrd="0" presId="urn:microsoft.com/office/officeart/2005/8/layout/default"/>
    <dgm:cxn modelId="{15581D6A-702A-4A20-AB69-B88DA2BAC97F}" srcId="{8A05F687-6275-4D75-A803-A88369B2D112}" destId="{44B8BD1B-1B50-46F1-AFAB-C9A106BE1E91}" srcOrd="0" destOrd="0" parTransId="{A29DED10-E37F-485A-A153-8B00F825ADC3}" sibTransId="{0E6A9466-0CCD-4AE8-A551-CB5925BF12BE}"/>
    <dgm:cxn modelId="{AB6C8DFA-55D5-42CE-BC8E-1DB604AE3EC0}" srcId="{D84E5DD1-F518-4801-9012-09176A8ACF7C}" destId="{CCB305B5-9C9C-450A-AEC4-79A6275FB7A4}" srcOrd="2" destOrd="0" parTransId="{91C05153-5D6D-4D3B-8644-EF5298796FAA}" sibTransId="{217C695B-1D5C-49EC-BD0C-ECFEF4C4A9FC}"/>
    <dgm:cxn modelId="{9530A670-38DD-4EEA-8DDD-7A9F37B38FF0}" srcId="{8A05F687-6275-4D75-A803-A88369B2D112}" destId="{5AE08290-B68D-4F0C-AC3E-D6EA406DE201}" srcOrd="2" destOrd="0" parTransId="{5600E8A7-AD2D-4726-8D77-8E5C7B6C9256}" sibTransId="{7C04918D-8D8B-4EA3-8F44-BE64897E5B96}"/>
    <dgm:cxn modelId="{18416E8B-AE07-4843-A25C-A452C57C0E82}" srcId="{D84E5DD1-F518-4801-9012-09176A8ACF7C}" destId="{8546BDFC-655E-41CD-A275-9E33D01BFC2E}" srcOrd="3" destOrd="0" parTransId="{505FFA4E-A617-447C-B90F-A3E71C4DC042}" sibTransId="{09C5A878-21FF-4AAF-A20B-1F32E48B5E28}"/>
    <dgm:cxn modelId="{B50814EF-8D41-44F7-87D5-DB10B57D5C5B}" type="presOf" srcId="{8A05F687-6275-4D75-A803-A88369B2D112}" destId="{8836A8BA-D153-4D1D-8581-2FEBDCFC7F51}" srcOrd="0" destOrd="2" presId="urn:microsoft.com/office/officeart/2005/8/layout/default"/>
    <dgm:cxn modelId="{0D60F6F6-8C53-485E-A300-60ED7B1FF44C}" srcId="{D84E5DD1-F518-4801-9012-09176A8ACF7C}" destId="{A52F277D-DB6F-4165-AAF3-356122FBCE3A}" srcOrd="1" destOrd="0" parTransId="{1EE6DBC8-3F0E-46B1-AE43-3387092C66AB}" sibTransId="{FD0B38DD-1EA7-4DD9-94A9-48CC38766764}"/>
    <dgm:cxn modelId="{419ACAAC-9027-4406-8EB2-448267E24C7C}" type="presOf" srcId="{A52F277D-DB6F-4165-AAF3-356122FBCE3A}" destId="{73C1012A-AA34-440E-823C-2C39595F07CD}" srcOrd="0" destOrd="0" presId="urn:microsoft.com/office/officeart/2005/8/layout/default"/>
    <dgm:cxn modelId="{B83280E7-BC9C-48C7-8F6E-80D0C3706C89}" type="presOf" srcId="{8546BDFC-655E-41CD-A275-9E33D01BFC2E}" destId="{29FC02D0-3EFB-4589-A430-509126AA192F}" srcOrd="0" destOrd="0" presId="urn:microsoft.com/office/officeart/2005/8/layout/default"/>
    <dgm:cxn modelId="{CEC4CC40-3D7F-413A-B2C9-4C73671B145A}" type="presOf" srcId="{03706B88-D5C7-4223-A506-8365E9E83883}" destId="{8836A8BA-D153-4D1D-8581-2FEBDCFC7F51}" srcOrd="0" destOrd="4" presId="urn:microsoft.com/office/officeart/2005/8/layout/default"/>
    <dgm:cxn modelId="{EF9BA32E-2E73-42B4-88AA-A957DA291781}" type="presParOf" srcId="{724A98EF-A7EC-45A6-B4C2-EF429682FA29}" destId="{494E5CCF-F1E3-492B-A320-935711EF122F}" srcOrd="0" destOrd="0" presId="urn:microsoft.com/office/officeart/2005/8/layout/default"/>
    <dgm:cxn modelId="{1950B5D8-7DEB-4155-8066-F772D0B971D2}" type="presParOf" srcId="{724A98EF-A7EC-45A6-B4C2-EF429682FA29}" destId="{6DDADD02-9880-4061-A61F-D111C9C3F139}" srcOrd="1" destOrd="0" presId="urn:microsoft.com/office/officeart/2005/8/layout/default"/>
    <dgm:cxn modelId="{8EB13E04-AE1D-408E-96CB-A4F1DC89B2A9}" type="presParOf" srcId="{724A98EF-A7EC-45A6-B4C2-EF429682FA29}" destId="{73C1012A-AA34-440E-823C-2C39595F07CD}" srcOrd="2" destOrd="0" presId="urn:microsoft.com/office/officeart/2005/8/layout/default"/>
    <dgm:cxn modelId="{E573CE2A-D044-4145-B3C5-34C62D39CD13}" type="presParOf" srcId="{724A98EF-A7EC-45A6-B4C2-EF429682FA29}" destId="{C332215B-04BE-4D04-B4A3-F4E6A5737A32}" srcOrd="3" destOrd="0" presId="urn:microsoft.com/office/officeart/2005/8/layout/default"/>
    <dgm:cxn modelId="{D3D77CDD-1AF7-40B8-9C3D-BF29A7859CDD}" type="presParOf" srcId="{724A98EF-A7EC-45A6-B4C2-EF429682FA29}" destId="{8836A8BA-D153-4D1D-8581-2FEBDCFC7F51}" srcOrd="4" destOrd="0" presId="urn:microsoft.com/office/officeart/2005/8/layout/default"/>
    <dgm:cxn modelId="{9E123B9F-A675-428F-901C-66696DEE04F9}" type="presParOf" srcId="{724A98EF-A7EC-45A6-B4C2-EF429682FA29}" destId="{3C9E7673-AE0A-4735-B0A2-C987F0EEFB7E}" srcOrd="5" destOrd="0" presId="urn:microsoft.com/office/officeart/2005/8/layout/default"/>
    <dgm:cxn modelId="{6316D04F-651B-432A-AA2E-1901C6BD0047}" type="presParOf" srcId="{724A98EF-A7EC-45A6-B4C2-EF429682FA29}" destId="{29FC02D0-3EFB-4589-A430-509126AA192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076CF2-7258-4A65-8DE6-8F60226885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E2D1F5-982A-4C5D-847A-C5CF36C4B51A}">
      <dgm:prSet custT="1"/>
      <dgm:spPr/>
      <dgm:t>
        <a:bodyPr/>
        <a:lstStyle/>
        <a:p>
          <a:pPr algn="ctr" rtl="0"/>
          <a:r>
            <a:rPr lang="ru-RU" sz="2800" dirty="0" smtClean="0"/>
            <a:t>Председатель</a:t>
          </a:r>
          <a:endParaRPr lang="ru-RU" sz="1800" dirty="0"/>
        </a:p>
      </dgm:t>
    </dgm:pt>
    <dgm:pt modelId="{5D4E45B0-055D-4839-A53F-C31FB19CD357}" type="parTrans" cxnId="{B2790D24-08EB-4E22-9144-3B45AEC8166D}">
      <dgm:prSet/>
      <dgm:spPr/>
      <dgm:t>
        <a:bodyPr/>
        <a:lstStyle/>
        <a:p>
          <a:endParaRPr lang="ru-RU"/>
        </a:p>
      </dgm:t>
    </dgm:pt>
    <dgm:pt modelId="{DFEF74B1-EA50-41BF-96A1-37A82856F132}" type="sibTrans" cxnId="{B2790D24-08EB-4E22-9144-3B45AEC8166D}">
      <dgm:prSet/>
      <dgm:spPr/>
      <dgm:t>
        <a:bodyPr/>
        <a:lstStyle/>
        <a:p>
          <a:endParaRPr lang="ru-RU"/>
        </a:p>
      </dgm:t>
    </dgm:pt>
    <dgm:pt modelId="{A5211E97-F8E8-49F8-A786-D083DC679DE8}" type="pres">
      <dgm:prSet presAssocID="{D0076CF2-7258-4A65-8DE6-8F6022688597}" presName="linear" presStyleCnt="0">
        <dgm:presLayoutVars>
          <dgm:animLvl val="lvl"/>
          <dgm:resizeHandles val="exact"/>
        </dgm:presLayoutVars>
      </dgm:prSet>
      <dgm:spPr/>
    </dgm:pt>
    <dgm:pt modelId="{B8829697-0A68-4EF4-B057-7503E159B500}" type="pres">
      <dgm:prSet presAssocID="{42E2D1F5-982A-4C5D-847A-C5CF36C4B51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A71F25-EE79-4AB5-BB72-59C0F75EB248}" type="presOf" srcId="{D0076CF2-7258-4A65-8DE6-8F6022688597}" destId="{A5211E97-F8E8-49F8-A786-D083DC679DE8}" srcOrd="0" destOrd="0" presId="urn:microsoft.com/office/officeart/2005/8/layout/vList2"/>
    <dgm:cxn modelId="{7CA0578D-C60F-40F5-908B-87DD2548143E}" type="presOf" srcId="{42E2D1F5-982A-4C5D-847A-C5CF36C4B51A}" destId="{B8829697-0A68-4EF4-B057-7503E159B500}" srcOrd="0" destOrd="0" presId="urn:microsoft.com/office/officeart/2005/8/layout/vList2"/>
    <dgm:cxn modelId="{B2790D24-08EB-4E22-9144-3B45AEC8166D}" srcId="{D0076CF2-7258-4A65-8DE6-8F6022688597}" destId="{42E2D1F5-982A-4C5D-847A-C5CF36C4B51A}" srcOrd="0" destOrd="0" parTransId="{5D4E45B0-055D-4839-A53F-C31FB19CD357}" sibTransId="{DFEF74B1-EA50-41BF-96A1-37A82856F132}"/>
    <dgm:cxn modelId="{F4633657-0DDE-4C96-9289-46C1F4EA4DC3}" type="presParOf" srcId="{A5211E97-F8E8-49F8-A786-D083DC679DE8}" destId="{B8829697-0A68-4EF4-B057-7503E159B5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8379A2-2261-4F4E-B977-99797475630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ECFDE90-4BE7-4F84-AF96-BFAC72537B85}">
      <dgm:prSet/>
      <dgm:spPr/>
      <dgm:t>
        <a:bodyPr/>
        <a:lstStyle/>
        <a:p>
          <a:pPr rtl="0"/>
          <a:r>
            <a:rPr lang="ru-RU" smtClean="0"/>
            <a:t>Принимает законы</a:t>
          </a:r>
          <a:endParaRPr lang="ru-RU"/>
        </a:p>
      </dgm:t>
    </dgm:pt>
    <dgm:pt modelId="{C6201591-6FF2-4FAC-A269-ADAEC0DD77FD}" type="parTrans" cxnId="{F4E9B12D-F456-4CC2-9694-EEFE9C569F96}">
      <dgm:prSet/>
      <dgm:spPr/>
      <dgm:t>
        <a:bodyPr/>
        <a:lstStyle/>
        <a:p>
          <a:endParaRPr lang="ru-RU"/>
        </a:p>
      </dgm:t>
    </dgm:pt>
    <dgm:pt modelId="{80F1D299-4758-40C3-8623-B8CA62156507}" type="sibTrans" cxnId="{F4E9B12D-F456-4CC2-9694-EEFE9C569F96}">
      <dgm:prSet/>
      <dgm:spPr/>
      <dgm:t>
        <a:bodyPr/>
        <a:lstStyle/>
        <a:p>
          <a:endParaRPr lang="ru-RU"/>
        </a:p>
      </dgm:t>
    </dgm:pt>
    <dgm:pt modelId="{771DB71F-151E-43BA-B5E3-FE9ECC05F020}">
      <dgm:prSet/>
      <dgm:spPr/>
      <dgm:t>
        <a:bodyPr/>
        <a:lstStyle/>
        <a:p>
          <a:pPr rtl="0"/>
          <a:r>
            <a:rPr lang="ru-RU" smtClean="0"/>
            <a:t>Заслушивает ежегодные отчёты Правительства РФ</a:t>
          </a:r>
          <a:endParaRPr lang="ru-RU"/>
        </a:p>
      </dgm:t>
    </dgm:pt>
    <dgm:pt modelId="{BA77BC2B-04E9-4044-AFF5-F1C1272F8621}" type="parTrans" cxnId="{FFC0B49A-E5B2-4812-B0C9-6070C35A9ABB}">
      <dgm:prSet/>
      <dgm:spPr/>
      <dgm:t>
        <a:bodyPr/>
        <a:lstStyle/>
        <a:p>
          <a:endParaRPr lang="ru-RU"/>
        </a:p>
      </dgm:t>
    </dgm:pt>
    <dgm:pt modelId="{7EB2574D-8B93-4D55-906C-DDF4C65797EE}" type="sibTrans" cxnId="{FFC0B49A-E5B2-4812-B0C9-6070C35A9ABB}">
      <dgm:prSet/>
      <dgm:spPr/>
      <dgm:t>
        <a:bodyPr/>
        <a:lstStyle/>
        <a:p>
          <a:endParaRPr lang="ru-RU"/>
        </a:p>
      </dgm:t>
    </dgm:pt>
    <dgm:pt modelId="{E5A0ACCD-E824-4311-A62C-5A1404E5BAD4}">
      <dgm:prSet/>
      <dgm:spPr/>
      <dgm:t>
        <a:bodyPr/>
        <a:lstStyle/>
        <a:p>
          <a:pPr rtl="0"/>
          <a:r>
            <a:rPr lang="ru-RU" smtClean="0"/>
            <a:t>дает согласие Президенту страны на назначение Председателя Правительства РФ, </a:t>
          </a:r>
          <a:endParaRPr lang="ru-RU"/>
        </a:p>
      </dgm:t>
    </dgm:pt>
    <dgm:pt modelId="{40DAFB29-1369-4E4B-AA75-DF79CCC182B6}" type="parTrans" cxnId="{C42015FD-9FD7-4C87-BFF3-F83A60F3606F}">
      <dgm:prSet/>
      <dgm:spPr/>
      <dgm:t>
        <a:bodyPr/>
        <a:lstStyle/>
        <a:p>
          <a:endParaRPr lang="ru-RU"/>
        </a:p>
      </dgm:t>
    </dgm:pt>
    <dgm:pt modelId="{C2460D65-AA15-44D6-9C0A-07BBE6173868}" type="sibTrans" cxnId="{C42015FD-9FD7-4C87-BFF3-F83A60F3606F}">
      <dgm:prSet/>
      <dgm:spPr/>
      <dgm:t>
        <a:bodyPr/>
        <a:lstStyle/>
        <a:p>
          <a:endParaRPr lang="ru-RU"/>
        </a:p>
      </dgm:t>
    </dgm:pt>
    <dgm:pt modelId="{31E7FD69-CFA0-4044-97AE-058C5109C010}">
      <dgm:prSet/>
      <dgm:spPr/>
      <dgm:t>
        <a:bodyPr/>
        <a:lstStyle/>
        <a:p>
          <a:pPr rtl="0"/>
          <a:r>
            <a:rPr lang="ru-RU" smtClean="0"/>
            <a:t>Может выражать недоверие Правительству, </a:t>
          </a:r>
          <a:endParaRPr lang="ru-RU"/>
        </a:p>
      </dgm:t>
    </dgm:pt>
    <dgm:pt modelId="{2DE6CE1C-25E7-4A8C-BD35-DBF30C2263F5}" type="parTrans" cxnId="{1867E3F7-C46B-4D1D-B5A7-FDD7402D64A4}">
      <dgm:prSet/>
      <dgm:spPr/>
      <dgm:t>
        <a:bodyPr/>
        <a:lstStyle/>
        <a:p>
          <a:endParaRPr lang="ru-RU"/>
        </a:p>
      </dgm:t>
    </dgm:pt>
    <dgm:pt modelId="{0066B20C-01EA-4E6A-BA49-3A806B099B0A}" type="sibTrans" cxnId="{1867E3F7-C46B-4D1D-B5A7-FDD7402D64A4}">
      <dgm:prSet/>
      <dgm:spPr/>
      <dgm:t>
        <a:bodyPr/>
        <a:lstStyle/>
        <a:p>
          <a:endParaRPr lang="ru-RU"/>
        </a:p>
      </dgm:t>
    </dgm:pt>
    <dgm:pt modelId="{521A312B-4595-44C2-8B6C-BF1649DD898C}">
      <dgm:prSet/>
      <dgm:spPr/>
      <dgm:t>
        <a:bodyPr/>
        <a:lstStyle/>
        <a:p>
          <a:pPr rtl="0"/>
          <a:r>
            <a:rPr lang="ru-RU" smtClean="0"/>
            <a:t>Назначает и освобождать от должности Уполномоченного по правам человека, </a:t>
          </a:r>
          <a:endParaRPr lang="ru-RU"/>
        </a:p>
      </dgm:t>
    </dgm:pt>
    <dgm:pt modelId="{C2BEF5B6-9FB5-4D7F-A7DC-133CEF2C53C6}" type="parTrans" cxnId="{0738E774-B97A-40C0-9BC6-75D34A85510F}">
      <dgm:prSet/>
      <dgm:spPr/>
      <dgm:t>
        <a:bodyPr/>
        <a:lstStyle/>
        <a:p>
          <a:endParaRPr lang="ru-RU"/>
        </a:p>
      </dgm:t>
    </dgm:pt>
    <dgm:pt modelId="{04A42163-0AE6-4CB5-82CF-59D94FD363F6}" type="sibTrans" cxnId="{0738E774-B97A-40C0-9BC6-75D34A85510F}">
      <dgm:prSet/>
      <dgm:spPr/>
      <dgm:t>
        <a:bodyPr/>
        <a:lstStyle/>
        <a:p>
          <a:endParaRPr lang="ru-RU"/>
        </a:p>
      </dgm:t>
    </dgm:pt>
    <dgm:pt modelId="{732076DB-CF20-4CFF-A6DC-C840AC4D0989}">
      <dgm:prSet/>
      <dgm:spPr/>
      <dgm:t>
        <a:bodyPr/>
        <a:lstStyle/>
        <a:p>
          <a:pPr rtl="0"/>
          <a:r>
            <a:rPr lang="ru-RU" smtClean="0"/>
            <a:t>Назначает председателя Центрального банка РФ </a:t>
          </a:r>
          <a:endParaRPr lang="ru-RU"/>
        </a:p>
      </dgm:t>
    </dgm:pt>
    <dgm:pt modelId="{F218A529-8DAB-45FF-B74D-1F8676FD2799}" type="parTrans" cxnId="{465CD516-36F3-4D5E-9D6A-01D4673B634C}">
      <dgm:prSet/>
      <dgm:spPr/>
      <dgm:t>
        <a:bodyPr/>
        <a:lstStyle/>
        <a:p>
          <a:endParaRPr lang="ru-RU"/>
        </a:p>
      </dgm:t>
    </dgm:pt>
    <dgm:pt modelId="{5FA026F1-40AF-4095-B8FF-94D9240849A3}" type="sibTrans" cxnId="{465CD516-36F3-4D5E-9D6A-01D4673B634C}">
      <dgm:prSet/>
      <dgm:spPr/>
      <dgm:t>
        <a:bodyPr/>
        <a:lstStyle/>
        <a:p>
          <a:endParaRPr lang="ru-RU"/>
        </a:p>
      </dgm:t>
    </dgm:pt>
    <dgm:pt modelId="{E5476D7A-CCEB-4BDF-9F42-392BCF3B9719}">
      <dgm:prSet/>
      <dgm:spPr/>
      <dgm:t>
        <a:bodyPr/>
        <a:lstStyle/>
        <a:p>
          <a:pPr rtl="0"/>
          <a:r>
            <a:rPr lang="ru-RU" dirty="0" smtClean="0"/>
            <a:t>может выдвигать обвинения против Президента страны. </a:t>
          </a:r>
          <a:endParaRPr lang="ru-RU" dirty="0"/>
        </a:p>
      </dgm:t>
    </dgm:pt>
    <dgm:pt modelId="{D1153FD4-35F7-4EC7-8893-A29BA83491F6}" type="parTrans" cxnId="{B1E3CA44-8B18-4BE9-8D6F-9E835EA6CB6D}">
      <dgm:prSet/>
      <dgm:spPr/>
      <dgm:t>
        <a:bodyPr/>
        <a:lstStyle/>
        <a:p>
          <a:endParaRPr lang="ru-RU"/>
        </a:p>
      </dgm:t>
    </dgm:pt>
    <dgm:pt modelId="{D6603B0A-1492-4C9A-A928-25AEFED1D70B}" type="sibTrans" cxnId="{B1E3CA44-8B18-4BE9-8D6F-9E835EA6CB6D}">
      <dgm:prSet/>
      <dgm:spPr/>
      <dgm:t>
        <a:bodyPr/>
        <a:lstStyle/>
        <a:p>
          <a:endParaRPr lang="ru-RU"/>
        </a:p>
      </dgm:t>
    </dgm:pt>
    <dgm:pt modelId="{D5B45442-EBCD-4C99-AB0F-E1E26D2EEA3E}">
      <dgm:prSet/>
      <dgm:spPr/>
      <dgm:t>
        <a:bodyPr/>
        <a:lstStyle/>
        <a:p>
          <a:pPr rtl="0"/>
          <a:r>
            <a:rPr lang="ru-RU" smtClean="0"/>
            <a:t>Амнистия</a:t>
          </a:r>
          <a:endParaRPr lang="ru-RU"/>
        </a:p>
      </dgm:t>
    </dgm:pt>
    <dgm:pt modelId="{6B384820-7A98-4F97-A4D6-E40DDCB9FAEB}" type="parTrans" cxnId="{4426ED80-C01D-4EEE-AFD6-A82C82AB1601}">
      <dgm:prSet/>
      <dgm:spPr/>
      <dgm:t>
        <a:bodyPr/>
        <a:lstStyle/>
        <a:p>
          <a:endParaRPr lang="ru-RU"/>
        </a:p>
      </dgm:t>
    </dgm:pt>
    <dgm:pt modelId="{054B0CA3-A961-4907-B995-844951A5D4D3}" type="sibTrans" cxnId="{4426ED80-C01D-4EEE-AFD6-A82C82AB1601}">
      <dgm:prSet/>
      <dgm:spPr/>
      <dgm:t>
        <a:bodyPr/>
        <a:lstStyle/>
        <a:p>
          <a:endParaRPr lang="ru-RU"/>
        </a:p>
      </dgm:t>
    </dgm:pt>
    <dgm:pt modelId="{6130FA64-5E42-4463-B2FE-7AD38ED7A2F2}" type="pres">
      <dgm:prSet presAssocID="{6F8379A2-2261-4F4E-B977-997974756303}" presName="diagram" presStyleCnt="0">
        <dgm:presLayoutVars>
          <dgm:dir/>
          <dgm:resizeHandles val="exact"/>
        </dgm:presLayoutVars>
      </dgm:prSet>
      <dgm:spPr/>
    </dgm:pt>
    <dgm:pt modelId="{356DA427-76FD-4EE6-B4DC-FE709E78CE39}" type="pres">
      <dgm:prSet presAssocID="{EECFDE90-4BE7-4F84-AF96-BFAC72537B85}" presName="node" presStyleLbl="node1" presStyleIdx="0" presStyleCnt="8">
        <dgm:presLayoutVars>
          <dgm:bulletEnabled val="1"/>
        </dgm:presLayoutVars>
      </dgm:prSet>
      <dgm:spPr/>
    </dgm:pt>
    <dgm:pt modelId="{B0B6F6A4-C2F7-4555-8588-75CFD7FA199E}" type="pres">
      <dgm:prSet presAssocID="{80F1D299-4758-40C3-8623-B8CA62156507}" presName="sibTrans" presStyleCnt="0"/>
      <dgm:spPr/>
    </dgm:pt>
    <dgm:pt modelId="{8845189B-79BA-4617-B6BE-E659EB3E5CB1}" type="pres">
      <dgm:prSet presAssocID="{771DB71F-151E-43BA-B5E3-FE9ECC05F020}" presName="node" presStyleLbl="node1" presStyleIdx="1" presStyleCnt="8">
        <dgm:presLayoutVars>
          <dgm:bulletEnabled val="1"/>
        </dgm:presLayoutVars>
      </dgm:prSet>
      <dgm:spPr/>
    </dgm:pt>
    <dgm:pt modelId="{3C65607D-2C3D-412F-9E35-402D1A1CAC45}" type="pres">
      <dgm:prSet presAssocID="{7EB2574D-8B93-4D55-906C-DDF4C65797EE}" presName="sibTrans" presStyleCnt="0"/>
      <dgm:spPr/>
    </dgm:pt>
    <dgm:pt modelId="{78D02BF7-B9DD-4B3A-86F1-9758E1FE7220}" type="pres">
      <dgm:prSet presAssocID="{E5A0ACCD-E824-4311-A62C-5A1404E5BAD4}" presName="node" presStyleLbl="node1" presStyleIdx="2" presStyleCnt="8">
        <dgm:presLayoutVars>
          <dgm:bulletEnabled val="1"/>
        </dgm:presLayoutVars>
      </dgm:prSet>
      <dgm:spPr/>
    </dgm:pt>
    <dgm:pt modelId="{AE60D2EF-828F-4FFD-925E-ADF425C3DCF5}" type="pres">
      <dgm:prSet presAssocID="{C2460D65-AA15-44D6-9C0A-07BBE6173868}" presName="sibTrans" presStyleCnt="0"/>
      <dgm:spPr/>
    </dgm:pt>
    <dgm:pt modelId="{F6DF2E67-1847-49AB-9FBF-86C3408E30E2}" type="pres">
      <dgm:prSet presAssocID="{31E7FD69-CFA0-4044-97AE-058C5109C010}" presName="node" presStyleLbl="node1" presStyleIdx="3" presStyleCnt="8">
        <dgm:presLayoutVars>
          <dgm:bulletEnabled val="1"/>
        </dgm:presLayoutVars>
      </dgm:prSet>
      <dgm:spPr/>
    </dgm:pt>
    <dgm:pt modelId="{DD9E702B-69C3-42E8-82A6-3FA257181552}" type="pres">
      <dgm:prSet presAssocID="{0066B20C-01EA-4E6A-BA49-3A806B099B0A}" presName="sibTrans" presStyleCnt="0"/>
      <dgm:spPr/>
    </dgm:pt>
    <dgm:pt modelId="{9A926B31-8203-496F-99C2-B3E60665CB78}" type="pres">
      <dgm:prSet presAssocID="{521A312B-4595-44C2-8B6C-BF1649DD898C}" presName="node" presStyleLbl="node1" presStyleIdx="4" presStyleCnt="8">
        <dgm:presLayoutVars>
          <dgm:bulletEnabled val="1"/>
        </dgm:presLayoutVars>
      </dgm:prSet>
      <dgm:spPr/>
    </dgm:pt>
    <dgm:pt modelId="{2BBB030F-DFE0-433C-B2D0-E9D75CA71E06}" type="pres">
      <dgm:prSet presAssocID="{04A42163-0AE6-4CB5-82CF-59D94FD363F6}" presName="sibTrans" presStyleCnt="0"/>
      <dgm:spPr/>
    </dgm:pt>
    <dgm:pt modelId="{D6591057-C0DA-4F86-A329-5DB34857B185}" type="pres">
      <dgm:prSet presAssocID="{732076DB-CF20-4CFF-A6DC-C840AC4D0989}" presName="node" presStyleLbl="node1" presStyleIdx="5" presStyleCnt="8">
        <dgm:presLayoutVars>
          <dgm:bulletEnabled val="1"/>
        </dgm:presLayoutVars>
      </dgm:prSet>
      <dgm:spPr/>
    </dgm:pt>
    <dgm:pt modelId="{9F8321ED-7EFD-43D3-A767-4BF23CEEC086}" type="pres">
      <dgm:prSet presAssocID="{5FA026F1-40AF-4095-B8FF-94D9240849A3}" presName="sibTrans" presStyleCnt="0"/>
      <dgm:spPr/>
    </dgm:pt>
    <dgm:pt modelId="{DE8F03D1-1D56-40EE-A9BE-BF07589239D9}" type="pres">
      <dgm:prSet presAssocID="{E5476D7A-CCEB-4BDF-9F42-392BCF3B9719}" presName="node" presStyleLbl="node1" presStyleIdx="6" presStyleCnt="8" custLinFactNeighborX="-55000" custLinFactNeighborY="736">
        <dgm:presLayoutVars>
          <dgm:bulletEnabled val="1"/>
        </dgm:presLayoutVars>
      </dgm:prSet>
      <dgm:spPr/>
    </dgm:pt>
    <dgm:pt modelId="{750663CB-8CA1-46EA-81AD-D90E9C4D22A4}" type="pres">
      <dgm:prSet presAssocID="{D6603B0A-1492-4C9A-A928-25AEFED1D70B}" presName="sibTrans" presStyleCnt="0"/>
      <dgm:spPr/>
    </dgm:pt>
    <dgm:pt modelId="{1369D508-2C8F-46CE-88E8-10CFEC352B5C}" type="pres">
      <dgm:prSet presAssocID="{D5B45442-EBCD-4C99-AB0F-E1E26D2EEA3E}" presName="node" presStyleLbl="node1" presStyleIdx="7" presStyleCnt="8" custLinFactNeighborX="-53636" custLinFactNeighborY="736">
        <dgm:presLayoutVars>
          <dgm:bulletEnabled val="1"/>
        </dgm:presLayoutVars>
      </dgm:prSet>
      <dgm:spPr/>
    </dgm:pt>
  </dgm:ptLst>
  <dgm:cxnLst>
    <dgm:cxn modelId="{78EF3BE9-73E8-4DE1-94D5-243424906FEF}" type="presOf" srcId="{771DB71F-151E-43BA-B5E3-FE9ECC05F020}" destId="{8845189B-79BA-4617-B6BE-E659EB3E5CB1}" srcOrd="0" destOrd="0" presId="urn:microsoft.com/office/officeart/2005/8/layout/default"/>
    <dgm:cxn modelId="{FFC0B49A-E5B2-4812-B0C9-6070C35A9ABB}" srcId="{6F8379A2-2261-4F4E-B977-997974756303}" destId="{771DB71F-151E-43BA-B5E3-FE9ECC05F020}" srcOrd="1" destOrd="0" parTransId="{BA77BC2B-04E9-4044-AFF5-F1C1272F8621}" sibTransId="{7EB2574D-8B93-4D55-906C-DDF4C65797EE}"/>
    <dgm:cxn modelId="{C85B2570-1798-400D-AA75-216C3B28BED8}" type="presOf" srcId="{6F8379A2-2261-4F4E-B977-997974756303}" destId="{6130FA64-5E42-4463-B2FE-7AD38ED7A2F2}" srcOrd="0" destOrd="0" presId="urn:microsoft.com/office/officeart/2005/8/layout/default"/>
    <dgm:cxn modelId="{E13E1CFA-D899-4AE3-BAE3-A041E515BDDC}" type="presOf" srcId="{732076DB-CF20-4CFF-A6DC-C840AC4D0989}" destId="{D6591057-C0DA-4F86-A329-5DB34857B185}" srcOrd="0" destOrd="0" presId="urn:microsoft.com/office/officeart/2005/8/layout/default"/>
    <dgm:cxn modelId="{F77B2FA7-A728-4A8D-8980-BC827CCB6692}" type="presOf" srcId="{EECFDE90-4BE7-4F84-AF96-BFAC72537B85}" destId="{356DA427-76FD-4EE6-B4DC-FE709E78CE39}" srcOrd="0" destOrd="0" presId="urn:microsoft.com/office/officeart/2005/8/layout/default"/>
    <dgm:cxn modelId="{F4E9B12D-F456-4CC2-9694-EEFE9C569F96}" srcId="{6F8379A2-2261-4F4E-B977-997974756303}" destId="{EECFDE90-4BE7-4F84-AF96-BFAC72537B85}" srcOrd="0" destOrd="0" parTransId="{C6201591-6FF2-4FAC-A269-ADAEC0DD77FD}" sibTransId="{80F1D299-4758-40C3-8623-B8CA62156507}"/>
    <dgm:cxn modelId="{B1E3CA44-8B18-4BE9-8D6F-9E835EA6CB6D}" srcId="{6F8379A2-2261-4F4E-B977-997974756303}" destId="{E5476D7A-CCEB-4BDF-9F42-392BCF3B9719}" srcOrd="6" destOrd="0" parTransId="{D1153FD4-35F7-4EC7-8893-A29BA83491F6}" sibTransId="{D6603B0A-1492-4C9A-A928-25AEFED1D70B}"/>
    <dgm:cxn modelId="{2057F560-ABD9-4CAB-9681-52DACBACF940}" type="presOf" srcId="{31E7FD69-CFA0-4044-97AE-058C5109C010}" destId="{F6DF2E67-1847-49AB-9FBF-86C3408E30E2}" srcOrd="0" destOrd="0" presId="urn:microsoft.com/office/officeart/2005/8/layout/default"/>
    <dgm:cxn modelId="{C732B85E-2ACD-429C-84CC-E6B9489EA418}" type="presOf" srcId="{521A312B-4595-44C2-8B6C-BF1649DD898C}" destId="{9A926B31-8203-496F-99C2-B3E60665CB78}" srcOrd="0" destOrd="0" presId="urn:microsoft.com/office/officeart/2005/8/layout/default"/>
    <dgm:cxn modelId="{465CD516-36F3-4D5E-9D6A-01D4673B634C}" srcId="{6F8379A2-2261-4F4E-B977-997974756303}" destId="{732076DB-CF20-4CFF-A6DC-C840AC4D0989}" srcOrd="5" destOrd="0" parTransId="{F218A529-8DAB-45FF-B74D-1F8676FD2799}" sibTransId="{5FA026F1-40AF-4095-B8FF-94D9240849A3}"/>
    <dgm:cxn modelId="{6ECEBD0A-3A2B-479E-A13B-16671DF34D14}" type="presOf" srcId="{E5476D7A-CCEB-4BDF-9F42-392BCF3B9719}" destId="{DE8F03D1-1D56-40EE-A9BE-BF07589239D9}" srcOrd="0" destOrd="0" presId="urn:microsoft.com/office/officeart/2005/8/layout/default"/>
    <dgm:cxn modelId="{923D4E8D-B53D-4A80-B43B-E8092ED57A20}" type="presOf" srcId="{D5B45442-EBCD-4C99-AB0F-E1E26D2EEA3E}" destId="{1369D508-2C8F-46CE-88E8-10CFEC352B5C}" srcOrd="0" destOrd="0" presId="urn:microsoft.com/office/officeart/2005/8/layout/default"/>
    <dgm:cxn modelId="{1867E3F7-C46B-4D1D-B5A7-FDD7402D64A4}" srcId="{6F8379A2-2261-4F4E-B977-997974756303}" destId="{31E7FD69-CFA0-4044-97AE-058C5109C010}" srcOrd="3" destOrd="0" parTransId="{2DE6CE1C-25E7-4A8C-BD35-DBF30C2263F5}" sibTransId="{0066B20C-01EA-4E6A-BA49-3A806B099B0A}"/>
    <dgm:cxn modelId="{1BCD7E8F-7522-48D5-9B8D-83D0146A2583}" type="presOf" srcId="{E5A0ACCD-E824-4311-A62C-5A1404E5BAD4}" destId="{78D02BF7-B9DD-4B3A-86F1-9758E1FE7220}" srcOrd="0" destOrd="0" presId="urn:microsoft.com/office/officeart/2005/8/layout/default"/>
    <dgm:cxn modelId="{4426ED80-C01D-4EEE-AFD6-A82C82AB1601}" srcId="{6F8379A2-2261-4F4E-B977-997974756303}" destId="{D5B45442-EBCD-4C99-AB0F-E1E26D2EEA3E}" srcOrd="7" destOrd="0" parTransId="{6B384820-7A98-4F97-A4D6-E40DDCB9FAEB}" sibTransId="{054B0CA3-A961-4907-B995-844951A5D4D3}"/>
    <dgm:cxn modelId="{C42015FD-9FD7-4C87-BFF3-F83A60F3606F}" srcId="{6F8379A2-2261-4F4E-B977-997974756303}" destId="{E5A0ACCD-E824-4311-A62C-5A1404E5BAD4}" srcOrd="2" destOrd="0" parTransId="{40DAFB29-1369-4E4B-AA75-DF79CCC182B6}" sibTransId="{C2460D65-AA15-44D6-9C0A-07BBE6173868}"/>
    <dgm:cxn modelId="{0738E774-B97A-40C0-9BC6-75D34A85510F}" srcId="{6F8379A2-2261-4F4E-B977-997974756303}" destId="{521A312B-4595-44C2-8B6C-BF1649DD898C}" srcOrd="4" destOrd="0" parTransId="{C2BEF5B6-9FB5-4D7F-A7DC-133CEF2C53C6}" sibTransId="{04A42163-0AE6-4CB5-82CF-59D94FD363F6}"/>
    <dgm:cxn modelId="{727DA87D-E92C-42B2-8FC8-769DD4C940DA}" type="presParOf" srcId="{6130FA64-5E42-4463-B2FE-7AD38ED7A2F2}" destId="{356DA427-76FD-4EE6-B4DC-FE709E78CE39}" srcOrd="0" destOrd="0" presId="urn:microsoft.com/office/officeart/2005/8/layout/default"/>
    <dgm:cxn modelId="{43C08D2C-5CA6-4618-A47E-C9F91B21EE05}" type="presParOf" srcId="{6130FA64-5E42-4463-B2FE-7AD38ED7A2F2}" destId="{B0B6F6A4-C2F7-4555-8588-75CFD7FA199E}" srcOrd="1" destOrd="0" presId="urn:microsoft.com/office/officeart/2005/8/layout/default"/>
    <dgm:cxn modelId="{465B3FEE-C450-4F44-AAD8-A6754CD81D76}" type="presParOf" srcId="{6130FA64-5E42-4463-B2FE-7AD38ED7A2F2}" destId="{8845189B-79BA-4617-B6BE-E659EB3E5CB1}" srcOrd="2" destOrd="0" presId="urn:microsoft.com/office/officeart/2005/8/layout/default"/>
    <dgm:cxn modelId="{CB77E41E-4A5B-4B37-940C-9181CD0DCD99}" type="presParOf" srcId="{6130FA64-5E42-4463-B2FE-7AD38ED7A2F2}" destId="{3C65607D-2C3D-412F-9E35-402D1A1CAC45}" srcOrd="3" destOrd="0" presId="urn:microsoft.com/office/officeart/2005/8/layout/default"/>
    <dgm:cxn modelId="{46273990-14EF-49DD-BC1C-C13526362245}" type="presParOf" srcId="{6130FA64-5E42-4463-B2FE-7AD38ED7A2F2}" destId="{78D02BF7-B9DD-4B3A-86F1-9758E1FE7220}" srcOrd="4" destOrd="0" presId="urn:microsoft.com/office/officeart/2005/8/layout/default"/>
    <dgm:cxn modelId="{ABAF0BE8-AC0F-4F1B-8366-4B76BEAB86F2}" type="presParOf" srcId="{6130FA64-5E42-4463-B2FE-7AD38ED7A2F2}" destId="{AE60D2EF-828F-4FFD-925E-ADF425C3DCF5}" srcOrd="5" destOrd="0" presId="urn:microsoft.com/office/officeart/2005/8/layout/default"/>
    <dgm:cxn modelId="{F3399434-94C0-4193-BBB0-97F25244072E}" type="presParOf" srcId="{6130FA64-5E42-4463-B2FE-7AD38ED7A2F2}" destId="{F6DF2E67-1847-49AB-9FBF-86C3408E30E2}" srcOrd="6" destOrd="0" presId="urn:microsoft.com/office/officeart/2005/8/layout/default"/>
    <dgm:cxn modelId="{899C9307-99A9-45F2-8363-80C85201A459}" type="presParOf" srcId="{6130FA64-5E42-4463-B2FE-7AD38ED7A2F2}" destId="{DD9E702B-69C3-42E8-82A6-3FA257181552}" srcOrd="7" destOrd="0" presId="urn:microsoft.com/office/officeart/2005/8/layout/default"/>
    <dgm:cxn modelId="{768535BC-10A8-405E-8C29-184317D67AA0}" type="presParOf" srcId="{6130FA64-5E42-4463-B2FE-7AD38ED7A2F2}" destId="{9A926B31-8203-496F-99C2-B3E60665CB78}" srcOrd="8" destOrd="0" presId="urn:microsoft.com/office/officeart/2005/8/layout/default"/>
    <dgm:cxn modelId="{782B1CC0-6036-490A-BE9D-05CE06B4E194}" type="presParOf" srcId="{6130FA64-5E42-4463-B2FE-7AD38ED7A2F2}" destId="{2BBB030F-DFE0-433C-B2D0-E9D75CA71E06}" srcOrd="9" destOrd="0" presId="urn:microsoft.com/office/officeart/2005/8/layout/default"/>
    <dgm:cxn modelId="{048AF5E2-989D-459D-A022-5B91560FAD0E}" type="presParOf" srcId="{6130FA64-5E42-4463-B2FE-7AD38ED7A2F2}" destId="{D6591057-C0DA-4F86-A329-5DB34857B185}" srcOrd="10" destOrd="0" presId="urn:microsoft.com/office/officeart/2005/8/layout/default"/>
    <dgm:cxn modelId="{D084B039-B659-43DE-B6D4-238579F79885}" type="presParOf" srcId="{6130FA64-5E42-4463-B2FE-7AD38ED7A2F2}" destId="{9F8321ED-7EFD-43D3-A767-4BF23CEEC086}" srcOrd="11" destOrd="0" presId="urn:microsoft.com/office/officeart/2005/8/layout/default"/>
    <dgm:cxn modelId="{5F76A00A-1A0A-41B3-9BF0-7AC6D52A8D48}" type="presParOf" srcId="{6130FA64-5E42-4463-B2FE-7AD38ED7A2F2}" destId="{DE8F03D1-1D56-40EE-A9BE-BF07589239D9}" srcOrd="12" destOrd="0" presId="urn:microsoft.com/office/officeart/2005/8/layout/default"/>
    <dgm:cxn modelId="{744E5FF8-8FE8-4CA2-9B66-948CAD0DDCAF}" type="presParOf" srcId="{6130FA64-5E42-4463-B2FE-7AD38ED7A2F2}" destId="{750663CB-8CA1-46EA-81AD-D90E9C4D22A4}" srcOrd="13" destOrd="0" presId="urn:microsoft.com/office/officeart/2005/8/layout/default"/>
    <dgm:cxn modelId="{56893F9C-44EF-4F3C-835C-40746368A66E}" type="presParOf" srcId="{6130FA64-5E42-4463-B2FE-7AD38ED7A2F2}" destId="{1369D508-2C8F-46CE-88E8-10CFEC352B5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5E4AF1-8F75-497A-B6A5-4C7768083BF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44AD47-777B-4579-8187-40888F7BE653}">
      <dgm:prSet custT="1"/>
      <dgm:spPr/>
      <dgm:t>
        <a:bodyPr/>
        <a:lstStyle/>
        <a:p>
          <a:pPr rtl="0"/>
          <a:r>
            <a:rPr lang="ru-RU" sz="2000" dirty="0" smtClean="0"/>
            <a:t>Утверждение изменение границ между субъектами Федерации </a:t>
          </a:r>
          <a:endParaRPr lang="ru-RU" sz="2000" dirty="0"/>
        </a:p>
      </dgm:t>
    </dgm:pt>
    <dgm:pt modelId="{96E3D43A-7D47-4D73-8A53-67B9CE755BD8}" type="parTrans" cxnId="{6DA9D3F0-5D88-4CF2-B1F1-34A3AF3F3DD2}">
      <dgm:prSet/>
      <dgm:spPr/>
      <dgm:t>
        <a:bodyPr/>
        <a:lstStyle/>
        <a:p>
          <a:endParaRPr lang="ru-RU"/>
        </a:p>
      </dgm:t>
    </dgm:pt>
    <dgm:pt modelId="{B0B48C30-6195-4D4A-96D7-1CB87C71C912}" type="sibTrans" cxnId="{6DA9D3F0-5D88-4CF2-B1F1-34A3AF3F3DD2}">
      <dgm:prSet/>
      <dgm:spPr/>
      <dgm:t>
        <a:bodyPr/>
        <a:lstStyle/>
        <a:p>
          <a:endParaRPr lang="ru-RU"/>
        </a:p>
      </dgm:t>
    </dgm:pt>
    <dgm:pt modelId="{31ACF0D0-5D14-4C6E-9E57-C95989DC11F2}">
      <dgm:prSet custT="1"/>
      <dgm:spPr/>
      <dgm:t>
        <a:bodyPr/>
        <a:lstStyle/>
        <a:p>
          <a:pPr rtl="0"/>
          <a:r>
            <a:rPr lang="ru-RU" sz="1800" dirty="0" smtClean="0"/>
            <a:t>Утверждение указы Президента РФ о введении военного или чрезвычайного положения </a:t>
          </a:r>
          <a:endParaRPr lang="ru-RU" sz="1800" dirty="0"/>
        </a:p>
      </dgm:t>
    </dgm:pt>
    <dgm:pt modelId="{30AF3B03-3449-4AF5-94EE-129B327B6192}" type="parTrans" cxnId="{059DA2E8-386E-4C21-A940-FBB773DEC6F1}">
      <dgm:prSet/>
      <dgm:spPr/>
      <dgm:t>
        <a:bodyPr/>
        <a:lstStyle/>
        <a:p>
          <a:endParaRPr lang="ru-RU"/>
        </a:p>
      </dgm:t>
    </dgm:pt>
    <dgm:pt modelId="{B9CCA8A6-5B93-46E0-908F-FF42A0F276E8}" type="sibTrans" cxnId="{059DA2E8-386E-4C21-A940-FBB773DEC6F1}">
      <dgm:prSet/>
      <dgm:spPr/>
      <dgm:t>
        <a:bodyPr/>
        <a:lstStyle/>
        <a:p>
          <a:endParaRPr lang="ru-RU"/>
        </a:p>
      </dgm:t>
    </dgm:pt>
    <dgm:pt modelId="{C226AEAC-3A59-4485-A929-F31BDCA96491}">
      <dgm:prSet custT="1"/>
      <dgm:spPr/>
      <dgm:t>
        <a:bodyPr/>
        <a:lstStyle/>
        <a:p>
          <a:pPr rtl="0"/>
          <a:r>
            <a:rPr lang="ru-RU" sz="1800" dirty="0" smtClean="0"/>
            <a:t>Решение решает вопрос о возможности использования вооруженных сил за пределами России </a:t>
          </a:r>
          <a:endParaRPr lang="ru-RU" sz="1800" dirty="0"/>
        </a:p>
      </dgm:t>
    </dgm:pt>
    <dgm:pt modelId="{7E445B01-EEC4-49C7-A716-1861DFA7C159}" type="parTrans" cxnId="{27622541-5193-41B3-B957-9A5AC187C67F}">
      <dgm:prSet/>
      <dgm:spPr/>
      <dgm:t>
        <a:bodyPr/>
        <a:lstStyle/>
        <a:p>
          <a:endParaRPr lang="ru-RU"/>
        </a:p>
      </dgm:t>
    </dgm:pt>
    <dgm:pt modelId="{E508BB4C-24E3-45D5-92BE-30F536A21D25}" type="sibTrans" cxnId="{27622541-5193-41B3-B957-9A5AC187C67F}">
      <dgm:prSet/>
      <dgm:spPr/>
      <dgm:t>
        <a:bodyPr/>
        <a:lstStyle/>
        <a:p>
          <a:endParaRPr lang="ru-RU"/>
        </a:p>
      </dgm:t>
    </dgm:pt>
    <dgm:pt modelId="{E2AFFCB9-6F8C-4AE3-A4FA-D0FDA96B3F0A}">
      <dgm:prSet custT="1"/>
      <dgm:spPr/>
      <dgm:t>
        <a:bodyPr/>
        <a:lstStyle/>
        <a:p>
          <a:pPr rtl="0"/>
          <a:r>
            <a:rPr lang="ru-RU" sz="2400" dirty="0" smtClean="0"/>
            <a:t>Назначение выборы Президента РФ </a:t>
          </a:r>
          <a:endParaRPr lang="ru-RU" sz="2400" dirty="0"/>
        </a:p>
      </dgm:t>
    </dgm:pt>
    <dgm:pt modelId="{0121AC23-44DC-4C5C-9CC8-B6E2B81EDAD4}" type="parTrans" cxnId="{206DC2B0-28BA-460D-87E9-E388C48A9654}">
      <dgm:prSet/>
      <dgm:spPr/>
      <dgm:t>
        <a:bodyPr/>
        <a:lstStyle/>
        <a:p>
          <a:endParaRPr lang="ru-RU"/>
        </a:p>
      </dgm:t>
    </dgm:pt>
    <dgm:pt modelId="{50AE38D7-7382-4D18-A91C-59A3D68B95E9}" type="sibTrans" cxnId="{206DC2B0-28BA-460D-87E9-E388C48A9654}">
      <dgm:prSet/>
      <dgm:spPr/>
      <dgm:t>
        <a:bodyPr/>
        <a:lstStyle/>
        <a:p>
          <a:endParaRPr lang="ru-RU"/>
        </a:p>
      </dgm:t>
    </dgm:pt>
    <dgm:pt modelId="{1B795169-3044-47F9-ABEB-AE5CF07235E7}">
      <dgm:prSet custT="1"/>
      <dgm:spPr/>
      <dgm:t>
        <a:bodyPr/>
        <a:lstStyle/>
        <a:p>
          <a:pPr rtl="0"/>
          <a:r>
            <a:rPr lang="ru-RU" sz="2400" dirty="0" smtClean="0"/>
            <a:t>Отрешение Президента РФ от должности </a:t>
          </a:r>
          <a:endParaRPr lang="ru-RU" sz="2400" dirty="0"/>
        </a:p>
      </dgm:t>
    </dgm:pt>
    <dgm:pt modelId="{188DAAAE-5F9E-44A1-8E8F-26D98B002364}" type="parTrans" cxnId="{0320C686-9D9F-4751-959E-47B2EAF987D0}">
      <dgm:prSet/>
      <dgm:spPr/>
      <dgm:t>
        <a:bodyPr/>
        <a:lstStyle/>
        <a:p>
          <a:endParaRPr lang="ru-RU"/>
        </a:p>
      </dgm:t>
    </dgm:pt>
    <dgm:pt modelId="{3CDF18B7-566B-4895-AAB2-7289B4EB57F2}" type="sibTrans" cxnId="{0320C686-9D9F-4751-959E-47B2EAF987D0}">
      <dgm:prSet/>
      <dgm:spPr/>
      <dgm:t>
        <a:bodyPr/>
        <a:lstStyle/>
        <a:p>
          <a:endParaRPr lang="ru-RU"/>
        </a:p>
      </dgm:t>
    </dgm:pt>
    <dgm:pt modelId="{540C9A55-7A01-47A8-ADDD-E3A6FA13E16C}">
      <dgm:prSet custT="1"/>
      <dgm:spPr/>
      <dgm:t>
        <a:bodyPr/>
        <a:lstStyle/>
        <a:p>
          <a:pPr rtl="0"/>
          <a:r>
            <a:rPr lang="ru-RU" sz="1800" dirty="0" smtClean="0"/>
            <a:t>Назначение на должность судей Конституционного Суда, Верховного Суда, Генерального прокурора страны</a:t>
          </a:r>
          <a:endParaRPr lang="ru-RU" sz="1800" dirty="0"/>
        </a:p>
      </dgm:t>
    </dgm:pt>
    <dgm:pt modelId="{80CD74E8-6991-4500-82DD-1F4CABDE29DB}" type="parTrans" cxnId="{697557E0-1954-4F56-ABC6-E64DBFC239EE}">
      <dgm:prSet/>
      <dgm:spPr/>
      <dgm:t>
        <a:bodyPr/>
        <a:lstStyle/>
        <a:p>
          <a:endParaRPr lang="ru-RU"/>
        </a:p>
      </dgm:t>
    </dgm:pt>
    <dgm:pt modelId="{6CE53206-8178-4C55-923E-AB71F6E2DADB}" type="sibTrans" cxnId="{697557E0-1954-4F56-ABC6-E64DBFC239EE}">
      <dgm:prSet/>
      <dgm:spPr/>
      <dgm:t>
        <a:bodyPr/>
        <a:lstStyle/>
        <a:p>
          <a:endParaRPr lang="ru-RU"/>
        </a:p>
      </dgm:t>
    </dgm:pt>
    <dgm:pt modelId="{865CC97C-AF8B-4F01-ADA6-A23B9E153BA6}" type="pres">
      <dgm:prSet presAssocID="{335E4AF1-8F75-497A-B6A5-4C7768083BF3}" presName="Name0" presStyleCnt="0">
        <dgm:presLayoutVars>
          <dgm:chMax/>
          <dgm:chPref/>
          <dgm:dir/>
        </dgm:presLayoutVars>
      </dgm:prSet>
      <dgm:spPr/>
    </dgm:pt>
    <dgm:pt modelId="{A806BC73-7154-478C-8AA1-CC54B339B7B9}" type="pres">
      <dgm:prSet presAssocID="{8244AD47-777B-4579-8187-40888F7BE653}" presName="parenttextcomposite" presStyleCnt="0"/>
      <dgm:spPr/>
    </dgm:pt>
    <dgm:pt modelId="{56D1227B-3C02-4B9B-BFB3-3D0F471A7B4B}" type="pres">
      <dgm:prSet presAssocID="{8244AD47-777B-4579-8187-40888F7BE653}" presName="parenttext" presStyleLbl="revTx" presStyleIdx="0" presStyleCnt="6" custScaleX="11868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6748A-2540-4DA2-98A7-F3DEB1AE68C4}" type="pres">
      <dgm:prSet presAssocID="{8244AD47-777B-4579-8187-40888F7BE653}" presName="parallelogramComposite" presStyleCnt="0"/>
      <dgm:spPr/>
    </dgm:pt>
    <dgm:pt modelId="{204E664D-1E09-4D95-9BA8-93B0997E2E87}" type="pres">
      <dgm:prSet presAssocID="{8244AD47-777B-4579-8187-40888F7BE653}" presName="parallelogram1" presStyleLbl="alignNode1" presStyleIdx="0" presStyleCnt="42"/>
      <dgm:spPr/>
    </dgm:pt>
    <dgm:pt modelId="{8E3A4B3E-C240-441F-9068-6741BCCC2116}" type="pres">
      <dgm:prSet presAssocID="{8244AD47-777B-4579-8187-40888F7BE653}" presName="parallelogram2" presStyleLbl="alignNode1" presStyleIdx="1" presStyleCnt="42"/>
      <dgm:spPr/>
    </dgm:pt>
    <dgm:pt modelId="{5EC43BB4-47C6-41CA-AAF9-DEA555E6D26A}" type="pres">
      <dgm:prSet presAssocID="{8244AD47-777B-4579-8187-40888F7BE653}" presName="parallelogram3" presStyleLbl="alignNode1" presStyleIdx="2" presStyleCnt="42"/>
      <dgm:spPr/>
    </dgm:pt>
    <dgm:pt modelId="{57D7EA93-4CD5-48E4-B5D0-9B6E41D9B73E}" type="pres">
      <dgm:prSet presAssocID="{8244AD47-777B-4579-8187-40888F7BE653}" presName="parallelogram4" presStyleLbl="alignNode1" presStyleIdx="3" presStyleCnt="42"/>
      <dgm:spPr/>
    </dgm:pt>
    <dgm:pt modelId="{EBAF8621-0AE1-4E35-8BC9-74DB8E6AE60A}" type="pres">
      <dgm:prSet presAssocID="{8244AD47-777B-4579-8187-40888F7BE653}" presName="parallelogram5" presStyleLbl="alignNode1" presStyleIdx="4" presStyleCnt="42"/>
      <dgm:spPr/>
    </dgm:pt>
    <dgm:pt modelId="{B70452A1-8BF5-4F24-BA40-CB1C82AFB6F1}" type="pres">
      <dgm:prSet presAssocID="{8244AD47-777B-4579-8187-40888F7BE653}" presName="parallelogram6" presStyleLbl="alignNode1" presStyleIdx="5" presStyleCnt="42"/>
      <dgm:spPr/>
    </dgm:pt>
    <dgm:pt modelId="{279A46E9-D7E3-4CA9-A899-828642C0A3BF}" type="pres">
      <dgm:prSet presAssocID="{8244AD47-777B-4579-8187-40888F7BE653}" presName="parallelogram7" presStyleLbl="alignNode1" presStyleIdx="6" presStyleCnt="42"/>
      <dgm:spPr/>
    </dgm:pt>
    <dgm:pt modelId="{F27CE345-7AB0-4EF4-85CE-EECBF5ADA676}" type="pres">
      <dgm:prSet presAssocID="{B0B48C30-6195-4D4A-96D7-1CB87C71C912}" presName="sibTrans" presStyleCnt="0"/>
      <dgm:spPr/>
    </dgm:pt>
    <dgm:pt modelId="{CAA779EE-5011-41E8-B9A1-10E8CF261AC1}" type="pres">
      <dgm:prSet presAssocID="{31ACF0D0-5D14-4C6E-9E57-C95989DC11F2}" presName="parenttextcomposite" presStyleCnt="0"/>
      <dgm:spPr/>
    </dgm:pt>
    <dgm:pt modelId="{FCA811B3-7562-4253-9606-57653E6921D5}" type="pres">
      <dgm:prSet presAssocID="{31ACF0D0-5D14-4C6E-9E57-C95989DC11F2}" presName="parenttext" presStyleLbl="revTx" presStyleIdx="1" presStyleCnt="6" custScaleX="1236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A0E-5C20-4561-A8D2-8887523CC439}" type="pres">
      <dgm:prSet presAssocID="{31ACF0D0-5D14-4C6E-9E57-C95989DC11F2}" presName="parallelogramComposite" presStyleCnt="0"/>
      <dgm:spPr/>
    </dgm:pt>
    <dgm:pt modelId="{2846C090-46E2-4F5E-A32E-9F047C04DB88}" type="pres">
      <dgm:prSet presAssocID="{31ACF0D0-5D14-4C6E-9E57-C95989DC11F2}" presName="parallelogram1" presStyleLbl="alignNode1" presStyleIdx="7" presStyleCnt="42"/>
      <dgm:spPr/>
    </dgm:pt>
    <dgm:pt modelId="{871FF01E-5944-4121-BF4C-1E204A00E85B}" type="pres">
      <dgm:prSet presAssocID="{31ACF0D0-5D14-4C6E-9E57-C95989DC11F2}" presName="parallelogram2" presStyleLbl="alignNode1" presStyleIdx="8" presStyleCnt="42"/>
      <dgm:spPr/>
    </dgm:pt>
    <dgm:pt modelId="{BF50F26D-B4D8-4E93-8A27-1D858DC6E322}" type="pres">
      <dgm:prSet presAssocID="{31ACF0D0-5D14-4C6E-9E57-C95989DC11F2}" presName="parallelogram3" presStyleLbl="alignNode1" presStyleIdx="9" presStyleCnt="42"/>
      <dgm:spPr/>
    </dgm:pt>
    <dgm:pt modelId="{DECC2E04-42FC-410F-A122-242FCCB34EF7}" type="pres">
      <dgm:prSet presAssocID="{31ACF0D0-5D14-4C6E-9E57-C95989DC11F2}" presName="parallelogram4" presStyleLbl="alignNode1" presStyleIdx="10" presStyleCnt="42"/>
      <dgm:spPr/>
    </dgm:pt>
    <dgm:pt modelId="{BA354E04-E222-4E75-9E68-12FA30D02DDF}" type="pres">
      <dgm:prSet presAssocID="{31ACF0D0-5D14-4C6E-9E57-C95989DC11F2}" presName="parallelogram5" presStyleLbl="alignNode1" presStyleIdx="11" presStyleCnt="42"/>
      <dgm:spPr/>
    </dgm:pt>
    <dgm:pt modelId="{B843B847-7408-4629-96BE-DC287CBDFACA}" type="pres">
      <dgm:prSet presAssocID="{31ACF0D0-5D14-4C6E-9E57-C95989DC11F2}" presName="parallelogram6" presStyleLbl="alignNode1" presStyleIdx="12" presStyleCnt="42"/>
      <dgm:spPr/>
    </dgm:pt>
    <dgm:pt modelId="{18D273C2-59AA-4DFF-A24E-541BF0558478}" type="pres">
      <dgm:prSet presAssocID="{31ACF0D0-5D14-4C6E-9E57-C95989DC11F2}" presName="parallelogram7" presStyleLbl="alignNode1" presStyleIdx="13" presStyleCnt="42"/>
      <dgm:spPr/>
    </dgm:pt>
    <dgm:pt modelId="{8FF397F8-6BF0-4E51-9BC9-95E979B3E83F}" type="pres">
      <dgm:prSet presAssocID="{B9CCA8A6-5B93-46E0-908F-FF42A0F276E8}" presName="sibTrans" presStyleCnt="0"/>
      <dgm:spPr/>
    </dgm:pt>
    <dgm:pt modelId="{49D531BD-D9F4-4355-B933-93344627C3B8}" type="pres">
      <dgm:prSet presAssocID="{C226AEAC-3A59-4485-A929-F31BDCA96491}" presName="parenttextcomposite" presStyleCnt="0"/>
      <dgm:spPr/>
    </dgm:pt>
    <dgm:pt modelId="{556B2948-A02E-43A1-A8BE-38920178BA7F}" type="pres">
      <dgm:prSet presAssocID="{C226AEAC-3A59-4485-A929-F31BDCA96491}" presName="parenttext" presStyleLbl="revTx" presStyleIdx="2" presStyleCnt="6" custScaleX="14204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5FFC3-F0DE-408C-871B-7336B64573BD}" type="pres">
      <dgm:prSet presAssocID="{C226AEAC-3A59-4485-A929-F31BDCA96491}" presName="parallelogramComposite" presStyleCnt="0"/>
      <dgm:spPr/>
    </dgm:pt>
    <dgm:pt modelId="{49F2AF77-1A4F-4332-AB2D-9FAEE2FC1EBA}" type="pres">
      <dgm:prSet presAssocID="{C226AEAC-3A59-4485-A929-F31BDCA96491}" presName="parallelogram1" presStyleLbl="alignNode1" presStyleIdx="14" presStyleCnt="42"/>
      <dgm:spPr/>
    </dgm:pt>
    <dgm:pt modelId="{1CE9CA41-4749-40E6-8BC9-D79D4CEFAE0D}" type="pres">
      <dgm:prSet presAssocID="{C226AEAC-3A59-4485-A929-F31BDCA96491}" presName="parallelogram2" presStyleLbl="alignNode1" presStyleIdx="15" presStyleCnt="42"/>
      <dgm:spPr/>
    </dgm:pt>
    <dgm:pt modelId="{A7472487-D87D-4596-82C6-2B33A273A08D}" type="pres">
      <dgm:prSet presAssocID="{C226AEAC-3A59-4485-A929-F31BDCA96491}" presName="parallelogram3" presStyleLbl="alignNode1" presStyleIdx="16" presStyleCnt="42"/>
      <dgm:spPr/>
    </dgm:pt>
    <dgm:pt modelId="{CF04C861-CF39-4DC2-BEA8-F28391B5AF26}" type="pres">
      <dgm:prSet presAssocID="{C226AEAC-3A59-4485-A929-F31BDCA96491}" presName="parallelogram4" presStyleLbl="alignNode1" presStyleIdx="17" presStyleCnt="42"/>
      <dgm:spPr/>
    </dgm:pt>
    <dgm:pt modelId="{2DB2D824-D6A9-4075-B344-DD0F3F3E0673}" type="pres">
      <dgm:prSet presAssocID="{C226AEAC-3A59-4485-A929-F31BDCA96491}" presName="parallelogram5" presStyleLbl="alignNode1" presStyleIdx="18" presStyleCnt="42"/>
      <dgm:spPr/>
    </dgm:pt>
    <dgm:pt modelId="{1511BB63-6FF1-4EE4-93B5-FAC7C5DC4DB5}" type="pres">
      <dgm:prSet presAssocID="{C226AEAC-3A59-4485-A929-F31BDCA96491}" presName="parallelogram6" presStyleLbl="alignNode1" presStyleIdx="19" presStyleCnt="42"/>
      <dgm:spPr/>
    </dgm:pt>
    <dgm:pt modelId="{C1A49704-6409-445B-8579-D1C9626AAC48}" type="pres">
      <dgm:prSet presAssocID="{C226AEAC-3A59-4485-A929-F31BDCA96491}" presName="parallelogram7" presStyleLbl="alignNode1" presStyleIdx="20" presStyleCnt="42"/>
      <dgm:spPr/>
    </dgm:pt>
    <dgm:pt modelId="{8BBFBA0D-25F7-449B-9154-9B7F2D7C3926}" type="pres">
      <dgm:prSet presAssocID="{E508BB4C-24E3-45D5-92BE-30F536A21D25}" presName="sibTrans" presStyleCnt="0"/>
      <dgm:spPr/>
    </dgm:pt>
    <dgm:pt modelId="{56DCDD1A-81FA-4F8B-9A56-9107F3B6C0A9}" type="pres">
      <dgm:prSet presAssocID="{E2AFFCB9-6F8C-4AE3-A4FA-D0FDA96B3F0A}" presName="parenttextcomposite" presStyleCnt="0"/>
      <dgm:spPr/>
    </dgm:pt>
    <dgm:pt modelId="{8F4CE7A0-59AB-4E6D-BB4F-F81A15F03712}" type="pres">
      <dgm:prSet presAssocID="{E2AFFCB9-6F8C-4AE3-A4FA-D0FDA96B3F0A}" presName="parenttext" presStyleLbl="revTx" presStyleIdx="3" presStyleCnt="6" custScaleX="124212">
        <dgm:presLayoutVars>
          <dgm:chMax/>
          <dgm:chPref val="2"/>
          <dgm:bulletEnabled val="1"/>
        </dgm:presLayoutVars>
      </dgm:prSet>
      <dgm:spPr/>
    </dgm:pt>
    <dgm:pt modelId="{9B5B49CD-A7D3-4294-8892-66E835919557}" type="pres">
      <dgm:prSet presAssocID="{E2AFFCB9-6F8C-4AE3-A4FA-D0FDA96B3F0A}" presName="parallelogramComposite" presStyleCnt="0"/>
      <dgm:spPr/>
    </dgm:pt>
    <dgm:pt modelId="{669983F7-ADB5-4F95-9DCC-0E083C8CB366}" type="pres">
      <dgm:prSet presAssocID="{E2AFFCB9-6F8C-4AE3-A4FA-D0FDA96B3F0A}" presName="parallelogram1" presStyleLbl="alignNode1" presStyleIdx="21" presStyleCnt="42"/>
      <dgm:spPr/>
    </dgm:pt>
    <dgm:pt modelId="{3ED9CB6A-AF25-4AC7-98D4-D13429AA830F}" type="pres">
      <dgm:prSet presAssocID="{E2AFFCB9-6F8C-4AE3-A4FA-D0FDA96B3F0A}" presName="parallelogram2" presStyleLbl="alignNode1" presStyleIdx="22" presStyleCnt="42"/>
      <dgm:spPr/>
    </dgm:pt>
    <dgm:pt modelId="{0CFF9CDC-6724-46A5-8FFA-8BE1CC0B2C13}" type="pres">
      <dgm:prSet presAssocID="{E2AFFCB9-6F8C-4AE3-A4FA-D0FDA96B3F0A}" presName="parallelogram3" presStyleLbl="alignNode1" presStyleIdx="23" presStyleCnt="42"/>
      <dgm:spPr/>
    </dgm:pt>
    <dgm:pt modelId="{691F84C9-DE14-4267-99B7-70187DCA1AAD}" type="pres">
      <dgm:prSet presAssocID="{E2AFFCB9-6F8C-4AE3-A4FA-D0FDA96B3F0A}" presName="parallelogram4" presStyleLbl="alignNode1" presStyleIdx="24" presStyleCnt="42"/>
      <dgm:spPr/>
    </dgm:pt>
    <dgm:pt modelId="{ADC8AA4A-859E-4F82-8B9B-7B9EA039990E}" type="pres">
      <dgm:prSet presAssocID="{E2AFFCB9-6F8C-4AE3-A4FA-D0FDA96B3F0A}" presName="parallelogram5" presStyleLbl="alignNode1" presStyleIdx="25" presStyleCnt="42"/>
      <dgm:spPr/>
    </dgm:pt>
    <dgm:pt modelId="{3DF1C624-1E91-4EB7-8EC5-67211EEFAB9D}" type="pres">
      <dgm:prSet presAssocID="{E2AFFCB9-6F8C-4AE3-A4FA-D0FDA96B3F0A}" presName="parallelogram6" presStyleLbl="alignNode1" presStyleIdx="26" presStyleCnt="42"/>
      <dgm:spPr/>
    </dgm:pt>
    <dgm:pt modelId="{F0FFB0A1-9CB4-4730-9568-0289D098E284}" type="pres">
      <dgm:prSet presAssocID="{E2AFFCB9-6F8C-4AE3-A4FA-D0FDA96B3F0A}" presName="parallelogram7" presStyleLbl="alignNode1" presStyleIdx="27" presStyleCnt="42"/>
      <dgm:spPr/>
    </dgm:pt>
    <dgm:pt modelId="{583627A7-0869-4723-A871-71FF6F102221}" type="pres">
      <dgm:prSet presAssocID="{50AE38D7-7382-4D18-A91C-59A3D68B95E9}" presName="sibTrans" presStyleCnt="0"/>
      <dgm:spPr/>
    </dgm:pt>
    <dgm:pt modelId="{DBDD360C-12C0-44E9-96E1-F6AC6E2BAF8C}" type="pres">
      <dgm:prSet presAssocID="{1B795169-3044-47F9-ABEB-AE5CF07235E7}" presName="parenttextcomposite" presStyleCnt="0"/>
      <dgm:spPr/>
    </dgm:pt>
    <dgm:pt modelId="{643EFD7C-474F-46B9-9B8F-1CEA4D707583}" type="pres">
      <dgm:prSet presAssocID="{1B795169-3044-47F9-ABEB-AE5CF07235E7}" presName="parenttext" presStyleLbl="revTx" presStyleIdx="4" presStyleCnt="6" custScaleX="12421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734F2-A2F8-42E3-B3EF-A639BAEDED6F}" type="pres">
      <dgm:prSet presAssocID="{1B795169-3044-47F9-ABEB-AE5CF07235E7}" presName="parallelogramComposite" presStyleCnt="0"/>
      <dgm:spPr/>
    </dgm:pt>
    <dgm:pt modelId="{2650AA9B-4559-4F75-AA7E-C540D3EE4C65}" type="pres">
      <dgm:prSet presAssocID="{1B795169-3044-47F9-ABEB-AE5CF07235E7}" presName="parallelogram1" presStyleLbl="alignNode1" presStyleIdx="28" presStyleCnt="42"/>
      <dgm:spPr/>
    </dgm:pt>
    <dgm:pt modelId="{55A6F2C9-8714-4C17-A278-A0D932B7151C}" type="pres">
      <dgm:prSet presAssocID="{1B795169-3044-47F9-ABEB-AE5CF07235E7}" presName="parallelogram2" presStyleLbl="alignNode1" presStyleIdx="29" presStyleCnt="42"/>
      <dgm:spPr/>
    </dgm:pt>
    <dgm:pt modelId="{92B16605-7099-4277-B012-909B70424829}" type="pres">
      <dgm:prSet presAssocID="{1B795169-3044-47F9-ABEB-AE5CF07235E7}" presName="parallelogram3" presStyleLbl="alignNode1" presStyleIdx="30" presStyleCnt="42"/>
      <dgm:spPr/>
    </dgm:pt>
    <dgm:pt modelId="{CB0ACAE8-7DAA-4E4E-A485-EAD9EBF0232D}" type="pres">
      <dgm:prSet presAssocID="{1B795169-3044-47F9-ABEB-AE5CF07235E7}" presName="parallelogram4" presStyleLbl="alignNode1" presStyleIdx="31" presStyleCnt="42"/>
      <dgm:spPr/>
    </dgm:pt>
    <dgm:pt modelId="{45098DAC-33C1-4B1D-9BE9-2E455CC334BD}" type="pres">
      <dgm:prSet presAssocID="{1B795169-3044-47F9-ABEB-AE5CF07235E7}" presName="parallelogram5" presStyleLbl="alignNode1" presStyleIdx="32" presStyleCnt="42"/>
      <dgm:spPr/>
    </dgm:pt>
    <dgm:pt modelId="{13E1FA1C-4BC3-4192-8E84-4457E2C99333}" type="pres">
      <dgm:prSet presAssocID="{1B795169-3044-47F9-ABEB-AE5CF07235E7}" presName="parallelogram6" presStyleLbl="alignNode1" presStyleIdx="33" presStyleCnt="42"/>
      <dgm:spPr/>
    </dgm:pt>
    <dgm:pt modelId="{2BAAD197-269F-4BED-AED0-44F673832CD2}" type="pres">
      <dgm:prSet presAssocID="{1B795169-3044-47F9-ABEB-AE5CF07235E7}" presName="parallelogram7" presStyleLbl="alignNode1" presStyleIdx="34" presStyleCnt="42"/>
      <dgm:spPr/>
    </dgm:pt>
    <dgm:pt modelId="{88B63CE5-1AE1-48FF-9290-2F71719AA698}" type="pres">
      <dgm:prSet presAssocID="{3CDF18B7-566B-4895-AAB2-7289B4EB57F2}" presName="sibTrans" presStyleCnt="0"/>
      <dgm:spPr/>
    </dgm:pt>
    <dgm:pt modelId="{BC868FDB-2FA8-43B2-A78A-BE7097D8BBDB}" type="pres">
      <dgm:prSet presAssocID="{540C9A55-7A01-47A8-ADDD-E3A6FA13E16C}" presName="parenttextcomposite" presStyleCnt="0"/>
      <dgm:spPr/>
    </dgm:pt>
    <dgm:pt modelId="{C626C37B-E4A8-48BB-A80E-B071800A5EF2}" type="pres">
      <dgm:prSet presAssocID="{540C9A55-7A01-47A8-ADDD-E3A6FA13E16C}" presName="parenttext" presStyleLbl="revTx" presStyleIdx="5" presStyleCnt="6" custScaleX="12421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3034-9DFD-4582-B934-62D492FA08A7}" type="pres">
      <dgm:prSet presAssocID="{540C9A55-7A01-47A8-ADDD-E3A6FA13E16C}" presName="parallelogramComposite" presStyleCnt="0"/>
      <dgm:spPr/>
    </dgm:pt>
    <dgm:pt modelId="{D7772978-A5AB-4430-9F43-65BE0A4CD0DA}" type="pres">
      <dgm:prSet presAssocID="{540C9A55-7A01-47A8-ADDD-E3A6FA13E16C}" presName="parallelogram1" presStyleLbl="alignNode1" presStyleIdx="35" presStyleCnt="42"/>
      <dgm:spPr/>
    </dgm:pt>
    <dgm:pt modelId="{5B40C318-5FBD-4252-9223-B0C293149336}" type="pres">
      <dgm:prSet presAssocID="{540C9A55-7A01-47A8-ADDD-E3A6FA13E16C}" presName="parallelogram2" presStyleLbl="alignNode1" presStyleIdx="36" presStyleCnt="42"/>
      <dgm:spPr/>
    </dgm:pt>
    <dgm:pt modelId="{1B8D552C-ECF6-405C-8D8C-0AB4AADD12DE}" type="pres">
      <dgm:prSet presAssocID="{540C9A55-7A01-47A8-ADDD-E3A6FA13E16C}" presName="parallelogram3" presStyleLbl="alignNode1" presStyleIdx="37" presStyleCnt="42"/>
      <dgm:spPr/>
    </dgm:pt>
    <dgm:pt modelId="{11B25B12-D4E8-4B6F-8D5D-83184F30B913}" type="pres">
      <dgm:prSet presAssocID="{540C9A55-7A01-47A8-ADDD-E3A6FA13E16C}" presName="parallelogram4" presStyleLbl="alignNode1" presStyleIdx="38" presStyleCnt="42"/>
      <dgm:spPr/>
    </dgm:pt>
    <dgm:pt modelId="{A5615F3A-C6B4-4A12-8589-08CFEF7CA284}" type="pres">
      <dgm:prSet presAssocID="{540C9A55-7A01-47A8-ADDD-E3A6FA13E16C}" presName="parallelogram5" presStyleLbl="alignNode1" presStyleIdx="39" presStyleCnt="42"/>
      <dgm:spPr/>
    </dgm:pt>
    <dgm:pt modelId="{0F2328FC-139A-4123-9A81-BFF22EA198CA}" type="pres">
      <dgm:prSet presAssocID="{540C9A55-7A01-47A8-ADDD-E3A6FA13E16C}" presName="parallelogram6" presStyleLbl="alignNode1" presStyleIdx="40" presStyleCnt="42"/>
      <dgm:spPr/>
    </dgm:pt>
    <dgm:pt modelId="{D2109AD3-B363-4E99-96C0-D3E0A40F32B1}" type="pres">
      <dgm:prSet presAssocID="{540C9A55-7A01-47A8-ADDD-E3A6FA13E16C}" presName="parallelogram7" presStyleLbl="alignNode1" presStyleIdx="41" presStyleCnt="42"/>
      <dgm:spPr/>
    </dgm:pt>
  </dgm:ptLst>
  <dgm:cxnLst>
    <dgm:cxn modelId="{6DA9D3F0-5D88-4CF2-B1F1-34A3AF3F3DD2}" srcId="{335E4AF1-8F75-497A-B6A5-4C7768083BF3}" destId="{8244AD47-777B-4579-8187-40888F7BE653}" srcOrd="0" destOrd="0" parTransId="{96E3D43A-7D47-4D73-8A53-67B9CE755BD8}" sibTransId="{B0B48C30-6195-4D4A-96D7-1CB87C71C912}"/>
    <dgm:cxn modelId="{059DA2E8-386E-4C21-A940-FBB773DEC6F1}" srcId="{335E4AF1-8F75-497A-B6A5-4C7768083BF3}" destId="{31ACF0D0-5D14-4C6E-9E57-C95989DC11F2}" srcOrd="1" destOrd="0" parTransId="{30AF3B03-3449-4AF5-94EE-129B327B6192}" sibTransId="{B9CCA8A6-5B93-46E0-908F-FF42A0F276E8}"/>
    <dgm:cxn modelId="{A6E12216-4355-4925-ACF3-535724E4EC5F}" type="presOf" srcId="{31ACF0D0-5D14-4C6E-9E57-C95989DC11F2}" destId="{FCA811B3-7562-4253-9606-57653E6921D5}" srcOrd="0" destOrd="0" presId="urn:microsoft.com/office/officeart/2008/layout/VerticalAccentList"/>
    <dgm:cxn modelId="{E26F1285-F677-4BD2-8352-83A9C901638A}" type="presOf" srcId="{C226AEAC-3A59-4485-A929-F31BDCA96491}" destId="{556B2948-A02E-43A1-A8BE-38920178BA7F}" srcOrd="0" destOrd="0" presId="urn:microsoft.com/office/officeart/2008/layout/VerticalAccentList"/>
    <dgm:cxn modelId="{697557E0-1954-4F56-ABC6-E64DBFC239EE}" srcId="{335E4AF1-8F75-497A-B6A5-4C7768083BF3}" destId="{540C9A55-7A01-47A8-ADDD-E3A6FA13E16C}" srcOrd="5" destOrd="0" parTransId="{80CD74E8-6991-4500-82DD-1F4CABDE29DB}" sibTransId="{6CE53206-8178-4C55-923E-AB71F6E2DADB}"/>
    <dgm:cxn modelId="{25E706AC-1518-4E32-A3E1-45782E1BA5E0}" type="presOf" srcId="{E2AFFCB9-6F8C-4AE3-A4FA-D0FDA96B3F0A}" destId="{8F4CE7A0-59AB-4E6D-BB4F-F81A15F03712}" srcOrd="0" destOrd="0" presId="urn:microsoft.com/office/officeart/2008/layout/VerticalAccentList"/>
    <dgm:cxn modelId="{0320C686-9D9F-4751-959E-47B2EAF987D0}" srcId="{335E4AF1-8F75-497A-B6A5-4C7768083BF3}" destId="{1B795169-3044-47F9-ABEB-AE5CF07235E7}" srcOrd="4" destOrd="0" parTransId="{188DAAAE-5F9E-44A1-8E8F-26D98B002364}" sibTransId="{3CDF18B7-566B-4895-AAB2-7289B4EB57F2}"/>
    <dgm:cxn modelId="{27622541-5193-41B3-B957-9A5AC187C67F}" srcId="{335E4AF1-8F75-497A-B6A5-4C7768083BF3}" destId="{C226AEAC-3A59-4485-A929-F31BDCA96491}" srcOrd="2" destOrd="0" parTransId="{7E445B01-EEC4-49C7-A716-1861DFA7C159}" sibTransId="{E508BB4C-24E3-45D5-92BE-30F536A21D25}"/>
    <dgm:cxn modelId="{B1C1D408-5B66-4623-BE1A-7B9E334E380C}" type="presOf" srcId="{1B795169-3044-47F9-ABEB-AE5CF07235E7}" destId="{643EFD7C-474F-46B9-9B8F-1CEA4D707583}" srcOrd="0" destOrd="0" presId="urn:microsoft.com/office/officeart/2008/layout/VerticalAccentList"/>
    <dgm:cxn modelId="{3DE24EFB-CFB5-479D-86E1-26816897C10C}" type="presOf" srcId="{335E4AF1-8F75-497A-B6A5-4C7768083BF3}" destId="{865CC97C-AF8B-4F01-ADA6-A23B9E153BA6}" srcOrd="0" destOrd="0" presId="urn:microsoft.com/office/officeart/2008/layout/VerticalAccentList"/>
    <dgm:cxn modelId="{9F68C907-8E98-4C6B-9AF2-2B41C23FF36B}" type="presOf" srcId="{8244AD47-777B-4579-8187-40888F7BE653}" destId="{56D1227B-3C02-4B9B-BFB3-3D0F471A7B4B}" srcOrd="0" destOrd="0" presId="urn:microsoft.com/office/officeart/2008/layout/VerticalAccentList"/>
    <dgm:cxn modelId="{206DC2B0-28BA-460D-87E9-E388C48A9654}" srcId="{335E4AF1-8F75-497A-B6A5-4C7768083BF3}" destId="{E2AFFCB9-6F8C-4AE3-A4FA-D0FDA96B3F0A}" srcOrd="3" destOrd="0" parTransId="{0121AC23-44DC-4C5C-9CC8-B6E2B81EDAD4}" sibTransId="{50AE38D7-7382-4D18-A91C-59A3D68B95E9}"/>
    <dgm:cxn modelId="{F67F6B70-5D61-4079-A2D9-076D0FA231C6}" type="presOf" srcId="{540C9A55-7A01-47A8-ADDD-E3A6FA13E16C}" destId="{C626C37B-E4A8-48BB-A80E-B071800A5EF2}" srcOrd="0" destOrd="0" presId="urn:microsoft.com/office/officeart/2008/layout/VerticalAccentList"/>
    <dgm:cxn modelId="{B5FC3541-45C9-459F-A947-3E16BB08A2DE}" type="presParOf" srcId="{865CC97C-AF8B-4F01-ADA6-A23B9E153BA6}" destId="{A806BC73-7154-478C-8AA1-CC54B339B7B9}" srcOrd="0" destOrd="0" presId="urn:microsoft.com/office/officeart/2008/layout/VerticalAccentList"/>
    <dgm:cxn modelId="{9012B480-737F-4DEC-8787-9410B30A936F}" type="presParOf" srcId="{A806BC73-7154-478C-8AA1-CC54B339B7B9}" destId="{56D1227B-3C02-4B9B-BFB3-3D0F471A7B4B}" srcOrd="0" destOrd="0" presId="urn:microsoft.com/office/officeart/2008/layout/VerticalAccentList"/>
    <dgm:cxn modelId="{772D92C0-4000-4098-98D3-46C8FD0F52C8}" type="presParOf" srcId="{865CC97C-AF8B-4F01-ADA6-A23B9E153BA6}" destId="{6746748A-2540-4DA2-98A7-F3DEB1AE68C4}" srcOrd="1" destOrd="0" presId="urn:microsoft.com/office/officeart/2008/layout/VerticalAccentList"/>
    <dgm:cxn modelId="{1CAC1FF2-C554-4F47-8188-F30F2D1D2345}" type="presParOf" srcId="{6746748A-2540-4DA2-98A7-F3DEB1AE68C4}" destId="{204E664D-1E09-4D95-9BA8-93B0997E2E87}" srcOrd="0" destOrd="0" presId="urn:microsoft.com/office/officeart/2008/layout/VerticalAccentList"/>
    <dgm:cxn modelId="{1A99648D-5D23-4CB3-9F32-1AE97C5AD475}" type="presParOf" srcId="{6746748A-2540-4DA2-98A7-F3DEB1AE68C4}" destId="{8E3A4B3E-C240-441F-9068-6741BCCC2116}" srcOrd="1" destOrd="0" presId="urn:microsoft.com/office/officeart/2008/layout/VerticalAccentList"/>
    <dgm:cxn modelId="{B910091F-9B37-45F7-9D98-6891BF816921}" type="presParOf" srcId="{6746748A-2540-4DA2-98A7-F3DEB1AE68C4}" destId="{5EC43BB4-47C6-41CA-AAF9-DEA555E6D26A}" srcOrd="2" destOrd="0" presId="urn:microsoft.com/office/officeart/2008/layout/VerticalAccentList"/>
    <dgm:cxn modelId="{97DF17B0-F42C-4DFD-82B0-E69401900D55}" type="presParOf" srcId="{6746748A-2540-4DA2-98A7-F3DEB1AE68C4}" destId="{57D7EA93-4CD5-48E4-B5D0-9B6E41D9B73E}" srcOrd="3" destOrd="0" presId="urn:microsoft.com/office/officeart/2008/layout/VerticalAccentList"/>
    <dgm:cxn modelId="{6415E301-47E9-4BA1-8FA9-23806517EAA8}" type="presParOf" srcId="{6746748A-2540-4DA2-98A7-F3DEB1AE68C4}" destId="{EBAF8621-0AE1-4E35-8BC9-74DB8E6AE60A}" srcOrd="4" destOrd="0" presId="urn:microsoft.com/office/officeart/2008/layout/VerticalAccentList"/>
    <dgm:cxn modelId="{AC298AFE-C188-458F-BB9C-1122257AF431}" type="presParOf" srcId="{6746748A-2540-4DA2-98A7-F3DEB1AE68C4}" destId="{B70452A1-8BF5-4F24-BA40-CB1C82AFB6F1}" srcOrd="5" destOrd="0" presId="urn:microsoft.com/office/officeart/2008/layout/VerticalAccentList"/>
    <dgm:cxn modelId="{D186E0A7-836A-41C4-8761-7147436D94E6}" type="presParOf" srcId="{6746748A-2540-4DA2-98A7-F3DEB1AE68C4}" destId="{279A46E9-D7E3-4CA9-A899-828642C0A3BF}" srcOrd="6" destOrd="0" presId="urn:microsoft.com/office/officeart/2008/layout/VerticalAccentList"/>
    <dgm:cxn modelId="{0779DC09-DC32-4B33-961C-1C726AC30CA9}" type="presParOf" srcId="{865CC97C-AF8B-4F01-ADA6-A23B9E153BA6}" destId="{F27CE345-7AB0-4EF4-85CE-EECBF5ADA676}" srcOrd="2" destOrd="0" presId="urn:microsoft.com/office/officeart/2008/layout/VerticalAccentList"/>
    <dgm:cxn modelId="{31198348-734C-4C14-8947-9AB97A23B125}" type="presParOf" srcId="{865CC97C-AF8B-4F01-ADA6-A23B9E153BA6}" destId="{CAA779EE-5011-41E8-B9A1-10E8CF261AC1}" srcOrd="3" destOrd="0" presId="urn:microsoft.com/office/officeart/2008/layout/VerticalAccentList"/>
    <dgm:cxn modelId="{3FE688D9-AE77-476C-A859-9E1FCD48569B}" type="presParOf" srcId="{CAA779EE-5011-41E8-B9A1-10E8CF261AC1}" destId="{FCA811B3-7562-4253-9606-57653E6921D5}" srcOrd="0" destOrd="0" presId="urn:microsoft.com/office/officeart/2008/layout/VerticalAccentList"/>
    <dgm:cxn modelId="{7A7C2A15-1404-4EE1-8BAD-CBA26B0AAEC1}" type="presParOf" srcId="{865CC97C-AF8B-4F01-ADA6-A23B9E153BA6}" destId="{3157AA0E-5C20-4561-A8D2-8887523CC439}" srcOrd="4" destOrd="0" presId="urn:microsoft.com/office/officeart/2008/layout/VerticalAccentList"/>
    <dgm:cxn modelId="{AE9CC385-0918-46CC-9F45-AAEB4F7D6CEF}" type="presParOf" srcId="{3157AA0E-5C20-4561-A8D2-8887523CC439}" destId="{2846C090-46E2-4F5E-A32E-9F047C04DB88}" srcOrd="0" destOrd="0" presId="urn:microsoft.com/office/officeart/2008/layout/VerticalAccentList"/>
    <dgm:cxn modelId="{3105E10A-CE30-4BBD-8587-270D097EC298}" type="presParOf" srcId="{3157AA0E-5C20-4561-A8D2-8887523CC439}" destId="{871FF01E-5944-4121-BF4C-1E204A00E85B}" srcOrd="1" destOrd="0" presId="urn:microsoft.com/office/officeart/2008/layout/VerticalAccentList"/>
    <dgm:cxn modelId="{C89F1DC6-BFBB-4E2B-802D-BA72C82C97D4}" type="presParOf" srcId="{3157AA0E-5C20-4561-A8D2-8887523CC439}" destId="{BF50F26D-B4D8-4E93-8A27-1D858DC6E322}" srcOrd="2" destOrd="0" presId="urn:microsoft.com/office/officeart/2008/layout/VerticalAccentList"/>
    <dgm:cxn modelId="{1CAA9640-3B96-43D4-9570-327B883B3980}" type="presParOf" srcId="{3157AA0E-5C20-4561-A8D2-8887523CC439}" destId="{DECC2E04-42FC-410F-A122-242FCCB34EF7}" srcOrd="3" destOrd="0" presId="urn:microsoft.com/office/officeart/2008/layout/VerticalAccentList"/>
    <dgm:cxn modelId="{48C6369E-8D50-4CA7-AC9E-0A287869BEE6}" type="presParOf" srcId="{3157AA0E-5C20-4561-A8D2-8887523CC439}" destId="{BA354E04-E222-4E75-9E68-12FA30D02DDF}" srcOrd="4" destOrd="0" presId="urn:microsoft.com/office/officeart/2008/layout/VerticalAccentList"/>
    <dgm:cxn modelId="{C56648EF-D07A-4EFF-9E8E-904B836513C4}" type="presParOf" srcId="{3157AA0E-5C20-4561-A8D2-8887523CC439}" destId="{B843B847-7408-4629-96BE-DC287CBDFACA}" srcOrd="5" destOrd="0" presId="urn:microsoft.com/office/officeart/2008/layout/VerticalAccentList"/>
    <dgm:cxn modelId="{6A890895-92FB-4444-89D8-695C12FA3BD4}" type="presParOf" srcId="{3157AA0E-5C20-4561-A8D2-8887523CC439}" destId="{18D273C2-59AA-4DFF-A24E-541BF0558478}" srcOrd="6" destOrd="0" presId="urn:microsoft.com/office/officeart/2008/layout/VerticalAccentList"/>
    <dgm:cxn modelId="{83C2E8BD-2A43-44D3-A329-C82CCD378127}" type="presParOf" srcId="{865CC97C-AF8B-4F01-ADA6-A23B9E153BA6}" destId="{8FF397F8-6BF0-4E51-9BC9-95E979B3E83F}" srcOrd="5" destOrd="0" presId="urn:microsoft.com/office/officeart/2008/layout/VerticalAccentList"/>
    <dgm:cxn modelId="{7CA9AE66-3A45-4A17-9F57-281B0F5D2F51}" type="presParOf" srcId="{865CC97C-AF8B-4F01-ADA6-A23B9E153BA6}" destId="{49D531BD-D9F4-4355-B933-93344627C3B8}" srcOrd="6" destOrd="0" presId="urn:microsoft.com/office/officeart/2008/layout/VerticalAccentList"/>
    <dgm:cxn modelId="{B9633651-AC57-4A8C-A1B5-0087A2854628}" type="presParOf" srcId="{49D531BD-D9F4-4355-B933-93344627C3B8}" destId="{556B2948-A02E-43A1-A8BE-38920178BA7F}" srcOrd="0" destOrd="0" presId="urn:microsoft.com/office/officeart/2008/layout/VerticalAccentList"/>
    <dgm:cxn modelId="{A6CD0465-3EA3-4E53-A184-F39C84F8DD20}" type="presParOf" srcId="{865CC97C-AF8B-4F01-ADA6-A23B9E153BA6}" destId="{3245FFC3-F0DE-408C-871B-7336B64573BD}" srcOrd="7" destOrd="0" presId="urn:microsoft.com/office/officeart/2008/layout/VerticalAccentList"/>
    <dgm:cxn modelId="{6AFB156E-EAB0-4D8C-ADBD-26421546D1EB}" type="presParOf" srcId="{3245FFC3-F0DE-408C-871B-7336B64573BD}" destId="{49F2AF77-1A4F-4332-AB2D-9FAEE2FC1EBA}" srcOrd="0" destOrd="0" presId="urn:microsoft.com/office/officeart/2008/layout/VerticalAccentList"/>
    <dgm:cxn modelId="{0E665873-01B7-43E0-9F91-C9DF07A160C1}" type="presParOf" srcId="{3245FFC3-F0DE-408C-871B-7336B64573BD}" destId="{1CE9CA41-4749-40E6-8BC9-D79D4CEFAE0D}" srcOrd="1" destOrd="0" presId="urn:microsoft.com/office/officeart/2008/layout/VerticalAccentList"/>
    <dgm:cxn modelId="{4306FF22-90CB-461E-AFDD-187E9F02AFAC}" type="presParOf" srcId="{3245FFC3-F0DE-408C-871B-7336B64573BD}" destId="{A7472487-D87D-4596-82C6-2B33A273A08D}" srcOrd="2" destOrd="0" presId="urn:microsoft.com/office/officeart/2008/layout/VerticalAccentList"/>
    <dgm:cxn modelId="{3289E290-54DE-4C42-8DEF-128EFDF40843}" type="presParOf" srcId="{3245FFC3-F0DE-408C-871B-7336B64573BD}" destId="{CF04C861-CF39-4DC2-BEA8-F28391B5AF26}" srcOrd="3" destOrd="0" presId="urn:microsoft.com/office/officeart/2008/layout/VerticalAccentList"/>
    <dgm:cxn modelId="{757A4692-3B59-4F9F-AD63-A54590AC1BC0}" type="presParOf" srcId="{3245FFC3-F0DE-408C-871B-7336B64573BD}" destId="{2DB2D824-D6A9-4075-B344-DD0F3F3E0673}" srcOrd="4" destOrd="0" presId="urn:microsoft.com/office/officeart/2008/layout/VerticalAccentList"/>
    <dgm:cxn modelId="{B982C747-F099-443D-86B9-0DE446C2E19E}" type="presParOf" srcId="{3245FFC3-F0DE-408C-871B-7336B64573BD}" destId="{1511BB63-6FF1-4EE4-93B5-FAC7C5DC4DB5}" srcOrd="5" destOrd="0" presId="urn:microsoft.com/office/officeart/2008/layout/VerticalAccentList"/>
    <dgm:cxn modelId="{171361E6-B4BB-4767-9DD4-870AF5D5EFDF}" type="presParOf" srcId="{3245FFC3-F0DE-408C-871B-7336B64573BD}" destId="{C1A49704-6409-445B-8579-D1C9626AAC48}" srcOrd="6" destOrd="0" presId="urn:microsoft.com/office/officeart/2008/layout/VerticalAccentList"/>
    <dgm:cxn modelId="{223ACADB-44E2-47E4-BB39-26042C1BFD1D}" type="presParOf" srcId="{865CC97C-AF8B-4F01-ADA6-A23B9E153BA6}" destId="{8BBFBA0D-25F7-449B-9154-9B7F2D7C3926}" srcOrd="8" destOrd="0" presId="urn:microsoft.com/office/officeart/2008/layout/VerticalAccentList"/>
    <dgm:cxn modelId="{4BEE25F1-B1AC-41D6-BF3D-9ACC548C01E3}" type="presParOf" srcId="{865CC97C-AF8B-4F01-ADA6-A23B9E153BA6}" destId="{56DCDD1A-81FA-4F8B-9A56-9107F3B6C0A9}" srcOrd="9" destOrd="0" presId="urn:microsoft.com/office/officeart/2008/layout/VerticalAccentList"/>
    <dgm:cxn modelId="{9E166446-F4F3-4D72-B800-293F31159EB3}" type="presParOf" srcId="{56DCDD1A-81FA-4F8B-9A56-9107F3B6C0A9}" destId="{8F4CE7A0-59AB-4E6D-BB4F-F81A15F03712}" srcOrd="0" destOrd="0" presId="urn:microsoft.com/office/officeart/2008/layout/VerticalAccentList"/>
    <dgm:cxn modelId="{BDE19317-CABF-46CC-8F24-4018BB0AA863}" type="presParOf" srcId="{865CC97C-AF8B-4F01-ADA6-A23B9E153BA6}" destId="{9B5B49CD-A7D3-4294-8892-66E835919557}" srcOrd="10" destOrd="0" presId="urn:microsoft.com/office/officeart/2008/layout/VerticalAccentList"/>
    <dgm:cxn modelId="{1FEC487C-FF5B-495A-8CD0-DA728FD41992}" type="presParOf" srcId="{9B5B49CD-A7D3-4294-8892-66E835919557}" destId="{669983F7-ADB5-4F95-9DCC-0E083C8CB366}" srcOrd="0" destOrd="0" presId="urn:microsoft.com/office/officeart/2008/layout/VerticalAccentList"/>
    <dgm:cxn modelId="{31CAAED0-BBA1-4595-814A-50511205852A}" type="presParOf" srcId="{9B5B49CD-A7D3-4294-8892-66E835919557}" destId="{3ED9CB6A-AF25-4AC7-98D4-D13429AA830F}" srcOrd="1" destOrd="0" presId="urn:microsoft.com/office/officeart/2008/layout/VerticalAccentList"/>
    <dgm:cxn modelId="{54618FEF-923A-4F09-8FD6-3D751592660F}" type="presParOf" srcId="{9B5B49CD-A7D3-4294-8892-66E835919557}" destId="{0CFF9CDC-6724-46A5-8FFA-8BE1CC0B2C13}" srcOrd="2" destOrd="0" presId="urn:microsoft.com/office/officeart/2008/layout/VerticalAccentList"/>
    <dgm:cxn modelId="{8716397C-7778-45B0-A065-3A9DD2F5D1AF}" type="presParOf" srcId="{9B5B49CD-A7D3-4294-8892-66E835919557}" destId="{691F84C9-DE14-4267-99B7-70187DCA1AAD}" srcOrd="3" destOrd="0" presId="urn:microsoft.com/office/officeart/2008/layout/VerticalAccentList"/>
    <dgm:cxn modelId="{50EFF451-4F81-4A93-BE8C-92CDAD23531C}" type="presParOf" srcId="{9B5B49CD-A7D3-4294-8892-66E835919557}" destId="{ADC8AA4A-859E-4F82-8B9B-7B9EA039990E}" srcOrd="4" destOrd="0" presId="urn:microsoft.com/office/officeart/2008/layout/VerticalAccentList"/>
    <dgm:cxn modelId="{EFE98315-0CCB-4D9D-8978-D70F558D4694}" type="presParOf" srcId="{9B5B49CD-A7D3-4294-8892-66E835919557}" destId="{3DF1C624-1E91-4EB7-8EC5-67211EEFAB9D}" srcOrd="5" destOrd="0" presId="urn:microsoft.com/office/officeart/2008/layout/VerticalAccentList"/>
    <dgm:cxn modelId="{5D4558D2-11E1-482A-B5F7-6E90F38376C8}" type="presParOf" srcId="{9B5B49CD-A7D3-4294-8892-66E835919557}" destId="{F0FFB0A1-9CB4-4730-9568-0289D098E284}" srcOrd="6" destOrd="0" presId="urn:microsoft.com/office/officeart/2008/layout/VerticalAccentList"/>
    <dgm:cxn modelId="{B3348AD6-BB00-45F8-817F-A176C2F0A270}" type="presParOf" srcId="{865CC97C-AF8B-4F01-ADA6-A23B9E153BA6}" destId="{583627A7-0869-4723-A871-71FF6F102221}" srcOrd="11" destOrd="0" presId="urn:microsoft.com/office/officeart/2008/layout/VerticalAccentList"/>
    <dgm:cxn modelId="{D810743B-02D0-4BF6-98BB-FC385263F6BD}" type="presParOf" srcId="{865CC97C-AF8B-4F01-ADA6-A23B9E153BA6}" destId="{DBDD360C-12C0-44E9-96E1-F6AC6E2BAF8C}" srcOrd="12" destOrd="0" presId="urn:microsoft.com/office/officeart/2008/layout/VerticalAccentList"/>
    <dgm:cxn modelId="{602DFC3F-F503-481C-BF97-C72B1101017F}" type="presParOf" srcId="{DBDD360C-12C0-44E9-96E1-F6AC6E2BAF8C}" destId="{643EFD7C-474F-46B9-9B8F-1CEA4D707583}" srcOrd="0" destOrd="0" presId="urn:microsoft.com/office/officeart/2008/layout/VerticalAccentList"/>
    <dgm:cxn modelId="{ACF34B9B-7D91-4952-9C76-0C914CA1B5C8}" type="presParOf" srcId="{865CC97C-AF8B-4F01-ADA6-A23B9E153BA6}" destId="{FE4734F2-A2F8-42E3-B3EF-A639BAEDED6F}" srcOrd="13" destOrd="0" presId="urn:microsoft.com/office/officeart/2008/layout/VerticalAccentList"/>
    <dgm:cxn modelId="{EC3C9142-6AC9-4983-857D-DE5BAD27FC23}" type="presParOf" srcId="{FE4734F2-A2F8-42E3-B3EF-A639BAEDED6F}" destId="{2650AA9B-4559-4F75-AA7E-C540D3EE4C65}" srcOrd="0" destOrd="0" presId="urn:microsoft.com/office/officeart/2008/layout/VerticalAccentList"/>
    <dgm:cxn modelId="{3DD62D44-1CFB-440B-9E7F-C6B4BA4467EB}" type="presParOf" srcId="{FE4734F2-A2F8-42E3-B3EF-A639BAEDED6F}" destId="{55A6F2C9-8714-4C17-A278-A0D932B7151C}" srcOrd="1" destOrd="0" presId="urn:microsoft.com/office/officeart/2008/layout/VerticalAccentList"/>
    <dgm:cxn modelId="{BD0B4ECB-C7E5-4D40-AAB2-7C514785AF6B}" type="presParOf" srcId="{FE4734F2-A2F8-42E3-B3EF-A639BAEDED6F}" destId="{92B16605-7099-4277-B012-909B70424829}" srcOrd="2" destOrd="0" presId="urn:microsoft.com/office/officeart/2008/layout/VerticalAccentList"/>
    <dgm:cxn modelId="{06EC9552-2FFB-4571-A83D-66E78A6EAF83}" type="presParOf" srcId="{FE4734F2-A2F8-42E3-B3EF-A639BAEDED6F}" destId="{CB0ACAE8-7DAA-4E4E-A485-EAD9EBF0232D}" srcOrd="3" destOrd="0" presId="urn:microsoft.com/office/officeart/2008/layout/VerticalAccentList"/>
    <dgm:cxn modelId="{804965BE-83E4-4A1B-8FB0-C4D65F711931}" type="presParOf" srcId="{FE4734F2-A2F8-42E3-B3EF-A639BAEDED6F}" destId="{45098DAC-33C1-4B1D-9BE9-2E455CC334BD}" srcOrd="4" destOrd="0" presId="urn:microsoft.com/office/officeart/2008/layout/VerticalAccentList"/>
    <dgm:cxn modelId="{7DBD8259-637A-428F-82FC-1F62C9DA576F}" type="presParOf" srcId="{FE4734F2-A2F8-42E3-B3EF-A639BAEDED6F}" destId="{13E1FA1C-4BC3-4192-8E84-4457E2C99333}" srcOrd="5" destOrd="0" presId="urn:microsoft.com/office/officeart/2008/layout/VerticalAccentList"/>
    <dgm:cxn modelId="{3F2B7B53-1BA3-42E8-9F45-290127616AC9}" type="presParOf" srcId="{FE4734F2-A2F8-42E3-B3EF-A639BAEDED6F}" destId="{2BAAD197-269F-4BED-AED0-44F673832CD2}" srcOrd="6" destOrd="0" presId="urn:microsoft.com/office/officeart/2008/layout/VerticalAccentList"/>
    <dgm:cxn modelId="{62A61B08-20F3-4BA0-A1B0-70EC46DA1EA7}" type="presParOf" srcId="{865CC97C-AF8B-4F01-ADA6-A23B9E153BA6}" destId="{88B63CE5-1AE1-48FF-9290-2F71719AA698}" srcOrd="14" destOrd="0" presId="urn:microsoft.com/office/officeart/2008/layout/VerticalAccentList"/>
    <dgm:cxn modelId="{C249135A-76D5-4814-A444-A6FB76AFA497}" type="presParOf" srcId="{865CC97C-AF8B-4F01-ADA6-A23B9E153BA6}" destId="{BC868FDB-2FA8-43B2-A78A-BE7097D8BBDB}" srcOrd="15" destOrd="0" presId="urn:microsoft.com/office/officeart/2008/layout/VerticalAccentList"/>
    <dgm:cxn modelId="{0473E7D8-F7A9-4846-8EA4-D3B950563720}" type="presParOf" srcId="{BC868FDB-2FA8-43B2-A78A-BE7097D8BBDB}" destId="{C626C37B-E4A8-48BB-A80E-B071800A5EF2}" srcOrd="0" destOrd="0" presId="urn:microsoft.com/office/officeart/2008/layout/VerticalAccentList"/>
    <dgm:cxn modelId="{4848C1FA-46AC-44EE-9237-5BA017BA7919}" type="presParOf" srcId="{865CC97C-AF8B-4F01-ADA6-A23B9E153BA6}" destId="{C1083034-9DFD-4582-B934-62D492FA08A7}" srcOrd="16" destOrd="0" presId="urn:microsoft.com/office/officeart/2008/layout/VerticalAccentList"/>
    <dgm:cxn modelId="{1AAF7814-2A17-4238-B048-A8EE0E8C35A4}" type="presParOf" srcId="{C1083034-9DFD-4582-B934-62D492FA08A7}" destId="{D7772978-A5AB-4430-9F43-65BE0A4CD0DA}" srcOrd="0" destOrd="0" presId="urn:microsoft.com/office/officeart/2008/layout/VerticalAccentList"/>
    <dgm:cxn modelId="{56416BA3-EA44-4F56-AF70-9A0E24F7E1C9}" type="presParOf" srcId="{C1083034-9DFD-4582-B934-62D492FA08A7}" destId="{5B40C318-5FBD-4252-9223-B0C293149336}" srcOrd="1" destOrd="0" presId="urn:microsoft.com/office/officeart/2008/layout/VerticalAccentList"/>
    <dgm:cxn modelId="{B03CC6B9-5767-41ED-A2CF-F77C4B0B8A6A}" type="presParOf" srcId="{C1083034-9DFD-4582-B934-62D492FA08A7}" destId="{1B8D552C-ECF6-405C-8D8C-0AB4AADD12DE}" srcOrd="2" destOrd="0" presId="urn:microsoft.com/office/officeart/2008/layout/VerticalAccentList"/>
    <dgm:cxn modelId="{96F22E6F-CF6D-43B1-8E49-F2638FE274DD}" type="presParOf" srcId="{C1083034-9DFD-4582-B934-62D492FA08A7}" destId="{11B25B12-D4E8-4B6F-8D5D-83184F30B913}" srcOrd="3" destOrd="0" presId="urn:microsoft.com/office/officeart/2008/layout/VerticalAccentList"/>
    <dgm:cxn modelId="{CB0E0D4D-10A9-4463-A5AA-39C9CD863F79}" type="presParOf" srcId="{C1083034-9DFD-4582-B934-62D492FA08A7}" destId="{A5615F3A-C6B4-4A12-8589-08CFEF7CA284}" srcOrd="4" destOrd="0" presId="urn:microsoft.com/office/officeart/2008/layout/VerticalAccentList"/>
    <dgm:cxn modelId="{7853DC1F-610D-4EEE-A272-7505BEB6B130}" type="presParOf" srcId="{C1083034-9DFD-4582-B934-62D492FA08A7}" destId="{0F2328FC-139A-4123-9A81-BFF22EA198CA}" srcOrd="5" destOrd="0" presId="urn:microsoft.com/office/officeart/2008/layout/VerticalAccentList"/>
    <dgm:cxn modelId="{F011D68D-4B7C-4B17-B4A1-DC7C13268C03}" type="presParOf" srcId="{C1083034-9DFD-4582-B934-62D492FA08A7}" destId="{D2109AD3-B363-4E99-96C0-D3E0A40F32B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74835-8925-4E1A-A783-8DE1713D70DC}">
      <dsp:nvSpPr>
        <dsp:cNvPr id="0" name=""/>
        <dsp:cNvSpPr/>
      </dsp:nvSpPr>
      <dsp:spPr>
        <a:xfrm>
          <a:off x="6028042" y="3221502"/>
          <a:ext cx="368117" cy="897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20"/>
              </a:lnTo>
              <a:lnTo>
                <a:pt x="368117" y="89762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E10BC-C912-4BFE-8602-DA9CEB368027}">
      <dsp:nvSpPr>
        <dsp:cNvPr id="0" name=""/>
        <dsp:cNvSpPr/>
      </dsp:nvSpPr>
      <dsp:spPr>
        <a:xfrm>
          <a:off x="4145789" y="977225"/>
          <a:ext cx="2863898" cy="40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91"/>
              </a:lnTo>
              <a:lnTo>
                <a:pt x="2863898" y="204891"/>
              </a:lnTo>
              <a:lnTo>
                <a:pt x="2863898" y="40978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CA2C-288C-4135-9451-46FC69490EEF}">
      <dsp:nvSpPr>
        <dsp:cNvPr id="0" name=""/>
        <dsp:cNvSpPr/>
      </dsp:nvSpPr>
      <dsp:spPr>
        <a:xfrm>
          <a:off x="3164143" y="3221502"/>
          <a:ext cx="368117" cy="897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20"/>
              </a:lnTo>
              <a:lnTo>
                <a:pt x="368117" y="89762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9100C-6845-4C80-95C6-289E4D252174}">
      <dsp:nvSpPr>
        <dsp:cNvPr id="0" name=""/>
        <dsp:cNvSpPr/>
      </dsp:nvSpPr>
      <dsp:spPr>
        <a:xfrm>
          <a:off x="4100069" y="977225"/>
          <a:ext cx="91440" cy="409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78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5609-7C25-4C03-BC23-8A786AB51A18}">
      <dsp:nvSpPr>
        <dsp:cNvPr id="0" name=""/>
        <dsp:cNvSpPr/>
      </dsp:nvSpPr>
      <dsp:spPr>
        <a:xfrm>
          <a:off x="300245" y="3221502"/>
          <a:ext cx="368117" cy="897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20"/>
              </a:lnTo>
              <a:lnTo>
                <a:pt x="368117" y="89762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AA9B7-3504-4E26-AA68-98B43B269A6B}">
      <dsp:nvSpPr>
        <dsp:cNvPr id="0" name=""/>
        <dsp:cNvSpPr/>
      </dsp:nvSpPr>
      <dsp:spPr>
        <a:xfrm>
          <a:off x="1281891" y="977225"/>
          <a:ext cx="2863898" cy="409783"/>
        </a:xfrm>
        <a:custGeom>
          <a:avLst/>
          <a:gdLst/>
          <a:ahLst/>
          <a:cxnLst/>
          <a:rect l="0" t="0" r="0" b="0"/>
          <a:pathLst>
            <a:path>
              <a:moveTo>
                <a:pt x="2863898" y="0"/>
              </a:moveTo>
              <a:lnTo>
                <a:pt x="2863898" y="204891"/>
              </a:lnTo>
              <a:lnTo>
                <a:pt x="0" y="204891"/>
              </a:lnTo>
              <a:lnTo>
                <a:pt x="0" y="40978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8EBAD-5E5E-4896-B66E-A5C95E438D76}">
      <dsp:nvSpPr>
        <dsp:cNvPr id="0" name=""/>
        <dsp:cNvSpPr/>
      </dsp:nvSpPr>
      <dsp:spPr>
        <a:xfrm>
          <a:off x="3170114" y="1551"/>
          <a:ext cx="1951349" cy="9756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 полномочиям</a:t>
          </a:r>
          <a:endParaRPr lang="ru-RU" sz="1700" kern="1200"/>
        </a:p>
      </dsp:txBody>
      <dsp:txXfrm>
        <a:off x="3170114" y="1551"/>
        <a:ext cx="1951349" cy="975674"/>
      </dsp:txXfrm>
    </dsp:sp>
    <dsp:sp modelId="{E0B97B6D-1D5E-44EF-8B45-9BEC90C9B462}">
      <dsp:nvSpPr>
        <dsp:cNvPr id="0" name=""/>
        <dsp:cNvSpPr/>
      </dsp:nvSpPr>
      <dsp:spPr>
        <a:xfrm>
          <a:off x="54833" y="1387009"/>
          <a:ext cx="2454115" cy="1834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 </a:t>
          </a:r>
          <a:r>
            <a:rPr lang="ru-RU" sz="1700" b="1" kern="1200" dirty="0" smtClean="0"/>
            <a:t>абсолютно определённой </a:t>
          </a:r>
          <a:r>
            <a:rPr lang="ru-RU" sz="1700" kern="1200" dirty="0" smtClean="0"/>
            <a:t>компетенцией</a:t>
          </a:r>
          <a:endParaRPr lang="ru-RU" sz="1700" kern="1200" dirty="0"/>
        </a:p>
      </dsp:txBody>
      <dsp:txXfrm>
        <a:off x="54833" y="1387009"/>
        <a:ext cx="2454115" cy="1834493"/>
      </dsp:txXfrm>
    </dsp:sp>
    <dsp:sp modelId="{EB5B4834-8CE0-4FB7-940B-4813E089A5F0}">
      <dsp:nvSpPr>
        <dsp:cNvPr id="0" name=""/>
        <dsp:cNvSpPr/>
      </dsp:nvSpPr>
      <dsp:spPr>
        <a:xfrm>
          <a:off x="668362" y="3631286"/>
          <a:ext cx="1951349" cy="9756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США, Франция, Испания</a:t>
          </a:r>
          <a:endParaRPr lang="ru-RU" sz="1700" kern="1200"/>
        </a:p>
      </dsp:txBody>
      <dsp:txXfrm>
        <a:off x="668362" y="3631286"/>
        <a:ext cx="1951349" cy="975674"/>
      </dsp:txXfrm>
    </dsp:sp>
    <dsp:sp modelId="{807F6479-4899-40BC-BA82-D6514DCDB404}">
      <dsp:nvSpPr>
        <dsp:cNvPr id="0" name=""/>
        <dsp:cNvSpPr/>
      </dsp:nvSpPr>
      <dsp:spPr>
        <a:xfrm>
          <a:off x="2918732" y="1387009"/>
          <a:ext cx="2454115" cy="1834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 </a:t>
          </a:r>
          <a:r>
            <a:rPr lang="ru-RU" sz="1700" b="1" kern="1200" dirty="0" smtClean="0"/>
            <a:t>абсолютно неопределённой </a:t>
          </a:r>
          <a:r>
            <a:rPr lang="ru-RU" sz="1700" kern="1200" dirty="0" smtClean="0"/>
            <a:t>компетенцией</a:t>
          </a:r>
          <a:endParaRPr lang="ru-RU" sz="1700" kern="1200" dirty="0"/>
        </a:p>
      </dsp:txBody>
      <dsp:txXfrm>
        <a:off x="2918732" y="1387009"/>
        <a:ext cx="2454115" cy="1834493"/>
      </dsp:txXfrm>
    </dsp:sp>
    <dsp:sp modelId="{4C4A578C-F8E6-422D-B70D-5238BECFCB6D}">
      <dsp:nvSpPr>
        <dsp:cNvPr id="0" name=""/>
        <dsp:cNvSpPr/>
      </dsp:nvSpPr>
      <dsp:spPr>
        <a:xfrm>
          <a:off x="3532260" y="3631286"/>
          <a:ext cx="1951349" cy="9756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Великобритания, Япония, Италия</a:t>
          </a:r>
          <a:endParaRPr lang="ru-RU" sz="1700" kern="1200"/>
        </a:p>
      </dsp:txBody>
      <dsp:txXfrm>
        <a:off x="3532260" y="3631286"/>
        <a:ext cx="1951349" cy="975674"/>
      </dsp:txXfrm>
    </dsp:sp>
    <dsp:sp modelId="{D7E6D302-48CB-432F-AEBA-708969C451EB}">
      <dsp:nvSpPr>
        <dsp:cNvPr id="0" name=""/>
        <dsp:cNvSpPr/>
      </dsp:nvSpPr>
      <dsp:spPr>
        <a:xfrm>
          <a:off x="5782630" y="1387009"/>
          <a:ext cx="2454115" cy="1834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 </a:t>
          </a:r>
          <a:r>
            <a:rPr lang="ru-RU" sz="1700" b="1" kern="1200" dirty="0" smtClean="0"/>
            <a:t>относительно определённой </a:t>
          </a:r>
          <a:r>
            <a:rPr lang="ru-RU" sz="1700" kern="1200" dirty="0" smtClean="0"/>
            <a:t>компетенцией</a:t>
          </a:r>
          <a:endParaRPr lang="ru-RU" sz="1700" kern="1200" dirty="0"/>
        </a:p>
      </dsp:txBody>
      <dsp:txXfrm>
        <a:off x="5782630" y="1387009"/>
        <a:ext cx="2454115" cy="1834493"/>
      </dsp:txXfrm>
    </dsp:sp>
    <dsp:sp modelId="{EA0ECB6A-124C-4B9F-97B5-59702000BDED}">
      <dsp:nvSpPr>
        <dsp:cNvPr id="0" name=""/>
        <dsp:cNvSpPr/>
      </dsp:nvSpPr>
      <dsp:spPr>
        <a:xfrm>
          <a:off x="6396159" y="3631286"/>
          <a:ext cx="1951349" cy="9756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Швейцария</a:t>
          </a:r>
          <a:endParaRPr lang="ru-RU" sz="1700" kern="1200"/>
        </a:p>
      </dsp:txBody>
      <dsp:txXfrm>
        <a:off x="6396159" y="3631286"/>
        <a:ext cx="1951349" cy="9756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BC7A-A8D5-4E0C-90B5-144729259E37}">
      <dsp:nvSpPr>
        <dsp:cNvPr id="0" name=""/>
        <dsp:cNvSpPr/>
      </dsp:nvSpPr>
      <dsp:spPr>
        <a:xfrm>
          <a:off x="4778667" y="0"/>
          <a:ext cx="5179126" cy="517912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4C69E-CBE8-4055-9DC0-FB68AB7C8E62}">
      <dsp:nvSpPr>
        <dsp:cNvPr id="0" name=""/>
        <dsp:cNvSpPr/>
      </dsp:nvSpPr>
      <dsp:spPr>
        <a:xfrm>
          <a:off x="7388429" y="518418"/>
          <a:ext cx="3366431" cy="736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Конституция – Основной закон</a:t>
          </a:r>
          <a:endParaRPr lang="ru-RU" sz="1500" kern="1200" dirty="0"/>
        </a:p>
      </dsp:txBody>
      <dsp:txXfrm>
        <a:off x="7424377" y="554366"/>
        <a:ext cx="3294535" cy="664510"/>
      </dsp:txXfrm>
    </dsp:sp>
    <dsp:sp modelId="{2C8941CC-4CDC-4333-A3E1-90B8C1690137}">
      <dsp:nvSpPr>
        <dsp:cNvPr id="0" name=""/>
        <dsp:cNvSpPr/>
      </dsp:nvSpPr>
      <dsp:spPr>
        <a:xfrm>
          <a:off x="7388429" y="1346876"/>
          <a:ext cx="3366431" cy="736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1932342"/>
              <a:satOff val="-20663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Законы, принимаемые на референдуме</a:t>
          </a:r>
          <a:endParaRPr lang="ru-RU" sz="1500" kern="1200"/>
        </a:p>
      </dsp:txBody>
      <dsp:txXfrm>
        <a:off x="7424377" y="1382824"/>
        <a:ext cx="3294535" cy="664510"/>
      </dsp:txXfrm>
    </dsp:sp>
    <dsp:sp modelId="{2325AA2D-1C2E-487D-ACA0-7D6DDB5EB97F}">
      <dsp:nvSpPr>
        <dsp:cNvPr id="0" name=""/>
        <dsp:cNvSpPr/>
      </dsp:nvSpPr>
      <dsp:spPr>
        <a:xfrm>
          <a:off x="7388429" y="2175334"/>
          <a:ext cx="3366431" cy="736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Закон РФ о поправке к Конституции</a:t>
          </a:r>
          <a:endParaRPr lang="ru-RU" sz="1500" kern="1200"/>
        </a:p>
      </dsp:txBody>
      <dsp:txXfrm>
        <a:off x="7424377" y="2211282"/>
        <a:ext cx="3294535" cy="664510"/>
      </dsp:txXfrm>
    </dsp:sp>
    <dsp:sp modelId="{AD17C878-7CC8-4AA5-9919-A081B3E50C9A}">
      <dsp:nvSpPr>
        <dsp:cNvPr id="0" name=""/>
        <dsp:cNvSpPr/>
      </dsp:nvSpPr>
      <dsp:spPr>
        <a:xfrm>
          <a:off x="7388429" y="3003791"/>
          <a:ext cx="3366431" cy="736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5797025"/>
              <a:satOff val="-61990"/>
              <a:lumOff val="1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Федеральные конституционные законы (ФКЗ)</a:t>
          </a:r>
          <a:endParaRPr lang="ru-RU" sz="1500" kern="1200" dirty="0"/>
        </a:p>
      </dsp:txBody>
      <dsp:txXfrm>
        <a:off x="7424377" y="3039739"/>
        <a:ext cx="3294535" cy="664510"/>
      </dsp:txXfrm>
    </dsp:sp>
    <dsp:sp modelId="{AABD1283-E9D5-4486-8AEA-9CBA23C39B95}">
      <dsp:nvSpPr>
        <dsp:cNvPr id="0" name=""/>
        <dsp:cNvSpPr/>
      </dsp:nvSpPr>
      <dsp:spPr>
        <a:xfrm>
          <a:off x="7388429" y="3832249"/>
          <a:ext cx="3366431" cy="736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Федеральные законы</a:t>
          </a:r>
          <a:endParaRPr lang="ru-RU" sz="1500" kern="1200" dirty="0"/>
        </a:p>
      </dsp:txBody>
      <dsp:txXfrm>
        <a:off x="7424377" y="3868197"/>
        <a:ext cx="3294535" cy="6645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13164-BC86-49A3-99C9-5383CCC18964}">
      <dsp:nvSpPr>
        <dsp:cNvPr id="0" name=""/>
        <dsp:cNvSpPr/>
      </dsp:nvSpPr>
      <dsp:spPr>
        <a:xfrm>
          <a:off x="504956" y="255"/>
          <a:ext cx="2744742" cy="16468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Президента РФ</a:t>
          </a:r>
          <a:endParaRPr lang="ru-RU" sz="1900" kern="1200"/>
        </a:p>
      </dsp:txBody>
      <dsp:txXfrm>
        <a:off x="504956" y="255"/>
        <a:ext cx="2744742" cy="1646845"/>
      </dsp:txXfrm>
    </dsp:sp>
    <dsp:sp modelId="{918EA0C1-B3AE-4153-8BBB-EEE1946CDB13}">
      <dsp:nvSpPr>
        <dsp:cNvPr id="0" name=""/>
        <dsp:cNvSpPr/>
      </dsp:nvSpPr>
      <dsp:spPr>
        <a:xfrm>
          <a:off x="3524172" y="255"/>
          <a:ext cx="2744742" cy="1646845"/>
        </a:xfrm>
        <a:prstGeom prst="rect">
          <a:avLst/>
        </a:prstGeom>
        <a:solidFill>
          <a:schemeClr val="accent2">
            <a:hueOff val="1288228"/>
            <a:satOff val="-13776"/>
            <a:lumOff val="359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Совета Федерации РФ</a:t>
          </a:r>
          <a:endParaRPr lang="ru-RU" sz="1900" kern="1200"/>
        </a:p>
      </dsp:txBody>
      <dsp:txXfrm>
        <a:off x="3524172" y="255"/>
        <a:ext cx="2744742" cy="1646845"/>
      </dsp:txXfrm>
    </dsp:sp>
    <dsp:sp modelId="{3F5D744E-D196-41A8-BFF8-042F2C6E1143}">
      <dsp:nvSpPr>
        <dsp:cNvPr id="0" name=""/>
        <dsp:cNvSpPr/>
      </dsp:nvSpPr>
      <dsp:spPr>
        <a:xfrm>
          <a:off x="6543389" y="255"/>
          <a:ext cx="2744742" cy="1646845"/>
        </a:xfrm>
        <a:prstGeom prst="rect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Членов Совета Федерации</a:t>
          </a:r>
          <a:endParaRPr lang="ru-RU" sz="1900" kern="1200"/>
        </a:p>
      </dsp:txBody>
      <dsp:txXfrm>
        <a:off x="6543389" y="255"/>
        <a:ext cx="2744742" cy="1646845"/>
      </dsp:txXfrm>
    </dsp:sp>
    <dsp:sp modelId="{791FEB2C-4D36-4C2F-BD8A-177E08201F2E}">
      <dsp:nvSpPr>
        <dsp:cNvPr id="0" name=""/>
        <dsp:cNvSpPr/>
      </dsp:nvSpPr>
      <dsp:spPr>
        <a:xfrm>
          <a:off x="504956" y="1921575"/>
          <a:ext cx="2744742" cy="1646845"/>
        </a:xfrm>
        <a:prstGeom prst="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Депутатов ГД</a:t>
          </a:r>
          <a:endParaRPr lang="ru-RU" sz="1900" kern="1200"/>
        </a:p>
      </dsp:txBody>
      <dsp:txXfrm>
        <a:off x="504956" y="1921575"/>
        <a:ext cx="2744742" cy="1646845"/>
      </dsp:txXfrm>
    </dsp:sp>
    <dsp:sp modelId="{AC35050E-17FE-4217-B791-0964767E627E}">
      <dsp:nvSpPr>
        <dsp:cNvPr id="0" name=""/>
        <dsp:cNvSpPr/>
      </dsp:nvSpPr>
      <dsp:spPr>
        <a:xfrm>
          <a:off x="3524172" y="1921575"/>
          <a:ext cx="2744742" cy="1646845"/>
        </a:xfrm>
        <a:prstGeom prst="rect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Правительства РФ</a:t>
          </a:r>
          <a:endParaRPr lang="ru-RU" sz="1900" kern="1200"/>
        </a:p>
      </dsp:txBody>
      <dsp:txXfrm>
        <a:off x="3524172" y="1921575"/>
        <a:ext cx="2744742" cy="1646845"/>
      </dsp:txXfrm>
    </dsp:sp>
    <dsp:sp modelId="{A4AA9B12-2BE5-4584-9B44-3068D3F6E750}">
      <dsp:nvSpPr>
        <dsp:cNvPr id="0" name=""/>
        <dsp:cNvSpPr/>
      </dsp:nvSpPr>
      <dsp:spPr>
        <a:xfrm>
          <a:off x="6543389" y="1921575"/>
          <a:ext cx="2744742" cy="1646845"/>
        </a:xfrm>
        <a:prstGeom prst="rect">
          <a:avLst/>
        </a:prstGeom>
        <a:solidFill>
          <a:schemeClr val="accent2">
            <a:hueOff val="6441139"/>
            <a:satOff val="-68877"/>
            <a:lumOff val="1797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Законодательных (представительных) органов субъектов</a:t>
          </a:r>
          <a:endParaRPr lang="ru-RU" sz="1900" kern="1200"/>
        </a:p>
      </dsp:txBody>
      <dsp:txXfrm>
        <a:off x="6543389" y="1921575"/>
        <a:ext cx="2744742" cy="1646845"/>
      </dsp:txXfrm>
    </dsp:sp>
    <dsp:sp modelId="{700B6F8A-BF1E-4146-A862-4C106BD31164}">
      <dsp:nvSpPr>
        <dsp:cNvPr id="0" name=""/>
        <dsp:cNvSpPr/>
      </dsp:nvSpPr>
      <dsp:spPr>
        <a:xfrm>
          <a:off x="3524172" y="3842894"/>
          <a:ext cx="2744742" cy="1646845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Конституционный Суд РФ и Верховный суд РФ – по вопросам их ведения</a:t>
          </a:r>
          <a:endParaRPr lang="ru-RU" sz="1900" kern="1200"/>
        </a:p>
      </dsp:txBody>
      <dsp:txXfrm>
        <a:off x="3524172" y="3842894"/>
        <a:ext cx="2744742" cy="16468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CA8F8-E7D8-410A-9210-1D3D07F924F2}">
      <dsp:nvSpPr>
        <dsp:cNvPr id="0" name=""/>
        <dsp:cNvSpPr/>
      </dsp:nvSpPr>
      <dsp:spPr>
        <a:xfrm>
          <a:off x="0" y="519551"/>
          <a:ext cx="8229600" cy="6927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DDBFA-098B-4FFF-A241-5DF5169C7F86}">
      <dsp:nvSpPr>
        <dsp:cNvPr id="0" name=""/>
        <dsp:cNvSpPr/>
      </dsp:nvSpPr>
      <dsp:spPr>
        <a:xfrm>
          <a:off x="3616" y="0"/>
          <a:ext cx="2386905" cy="69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ГД РФ</a:t>
          </a:r>
          <a:endParaRPr lang="ru-RU" sz="2100" b="1" kern="1200" dirty="0"/>
        </a:p>
      </dsp:txBody>
      <dsp:txXfrm>
        <a:off x="3616" y="0"/>
        <a:ext cx="2386905" cy="692735"/>
      </dsp:txXfrm>
    </dsp:sp>
    <dsp:sp modelId="{0A9F75DE-6FBC-412C-883C-1D0F9C53CD49}">
      <dsp:nvSpPr>
        <dsp:cNvPr id="0" name=""/>
        <dsp:cNvSpPr/>
      </dsp:nvSpPr>
      <dsp:spPr>
        <a:xfrm>
          <a:off x="1110477" y="779327"/>
          <a:ext cx="173183" cy="173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2164D-DD75-4EC5-9983-5E1EA8252F52}">
      <dsp:nvSpPr>
        <dsp:cNvPr id="0" name=""/>
        <dsp:cNvSpPr/>
      </dsp:nvSpPr>
      <dsp:spPr>
        <a:xfrm>
          <a:off x="2490461" y="0"/>
          <a:ext cx="2386905" cy="69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СФ РФ</a:t>
          </a:r>
          <a:endParaRPr lang="ru-RU" sz="2100" b="1" kern="1200" dirty="0"/>
        </a:p>
      </dsp:txBody>
      <dsp:txXfrm>
        <a:off x="2490461" y="0"/>
        <a:ext cx="2386905" cy="692735"/>
      </dsp:txXfrm>
    </dsp:sp>
    <dsp:sp modelId="{496398FC-FDB7-4F9D-B3FA-5F0889D079DD}">
      <dsp:nvSpPr>
        <dsp:cNvPr id="0" name=""/>
        <dsp:cNvSpPr/>
      </dsp:nvSpPr>
      <dsp:spPr>
        <a:xfrm>
          <a:off x="3616728" y="779327"/>
          <a:ext cx="173183" cy="173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30456-AC0E-4318-AD20-2C4624901D1D}">
      <dsp:nvSpPr>
        <dsp:cNvPr id="0" name=""/>
        <dsp:cNvSpPr/>
      </dsp:nvSpPr>
      <dsp:spPr>
        <a:xfrm>
          <a:off x="5016118" y="0"/>
          <a:ext cx="2386905" cy="69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Президент РФ</a:t>
          </a:r>
          <a:endParaRPr lang="ru-RU" sz="2100" b="1" kern="1200" dirty="0"/>
        </a:p>
      </dsp:txBody>
      <dsp:txXfrm>
        <a:off x="5016118" y="0"/>
        <a:ext cx="2386905" cy="692735"/>
      </dsp:txXfrm>
    </dsp:sp>
    <dsp:sp modelId="{A4D28801-F72D-48F2-8C87-7854B04765F2}">
      <dsp:nvSpPr>
        <dsp:cNvPr id="0" name=""/>
        <dsp:cNvSpPr/>
      </dsp:nvSpPr>
      <dsp:spPr>
        <a:xfrm>
          <a:off x="6122978" y="779327"/>
          <a:ext cx="173183" cy="173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CD06D-A478-415E-AA39-058F79FBE034}">
      <dsp:nvSpPr>
        <dsp:cNvPr id="0" name=""/>
        <dsp:cNvSpPr/>
      </dsp:nvSpPr>
      <dsp:spPr>
        <a:xfrm>
          <a:off x="0" y="6986"/>
          <a:ext cx="2880320" cy="11033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u="sng" kern="1200" dirty="0" smtClean="0"/>
            <a:t>Принимает</a:t>
          </a:r>
          <a:r>
            <a:rPr lang="ru-RU" sz="2300" kern="1200" dirty="0" smtClean="0"/>
            <a:t> законы</a:t>
          </a:r>
          <a:endParaRPr lang="ru-RU" sz="2300" kern="1200" dirty="0"/>
        </a:p>
      </dsp:txBody>
      <dsp:txXfrm>
        <a:off x="53859" y="60845"/>
        <a:ext cx="2772602" cy="995592"/>
      </dsp:txXfrm>
    </dsp:sp>
    <dsp:sp modelId="{E0F0C90D-0FDD-4C2E-86D9-55A62497ED9E}">
      <dsp:nvSpPr>
        <dsp:cNvPr id="0" name=""/>
        <dsp:cNvSpPr/>
      </dsp:nvSpPr>
      <dsp:spPr>
        <a:xfrm>
          <a:off x="0" y="1176537"/>
          <a:ext cx="2880320" cy="11033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Большинством голосов</a:t>
          </a:r>
          <a:endParaRPr lang="ru-RU" sz="2300" kern="1200" dirty="0"/>
        </a:p>
      </dsp:txBody>
      <dsp:txXfrm>
        <a:off x="53859" y="1230396"/>
        <a:ext cx="2772602" cy="995592"/>
      </dsp:txXfrm>
    </dsp:sp>
    <dsp:sp modelId="{4742C6FF-57E0-4A5E-A449-39310ACF9F58}">
      <dsp:nvSpPr>
        <dsp:cNvPr id="0" name=""/>
        <dsp:cNvSpPr/>
      </dsp:nvSpPr>
      <dsp:spPr>
        <a:xfrm>
          <a:off x="0" y="2346087"/>
          <a:ext cx="2880320" cy="11033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В трёх чтениях</a:t>
          </a:r>
          <a:endParaRPr lang="ru-RU" sz="2300" kern="1200"/>
        </a:p>
      </dsp:txBody>
      <dsp:txXfrm>
        <a:off x="53859" y="2399946"/>
        <a:ext cx="2772602" cy="995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BBDB-2E40-493F-A7CF-4E2C48C2D0FA}">
      <dsp:nvSpPr>
        <dsp:cNvPr id="0" name=""/>
        <dsp:cNvSpPr/>
      </dsp:nvSpPr>
      <dsp:spPr>
        <a:xfrm>
          <a:off x="0" y="261"/>
          <a:ext cx="3274512" cy="1182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Одобряет</a:t>
          </a:r>
          <a:r>
            <a:rPr lang="ru-RU" sz="2400" kern="1200" dirty="0" smtClean="0"/>
            <a:t> законы</a:t>
          </a:r>
          <a:endParaRPr lang="ru-RU" sz="2400" kern="1200" dirty="0"/>
        </a:p>
      </dsp:txBody>
      <dsp:txXfrm>
        <a:off x="57749" y="58010"/>
        <a:ext cx="3159014" cy="1067495"/>
      </dsp:txXfrm>
    </dsp:sp>
    <dsp:sp modelId="{9D5D8728-1554-4501-892E-87C52780D665}">
      <dsp:nvSpPr>
        <dsp:cNvPr id="0" name=""/>
        <dsp:cNvSpPr/>
      </dsp:nvSpPr>
      <dsp:spPr>
        <a:xfrm>
          <a:off x="0" y="1197360"/>
          <a:ext cx="3274512" cy="1182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Большинством голосов или не рассмотрение</a:t>
          </a:r>
          <a:endParaRPr lang="ru-RU" sz="1600" kern="1200" dirty="0"/>
        </a:p>
      </dsp:txBody>
      <dsp:txXfrm>
        <a:off x="57749" y="1255109"/>
        <a:ext cx="3159014" cy="1067495"/>
      </dsp:txXfrm>
    </dsp:sp>
    <dsp:sp modelId="{ADF8D27B-E045-46A5-AFE6-8B82EC5A8517}">
      <dsp:nvSpPr>
        <dsp:cNvPr id="0" name=""/>
        <dsp:cNvSpPr/>
      </dsp:nvSpPr>
      <dsp:spPr>
        <a:xfrm>
          <a:off x="0" y="2394458"/>
          <a:ext cx="3274512" cy="1182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рассмотрение – </a:t>
          </a:r>
          <a:r>
            <a:rPr lang="ru-RU" sz="1800" b="1" kern="1200" dirty="0" smtClean="0"/>
            <a:t>14 дней</a:t>
          </a:r>
          <a:endParaRPr lang="ru-RU" sz="1800" b="1" kern="1200" dirty="0"/>
        </a:p>
      </dsp:txBody>
      <dsp:txXfrm>
        <a:off x="57749" y="2452207"/>
        <a:ext cx="3159014" cy="1067495"/>
      </dsp:txXfrm>
    </dsp:sp>
    <dsp:sp modelId="{C08A370E-FA01-4190-8F78-72A6BFF491E9}">
      <dsp:nvSpPr>
        <dsp:cNvPr id="0" name=""/>
        <dsp:cNvSpPr/>
      </dsp:nvSpPr>
      <dsp:spPr>
        <a:xfrm>
          <a:off x="0" y="3591556"/>
          <a:ext cx="3274512" cy="1182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Обязательное рассмотрение (ст. 106 Конституции)</a:t>
          </a:r>
          <a:endParaRPr lang="ru-RU" sz="1800" kern="1200" dirty="0"/>
        </a:p>
      </dsp:txBody>
      <dsp:txXfrm>
        <a:off x="57749" y="3649305"/>
        <a:ext cx="3159014" cy="1067495"/>
      </dsp:txXfrm>
    </dsp:sp>
    <dsp:sp modelId="{494A3FE1-04C2-461E-8A81-1B108A462482}">
      <dsp:nvSpPr>
        <dsp:cNvPr id="0" name=""/>
        <dsp:cNvSpPr/>
      </dsp:nvSpPr>
      <dsp:spPr>
        <a:xfrm>
          <a:off x="0" y="4774550"/>
          <a:ext cx="3274512" cy="8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66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774550"/>
        <a:ext cx="3274512" cy="811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11FD-73DF-4E15-B08A-9E744AF2F190}">
      <dsp:nvSpPr>
        <dsp:cNvPr id="0" name=""/>
        <dsp:cNvSpPr/>
      </dsp:nvSpPr>
      <dsp:spPr>
        <a:xfrm>
          <a:off x="0" y="19430"/>
          <a:ext cx="2376187" cy="11383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течение </a:t>
          </a:r>
          <a:r>
            <a:rPr lang="ru-RU" sz="1700" b="1" kern="1200" dirty="0" smtClean="0"/>
            <a:t>14 дней</a:t>
          </a:r>
          <a:endParaRPr lang="ru-RU" sz="1700" b="1" kern="1200" dirty="0"/>
        </a:p>
      </dsp:txBody>
      <dsp:txXfrm>
        <a:off x="55572" y="75002"/>
        <a:ext cx="2265043" cy="1027247"/>
      </dsp:txXfrm>
    </dsp:sp>
    <dsp:sp modelId="{304E9290-A528-4C33-9F65-6921F5DA3507}">
      <dsp:nvSpPr>
        <dsp:cNvPr id="0" name=""/>
        <dsp:cNvSpPr/>
      </dsp:nvSpPr>
      <dsp:spPr>
        <a:xfrm>
          <a:off x="0" y="1206781"/>
          <a:ext cx="2376187" cy="11383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Подписывает</a:t>
          </a:r>
          <a:endParaRPr lang="ru-RU" sz="1700" b="1" kern="1200" dirty="0"/>
        </a:p>
      </dsp:txBody>
      <dsp:txXfrm>
        <a:off x="55572" y="1262353"/>
        <a:ext cx="2265043" cy="1027247"/>
      </dsp:txXfrm>
    </dsp:sp>
    <dsp:sp modelId="{14192B5D-2519-4582-9430-A757FD694B43}">
      <dsp:nvSpPr>
        <dsp:cNvPr id="0" name=""/>
        <dsp:cNvSpPr/>
      </dsp:nvSpPr>
      <dsp:spPr>
        <a:xfrm>
          <a:off x="0" y="2394133"/>
          <a:ext cx="2376187" cy="11383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Обнародует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55572" y="2449705"/>
        <a:ext cx="2265043" cy="1027247"/>
      </dsp:txXfrm>
    </dsp:sp>
    <dsp:sp modelId="{BE4727A1-685B-4663-988B-4E91614D259F}">
      <dsp:nvSpPr>
        <dsp:cNvPr id="0" name=""/>
        <dsp:cNvSpPr/>
      </dsp:nvSpPr>
      <dsp:spPr>
        <a:xfrm>
          <a:off x="0" y="3581485"/>
          <a:ext cx="2376187" cy="11383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Право отлагательного вето</a:t>
          </a:r>
          <a:endParaRPr lang="ru-RU" sz="1700" kern="1200"/>
        </a:p>
      </dsp:txBody>
      <dsp:txXfrm>
        <a:off x="55572" y="3637057"/>
        <a:ext cx="2265043" cy="10272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CA8F8-E7D8-410A-9210-1D3D07F924F2}">
      <dsp:nvSpPr>
        <dsp:cNvPr id="0" name=""/>
        <dsp:cNvSpPr/>
      </dsp:nvSpPr>
      <dsp:spPr>
        <a:xfrm>
          <a:off x="0" y="514640"/>
          <a:ext cx="8834313" cy="6861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DDBFA-098B-4FFF-A241-5DF5169C7F86}">
      <dsp:nvSpPr>
        <dsp:cNvPr id="0" name=""/>
        <dsp:cNvSpPr/>
      </dsp:nvSpPr>
      <dsp:spPr>
        <a:xfrm>
          <a:off x="3882" y="0"/>
          <a:ext cx="2562295" cy="68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ГД РФ</a:t>
          </a:r>
          <a:endParaRPr lang="ru-RU" sz="2100" b="1" kern="1200" dirty="0"/>
        </a:p>
      </dsp:txBody>
      <dsp:txXfrm>
        <a:off x="3882" y="0"/>
        <a:ext cx="2562295" cy="686186"/>
      </dsp:txXfrm>
    </dsp:sp>
    <dsp:sp modelId="{0A9F75DE-6FBC-412C-883C-1D0F9C53CD49}">
      <dsp:nvSpPr>
        <dsp:cNvPr id="0" name=""/>
        <dsp:cNvSpPr/>
      </dsp:nvSpPr>
      <dsp:spPr>
        <a:xfrm>
          <a:off x="1199256" y="771960"/>
          <a:ext cx="171546" cy="17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2164D-DD75-4EC5-9983-5E1EA8252F52}">
      <dsp:nvSpPr>
        <dsp:cNvPr id="0" name=""/>
        <dsp:cNvSpPr/>
      </dsp:nvSpPr>
      <dsp:spPr>
        <a:xfrm>
          <a:off x="2664288" y="50757"/>
          <a:ext cx="2562295" cy="68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СФ РФ</a:t>
          </a:r>
          <a:endParaRPr lang="ru-RU" sz="2100" b="1" kern="1200" dirty="0"/>
        </a:p>
      </dsp:txBody>
      <dsp:txXfrm>
        <a:off x="2664288" y="50757"/>
        <a:ext cx="2562295" cy="686186"/>
      </dsp:txXfrm>
    </dsp:sp>
    <dsp:sp modelId="{496398FC-FDB7-4F9D-B3FA-5F0889D079DD}">
      <dsp:nvSpPr>
        <dsp:cNvPr id="0" name=""/>
        <dsp:cNvSpPr/>
      </dsp:nvSpPr>
      <dsp:spPr>
        <a:xfrm>
          <a:off x="3889667" y="771960"/>
          <a:ext cx="171546" cy="17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30456-AC0E-4318-AD20-2C4624901D1D}">
      <dsp:nvSpPr>
        <dsp:cNvPr id="0" name=""/>
        <dsp:cNvSpPr/>
      </dsp:nvSpPr>
      <dsp:spPr>
        <a:xfrm>
          <a:off x="5384703" y="0"/>
          <a:ext cx="2562295" cy="68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Президент РФ</a:t>
          </a:r>
          <a:endParaRPr lang="ru-RU" sz="2100" b="1" kern="1200" dirty="0"/>
        </a:p>
      </dsp:txBody>
      <dsp:txXfrm>
        <a:off x="5384703" y="0"/>
        <a:ext cx="2562295" cy="686186"/>
      </dsp:txXfrm>
    </dsp:sp>
    <dsp:sp modelId="{A4D28801-F72D-48F2-8C87-7854B04765F2}">
      <dsp:nvSpPr>
        <dsp:cNvPr id="0" name=""/>
        <dsp:cNvSpPr/>
      </dsp:nvSpPr>
      <dsp:spPr>
        <a:xfrm>
          <a:off x="6580078" y="771960"/>
          <a:ext cx="171546" cy="17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C397-4733-4452-81E1-F1A85A2938CC}">
      <dsp:nvSpPr>
        <dsp:cNvPr id="0" name=""/>
        <dsp:cNvSpPr/>
      </dsp:nvSpPr>
      <dsp:spPr>
        <a:xfrm>
          <a:off x="0" y="132421"/>
          <a:ext cx="2448272" cy="11033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Одобрение – 2/3 депутатов</a:t>
          </a:r>
          <a:endParaRPr lang="ru-RU" sz="2300" kern="1200"/>
        </a:p>
      </dsp:txBody>
      <dsp:txXfrm>
        <a:off x="53859" y="186280"/>
        <a:ext cx="2340554" cy="9955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FE22E-FE13-496A-A285-715B5E8F8DC0}">
      <dsp:nvSpPr>
        <dsp:cNvPr id="0" name=""/>
        <dsp:cNvSpPr/>
      </dsp:nvSpPr>
      <dsp:spPr>
        <a:xfrm>
          <a:off x="0" y="60518"/>
          <a:ext cx="2520280" cy="1391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Одобрение – ¾ членов</a:t>
          </a:r>
          <a:endParaRPr lang="ru-RU" sz="2900" kern="1200" dirty="0"/>
        </a:p>
      </dsp:txBody>
      <dsp:txXfrm>
        <a:off x="67909" y="128427"/>
        <a:ext cx="2384462" cy="12553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C334-EF75-44DD-AD84-59C335CDFD57}">
      <dsp:nvSpPr>
        <dsp:cNvPr id="0" name=""/>
        <dsp:cNvSpPr/>
      </dsp:nvSpPr>
      <dsp:spPr>
        <a:xfrm>
          <a:off x="0" y="0"/>
          <a:ext cx="2736304" cy="15045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Нет права вето</a:t>
          </a:r>
          <a:endParaRPr lang="ru-RU" sz="3100" kern="1200" dirty="0"/>
        </a:p>
      </dsp:txBody>
      <dsp:txXfrm>
        <a:off x="73446" y="73446"/>
        <a:ext cx="2589412" cy="1357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060F5-6F53-4177-9F69-D1DE4083CA04}">
      <dsp:nvSpPr>
        <dsp:cNvPr id="0" name=""/>
        <dsp:cNvSpPr/>
      </dsp:nvSpPr>
      <dsp:spPr>
        <a:xfrm>
          <a:off x="0" y="0"/>
          <a:ext cx="85566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340D0-D847-4E0B-88F8-3CC2B98B8458}">
      <dsp:nvSpPr>
        <dsp:cNvPr id="0" name=""/>
        <dsp:cNvSpPr/>
      </dsp:nvSpPr>
      <dsp:spPr>
        <a:xfrm>
          <a:off x="0" y="0"/>
          <a:ext cx="1711325" cy="481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 структуре</a:t>
          </a:r>
          <a:endParaRPr lang="ru-RU" sz="2400" kern="1200"/>
        </a:p>
      </dsp:txBody>
      <dsp:txXfrm>
        <a:off x="0" y="0"/>
        <a:ext cx="1711325" cy="4810348"/>
      </dsp:txXfrm>
    </dsp:sp>
    <dsp:sp modelId="{ACD4E2BD-2EEB-4381-B129-67B0C015AD5F}">
      <dsp:nvSpPr>
        <dsp:cNvPr id="0" name=""/>
        <dsp:cNvSpPr/>
      </dsp:nvSpPr>
      <dsp:spPr>
        <a:xfrm>
          <a:off x="1839674" y="75161"/>
          <a:ext cx="3294300" cy="150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Многопалатные</a:t>
          </a:r>
          <a:r>
            <a:rPr lang="ru-RU" sz="2800" b="1" kern="1200" dirty="0" smtClean="0"/>
            <a:t> </a:t>
          </a:r>
          <a:r>
            <a:rPr lang="ru-RU" sz="2000" b="1" kern="1200" dirty="0" smtClean="0"/>
            <a:t>(довольно редко)</a:t>
          </a:r>
          <a:endParaRPr lang="ru-RU" sz="2000" b="1" kern="1200" dirty="0"/>
        </a:p>
      </dsp:txBody>
      <dsp:txXfrm>
        <a:off x="1839674" y="75161"/>
        <a:ext cx="3294300" cy="1503233"/>
      </dsp:txXfrm>
    </dsp:sp>
    <dsp:sp modelId="{2CD558E4-5239-464E-B125-CB3A7426431C}">
      <dsp:nvSpPr>
        <dsp:cNvPr id="0" name=""/>
        <dsp:cNvSpPr/>
      </dsp:nvSpPr>
      <dsp:spPr>
        <a:xfrm>
          <a:off x="1711325" y="1578395"/>
          <a:ext cx="68453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A75FF-475D-4C25-B9AC-F450CE4621BD}">
      <dsp:nvSpPr>
        <dsp:cNvPr id="0" name=""/>
        <dsp:cNvSpPr/>
      </dsp:nvSpPr>
      <dsp:spPr>
        <a:xfrm>
          <a:off x="1839674" y="1653557"/>
          <a:ext cx="3294300" cy="150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Двухпалатные</a:t>
          </a:r>
          <a:endParaRPr lang="ru-RU" sz="3200" b="1" kern="1200" dirty="0"/>
        </a:p>
      </dsp:txBody>
      <dsp:txXfrm>
        <a:off x="1839674" y="1653557"/>
        <a:ext cx="3294300" cy="1503233"/>
      </dsp:txXfrm>
    </dsp:sp>
    <dsp:sp modelId="{6F1DE79C-D193-4FE2-8C34-1278123BB405}">
      <dsp:nvSpPr>
        <dsp:cNvPr id="0" name=""/>
        <dsp:cNvSpPr/>
      </dsp:nvSpPr>
      <dsp:spPr>
        <a:xfrm>
          <a:off x="5262324" y="1653557"/>
          <a:ext cx="3294300" cy="75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Палаты равноправны</a:t>
          </a:r>
          <a:endParaRPr lang="ru-RU" sz="1700" kern="1200"/>
        </a:p>
      </dsp:txBody>
      <dsp:txXfrm>
        <a:off x="5262324" y="1653557"/>
        <a:ext cx="3294300" cy="751616"/>
      </dsp:txXfrm>
    </dsp:sp>
    <dsp:sp modelId="{E9916E26-DACF-4062-A5DA-B3FE9EE7095F}">
      <dsp:nvSpPr>
        <dsp:cNvPr id="0" name=""/>
        <dsp:cNvSpPr/>
      </dsp:nvSpPr>
      <dsp:spPr>
        <a:xfrm>
          <a:off x="5133975" y="2405173"/>
          <a:ext cx="32943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BD50A-8504-4116-9C38-CEAF22A4230C}">
      <dsp:nvSpPr>
        <dsp:cNvPr id="0" name=""/>
        <dsp:cNvSpPr/>
      </dsp:nvSpPr>
      <dsp:spPr>
        <a:xfrm>
          <a:off x="5262324" y="2405173"/>
          <a:ext cx="3294300" cy="75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Принцип «верхней» и «нижней» палаты</a:t>
          </a:r>
          <a:endParaRPr lang="ru-RU" sz="1700" kern="1200"/>
        </a:p>
      </dsp:txBody>
      <dsp:txXfrm>
        <a:off x="5262324" y="2405173"/>
        <a:ext cx="3294300" cy="751616"/>
      </dsp:txXfrm>
    </dsp:sp>
    <dsp:sp modelId="{86D2DDA8-3B75-4D7C-984D-97A32B560EC7}">
      <dsp:nvSpPr>
        <dsp:cNvPr id="0" name=""/>
        <dsp:cNvSpPr/>
      </dsp:nvSpPr>
      <dsp:spPr>
        <a:xfrm>
          <a:off x="1711325" y="3156790"/>
          <a:ext cx="68453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09DBB-0352-49CE-B8D4-9EBD0BE5E3CE}">
      <dsp:nvSpPr>
        <dsp:cNvPr id="0" name=""/>
        <dsp:cNvSpPr/>
      </dsp:nvSpPr>
      <dsp:spPr>
        <a:xfrm>
          <a:off x="1839674" y="3231952"/>
          <a:ext cx="3294300" cy="150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Однопалатные</a:t>
          </a:r>
          <a:endParaRPr lang="ru-RU" sz="3200" b="1" kern="1200" dirty="0"/>
        </a:p>
      </dsp:txBody>
      <dsp:txXfrm>
        <a:off x="1839674" y="3231952"/>
        <a:ext cx="3294300" cy="1503233"/>
      </dsp:txXfrm>
    </dsp:sp>
    <dsp:sp modelId="{C6EF5817-5A2C-4BE1-8BCF-6F61C1DFD48A}">
      <dsp:nvSpPr>
        <dsp:cNvPr id="0" name=""/>
        <dsp:cNvSpPr/>
      </dsp:nvSpPr>
      <dsp:spPr>
        <a:xfrm>
          <a:off x="1711325" y="4735186"/>
          <a:ext cx="68453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AED12-EE58-4EEB-B520-7A66F5364281}">
      <dsp:nvSpPr>
        <dsp:cNvPr id="0" name=""/>
        <dsp:cNvSpPr/>
      </dsp:nvSpPr>
      <dsp:spPr>
        <a:xfrm>
          <a:off x="1566894" y="0"/>
          <a:ext cx="1762755" cy="1683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Считается принятым</a:t>
          </a:r>
          <a:endParaRPr lang="ru-RU" sz="2200" kern="1200"/>
        </a:p>
      </dsp:txBody>
      <dsp:txXfrm>
        <a:off x="1649080" y="82186"/>
        <a:ext cx="1598383" cy="1519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10D8D-26E7-4135-855F-C349728ABB86}">
      <dsp:nvSpPr>
        <dsp:cNvPr id="0" name=""/>
        <dsp:cNvSpPr/>
      </dsp:nvSpPr>
      <dsp:spPr>
        <a:xfrm>
          <a:off x="4114800" y="1519471"/>
          <a:ext cx="1835486" cy="63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55"/>
              </a:lnTo>
              <a:lnTo>
                <a:pt x="1835486" y="318555"/>
              </a:lnTo>
              <a:lnTo>
                <a:pt x="1835486" y="6371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AC475-9A83-4E76-9508-C6C1BFA0FF76}">
      <dsp:nvSpPr>
        <dsp:cNvPr id="0" name=""/>
        <dsp:cNvSpPr/>
      </dsp:nvSpPr>
      <dsp:spPr>
        <a:xfrm>
          <a:off x="2279313" y="1519471"/>
          <a:ext cx="1835486" cy="637110"/>
        </a:xfrm>
        <a:custGeom>
          <a:avLst/>
          <a:gdLst/>
          <a:ahLst/>
          <a:cxnLst/>
          <a:rect l="0" t="0" r="0" b="0"/>
          <a:pathLst>
            <a:path>
              <a:moveTo>
                <a:pt x="1835486" y="0"/>
              </a:moveTo>
              <a:lnTo>
                <a:pt x="1835486" y="318555"/>
              </a:lnTo>
              <a:lnTo>
                <a:pt x="0" y="318555"/>
              </a:lnTo>
              <a:lnTo>
                <a:pt x="0" y="6371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A5441-A1DB-4084-A0D0-CC77A1DFF1F3}">
      <dsp:nvSpPr>
        <dsp:cNvPr id="0" name=""/>
        <dsp:cNvSpPr/>
      </dsp:nvSpPr>
      <dsp:spPr>
        <a:xfrm>
          <a:off x="3356334" y="2540"/>
          <a:ext cx="1516930" cy="151693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958FE-C1CF-4C0F-8B18-8EA3B62156E4}">
      <dsp:nvSpPr>
        <dsp:cNvPr id="0" name=""/>
        <dsp:cNvSpPr/>
      </dsp:nvSpPr>
      <dsp:spPr>
        <a:xfrm>
          <a:off x="3356334" y="2540"/>
          <a:ext cx="1516930" cy="151693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BB08E-F979-47A7-BA18-46DF39867E08}">
      <dsp:nvSpPr>
        <dsp:cNvPr id="0" name=""/>
        <dsp:cNvSpPr/>
      </dsp:nvSpPr>
      <dsp:spPr>
        <a:xfrm>
          <a:off x="2597869" y="275588"/>
          <a:ext cx="3033861" cy="97083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Федеральное Собрание</a:t>
          </a:r>
          <a:endParaRPr lang="ru-RU" sz="2600" b="1" kern="1200" dirty="0"/>
        </a:p>
      </dsp:txBody>
      <dsp:txXfrm>
        <a:off x="2597869" y="275588"/>
        <a:ext cx="3033861" cy="970835"/>
      </dsp:txXfrm>
    </dsp:sp>
    <dsp:sp modelId="{004BEAA2-C83B-4E57-99EB-10EFC0480243}">
      <dsp:nvSpPr>
        <dsp:cNvPr id="0" name=""/>
        <dsp:cNvSpPr/>
      </dsp:nvSpPr>
      <dsp:spPr>
        <a:xfrm>
          <a:off x="1520848" y="2156582"/>
          <a:ext cx="1516930" cy="151693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4DF44-13E4-44FB-9EA5-CB0A033AE3F4}">
      <dsp:nvSpPr>
        <dsp:cNvPr id="0" name=""/>
        <dsp:cNvSpPr/>
      </dsp:nvSpPr>
      <dsp:spPr>
        <a:xfrm>
          <a:off x="1520848" y="2156582"/>
          <a:ext cx="1516930" cy="151693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097F8-8AD7-4EC5-8836-F98CA448A428}">
      <dsp:nvSpPr>
        <dsp:cNvPr id="0" name=""/>
        <dsp:cNvSpPr/>
      </dsp:nvSpPr>
      <dsp:spPr>
        <a:xfrm>
          <a:off x="762383" y="2429629"/>
          <a:ext cx="3033861" cy="97083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Совет Федерации </a:t>
          </a:r>
          <a:r>
            <a:rPr lang="ru-RU" sz="2400" kern="1200" dirty="0" smtClean="0"/>
            <a:t>(«верхняя палата»)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400" kern="1200" dirty="0" smtClean="0"/>
            <a:t>187 членов</a:t>
          </a:r>
          <a:endParaRPr lang="ru-RU" sz="1400" kern="1200" dirty="0"/>
        </a:p>
      </dsp:txBody>
      <dsp:txXfrm>
        <a:off x="762383" y="2429629"/>
        <a:ext cx="3033861" cy="970835"/>
      </dsp:txXfrm>
    </dsp:sp>
    <dsp:sp modelId="{D61086B1-8D24-46FC-AA61-02A743CBFFA5}">
      <dsp:nvSpPr>
        <dsp:cNvPr id="0" name=""/>
        <dsp:cNvSpPr/>
      </dsp:nvSpPr>
      <dsp:spPr>
        <a:xfrm>
          <a:off x="5191820" y="2156582"/>
          <a:ext cx="1516930" cy="151693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6D4F-22C2-465D-9167-03EFD52B09BE}">
      <dsp:nvSpPr>
        <dsp:cNvPr id="0" name=""/>
        <dsp:cNvSpPr/>
      </dsp:nvSpPr>
      <dsp:spPr>
        <a:xfrm>
          <a:off x="5191820" y="2156582"/>
          <a:ext cx="1516930" cy="151693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692FC-2E30-477A-ADB1-63E761AD7AD0}">
      <dsp:nvSpPr>
        <dsp:cNvPr id="0" name=""/>
        <dsp:cNvSpPr/>
      </dsp:nvSpPr>
      <dsp:spPr>
        <a:xfrm>
          <a:off x="4433355" y="2429629"/>
          <a:ext cx="3033861" cy="97083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Государственная Дума </a:t>
          </a:r>
          <a:r>
            <a:rPr lang="ru-RU" sz="2000" kern="1200" dirty="0" smtClean="0"/>
            <a:t>(«нижняя палата»)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1400" kern="1200" dirty="0" smtClean="0"/>
            <a:t>450 депутатов</a:t>
          </a:r>
          <a:endParaRPr lang="ru-RU" sz="1400" kern="1200" dirty="0"/>
        </a:p>
      </dsp:txBody>
      <dsp:txXfrm>
        <a:off x="4433355" y="2429629"/>
        <a:ext cx="3033861" cy="970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084F-36EF-4DF6-A6AA-FC405CB87DF7}">
      <dsp:nvSpPr>
        <dsp:cNvPr id="0" name=""/>
        <dsp:cNvSpPr/>
      </dsp:nvSpPr>
      <dsp:spPr>
        <a:xfrm>
          <a:off x="7583" y="2073310"/>
          <a:ext cx="2402324" cy="1201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Три категории членов (всего – </a:t>
          </a:r>
          <a:r>
            <a:rPr lang="ru-RU" sz="1500" b="1" kern="1200" dirty="0" smtClean="0"/>
            <a:t>187</a:t>
          </a:r>
          <a:r>
            <a:rPr lang="ru-RU" sz="1500" kern="1200" dirty="0" smtClean="0"/>
            <a:t>):</a:t>
          </a:r>
          <a:endParaRPr lang="ru-RU" sz="1500" kern="1200" dirty="0"/>
        </a:p>
      </dsp:txBody>
      <dsp:txXfrm>
        <a:off x="42764" y="2108491"/>
        <a:ext cx="2331962" cy="1130800"/>
      </dsp:txXfrm>
    </dsp:sp>
    <dsp:sp modelId="{8792DCDF-F0A2-466E-8663-417AED2DDB91}">
      <dsp:nvSpPr>
        <dsp:cNvPr id="0" name=""/>
        <dsp:cNvSpPr/>
      </dsp:nvSpPr>
      <dsp:spPr>
        <a:xfrm rot="18289469">
          <a:off x="2049023" y="1963008"/>
          <a:ext cx="16826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82699" y="2021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8305" y="1941155"/>
        <a:ext cx="84134" cy="84134"/>
      </dsp:txXfrm>
    </dsp:sp>
    <dsp:sp modelId="{7F2438D8-0FF2-4BFF-9AFE-4B648B758E17}">
      <dsp:nvSpPr>
        <dsp:cNvPr id="0" name=""/>
        <dsp:cNvSpPr/>
      </dsp:nvSpPr>
      <dsp:spPr>
        <a:xfrm>
          <a:off x="3370837" y="691973"/>
          <a:ext cx="2402324" cy="12011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Представители </a:t>
          </a:r>
          <a:r>
            <a:rPr lang="ru-RU" sz="1500" b="1" u="sng" kern="1200" dirty="0" smtClean="0"/>
            <a:t>субъектов РФ</a:t>
          </a:r>
          <a:br>
            <a:rPr lang="ru-RU" sz="1500" b="1" u="sng" kern="1200" dirty="0" smtClean="0"/>
          </a:br>
          <a:r>
            <a:rPr lang="ru-RU" sz="1500" b="0" u="none" kern="1200" dirty="0" smtClean="0"/>
            <a:t>(2х85=</a:t>
          </a:r>
          <a:r>
            <a:rPr lang="ru-RU" sz="1500" b="1" u="none" kern="1200" dirty="0" smtClean="0"/>
            <a:t>170</a:t>
          </a:r>
          <a:r>
            <a:rPr lang="ru-RU" sz="1500" b="0" u="none" kern="1200" dirty="0" smtClean="0"/>
            <a:t>)</a:t>
          </a:r>
          <a:endParaRPr lang="ru-RU" sz="1500" b="1" u="sng" kern="1200" dirty="0"/>
        </a:p>
      </dsp:txBody>
      <dsp:txXfrm>
        <a:off x="3406018" y="727154"/>
        <a:ext cx="2331962" cy="1130800"/>
      </dsp:txXfrm>
    </dsp:sp>
    <dsp:sp modelId="{4DB3582B-52F9-475C-9680-2BDEF3DB93F8}">
      <dsp:nvSpPr>
        <dsp:cNvPr id="0" name=""/>
        <dsp:cNvSpPr/>
      </dsp:nvSpPr>
      <dsp:spPr>
        <a:xfrm rot="19457599">
          <a:off x="5661932" y="927005"/>
          <a:ext cx="11833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83388" y="20214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4042" y="917636"/>
        <a:ext cx="59169" cy="59169"/>
      </dsp:txXfrm>
    </dsp:sp>
    <dsp:sp modelId="{90246653-5C9C-499D-9644-2F30E2F45072}">
      <dsp:nvSpPr>
        <dsp:cNvPr id="0" name=""/>
        <dsp:cNvSpPr/>
      </dsp:nvSpPr>
      <dsp:spPr>
        <a:xfrm>
          <a:off x="6734091" y="1305"/>
          <a:ext cx="2402324" cy="1201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 – от законодательного органа РФ</a:t>
          </a:r>
          <a:endParaRPr lang="ru-RU" sz="1500" kern="1200"/>
        </a:p>
      </dsp:txBody>
      <dsp:txXfrm>
        <a:off x="6769272" y="36486"/>
        <a:ext cx="2331962" cy="1130800"/>
      </dsp:txXfrm>
    </dsp:sp>
    <dsp:sp modelId="{6E079743-C41D-427C-9D63-DCA101E82D43}">
      <dsp:nvSpPr>
        <dsp:cNvPr id="0" name=""/>
        <dsp:cNvSpPr/>
      </dsp:nvSpPr>
      <dsp:spPr>
        <a:xfrm rot="2142401">
          <a:off x="5661932" y="1617674"/>
          <a:ext cx="11833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83388" y="20214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4042" y="1608304"/>
        <a:ext cx="59169" cy="59169"/>
      </dsp:txXfrm>
    </dsp:sp>
    <dsp:sp modelId="{837CAC9B-71F0-4F5E-B3C4-9B468A2AEA06}">
      <dsp:nvSpPr>
        <dsp:cNvPr id="0" name=""/>
        <dsp:cNvSpPr/>
      </dsp:nvSpPr>
      <dsp:spPr>
        <a:xfrm>
          <a:off x="6734091" y="1382642"/>
          <a:ext cx="2402324" cy="1201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 – от исполнительного органа субъекта РФ</a:t>
          </a:r>
          <a:endParaRPr lang="ru-RU" sz="1500" kern="1200"/>
        </a:p>
      </dsp:txBody>
      <dsp:txXfrm>
        <a:off x="6769272" y="1417823"/>
        <a:ext cx="2331962" cy="1130800"/>
      </dsp:txXfrm>
    </dsp:sp>
    <dsp:sp modelId="{80A3E650-BADC-420B-A2E0-66CC2AB40926}">
      <dsp:nvSpPr>
        <dsp:cNvPr id="0" name=""/>
        <dsp:cNvSpPr/>
      </dsp:nvSpPr>
      <dsp:spPr>
        <a:xfrm rot="3310531">
          <a:off x="2049023" y="3344344"/>
          <a:ext cx="16826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82699" y="2021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8305" y="3322492"/>
        <a:ext cx="84134" cy="84134"/>
      </dsp:txXfrm>
    </dsp:sp>
    <dsp:sp modelId="{D33058AD-DD9A-4745-8B89-0B30C6D5ACC0}">
      <dsp:nvSpPr>
        <dsp:cNvPr id="0" name=""/>
        <dsp:cNvSpPr/>
      </dsp:nvSpPr>
      <dsp:spPr>
        <a:xfrm>
          <a:off x="3370837" y="3454646"/>
          <a:ext cx="2402324" cy="12011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Представители </a:t>
          </a:r>
          <a:r>
            <a:rPr lang="ru-RU" sz="1500" b="1" u="sng" kern="1200" dirty="0" smtClean="0"/>
            <a:t>Российской Федерации</a:t>
          </a:r>
          <a:r>
            <a:rPr lang="ru-RU" sz="1500" b="0" u="none" kern="1200" dirty="0" smtClean="0"/>
            <a:t/>
          </a:r>
          <a:br>
            <a:rPr lang="ru-RU" sz="1500" b="0" u="none" kern="1200" dirty="0" smtClean="0"/>
          </a:br>
          <a:r>
            <a:rPr lang="ru-RU" sz="1500" b="0" u="none" kern="1200" dirty="0" smtClean="0"/>
            <a:t>(10% от 170 = </a:t>
          </a:r>
          <a:r>
            <a:rPr lang="ru-RU" sz="1500" b="1" u="none" kern="1200" dirty="0" smtClean="0"/>
            <a:t>17</a:t>
          </a:r>
          <a:r>
            <a:rPr lang="ru-RU" sz="1500" b="0" u="none" kern="1200" dirty="0" smtClean="0"/>
            <a:t>)</a:t>
          </a:r>
          <a:endParaRPr lang="ru-RU" sz="1500" b="1" u="sng" kern="1200" dirty="0"/>
        </a:p>
      </dsp:txBody>
      <dsp:txXfrm>
        <a:off x="3406018" y="3489827"/>
        <a:ext cx="2331962" cy="1130800"/>
      </dsp:txXfrm>
    </dsp:sp>
    <dsp:sp modelId="{78B9DFBA-14BE-4DA7-83FA-2EF9AA8ED455}">
      <dsp:nvSpPr>
        <dsp:cNvPr id="0" name=""/>
        <dsp:cNvSpPr/>
      </dsp:nvSpPr>
      <dsp:spPr>
        <a:xfrm rot="19457599">
          <a:off x="5661932" y="3689679"/>
          <a:ext cx="11833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83388" y="20214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4042" y="3680309"/>
        <a:ext cx="59169" cy="59169"/>
      </dsp:txXfrm>
    </dsp:sp>
    <dsp:sp modelId="{2AEF4655-C489-4805-B764-E36331B06FA1}">
      <dsp:nvSpPr>
        <dsp:cNvPr id="0" name=""/>
        <dsp:cNvSpPr/>
      </dsp:nvSpPr>
      <dsp:spPr>
        <a:xfrm>
          <a:off x="6734091" y="2763978"/>
          <a:ext cx="2402324" cy="1201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Назначаются Президентом РФ</a:t>
          </a:r>
          <a:endParaRPr lang="ru-RU" sz="1500" kern="1200"/>
        </a:p>
      </dsp:txBody>
      <dsp:txXfrm>
        <a:off x="6769272" y="2799159"/>
        <a:ext cx="2331962" cy="1130800"/>
      </dsp:txXfrm>
    </dsp:sp>
    <dsp:sp modelId="{5B3905E7-1D22-4CC0-BD67-B363435F4C0C}">
      <dsp:nvSpPr>
        <dsp:cNvPr id="0" name=""/>
        <dsp:cNvSpPr/>
      </dsp:nvSpPr>
      <dsp:spPr>
        <a:xfrm rot="2142401">
          <a:off x="5661932" y="4380347"/>
          <a:ext cx="11833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83388" y="20214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4042" y="4370977"/>
        <a:ext cx="59169" cy="59169"/>
      </dsp:txXfrm>
    </dsp:sp>
    <dsp:sp modelId="{195B2377-62BF-469B-8FD8-A417CA095E9D}">
      <dsp:nvSpPr>
        <dsp:cNvPr id="0" name=""/>
        <dsp:cNvSpPr/>
      </dsp:nvSpPr>
      <dsp:spPr>
        <a:xfrm>
          <a:off x="6734091" y="4145315"/>
          <a:ext cx="2402324" cy="1201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 более 10% от</a:t>
          </a:r>
          <a:endParaRPr lang="ru-RU" sz="1500" kern="1200" dirty="0"/>
        </a:p>
      </dsp:txBody>
      <dsp:txXfrm>
        <a:off x="6769272" y="4180496"/>
        <a:ext cx="2331962" cy="1130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CDD2-C003-40EC-B689-EF7A57E49182}">
      <dsp:nvSpPr>
        <dsp:cNvPr id="0" name=""/>
        <dsp:cNvSpPr/>
      </dsp:nvSpPr>
      <dsp:spPr>
        <a:xfrm>
          <a:off x="0" y="109459"/>
          <a:ext cx="3215614" cy="10553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Постоянно действующий орган</a:t>
          </a:r>
          <a:endParaRPr lang="ru-RU" sz="2200" kern="1200" dirty="0"/>
        </a:p>
      </dsp:txBody>
      <dsp:txXfrm>
        <a:off x="51517" y="160976"/>
        <a:ext cx="3112580" cy="952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E5CCF-F1E3-492B-A320-935711EF122F}">
      <dsp:nvSpPr>
        <dsp:cNvPr id="0" name=""/>
        <dsp:cNvSpPr/>
      </dsp:nvSpPr>
      <dsp:spPr>
        <a:xfrm>
          <a:off x="180340" y="1212"/>
          <a:ext cx="4097051" cy="24582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Нельзя </a:t>
          </a:r>
          <a:r>
            <a:rPr lang="ru-RU" sz="1900" i="1" kern="1200" smtClean="0"/>
            <a:t>одновременно</a:t>
          </a:r>
          <a:r>
            <a:rPr lang="ru-RU" sz="1900" kern="1200" smtClean="0"/>
            <a:t> быть и депутатом ГД, и членом СФ</a:t>
          </a:r>
          <a:endParaRPr lang="ru-RU" sz="1900" kern="1200"/>
        </a:p>
      </dsp:txBody>
      <dsp:txXfrm>
        <a:off x="180340" y="1212"/>
        <a:ext cx="4097051" cy="2458230"/>
      </dsp:txXfrm>
    </dsp:sp>
    <dsp:sp modelId="{73C1012A-AA34-440E-823C-2C39595F07CD}">
      <dsp:nvSpPr>
        <dsp:cNvPr id="0" name=""/>
        <dsp:cNvSpPr/>
      </dsp:nvSpPr>
      <dsp:spPr>
        <a:xfrm>
          <a:off x="4687096" y="1212"/>
          <a:ext cx="4097051" cy="2458230"/>
        </a:xfrm>
        <a:prstGeom prst="rect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Депутат ГД также не может быть также депутатом иных представительных органов</a:t>
          </a:r>
          <a:endParaRPr lang="ru-RU" sz="1900" kern="1200"/>
        </a:p>
      </dsp:txBody>
      <dsp:txXfrm>
        <a:off x="4687096" y="1212"/>
        <a:ext cx="4097051" cy="2458230"/>
      </dsp:txXfrm>
    </dsp:sp>
    <dsp:sp modelId="{8836A8BA-D153-4D1D-8581-2FEBDCFC7F51}">
      <dsp:nvSpPr>
        <dsp:cNvPr id="0" name=""/>
        <dsp:cNvSpPr/>
      </dsp:nvSpPr>
      <dsp:spPr>
        <a:xfrm>
          <a:off x="180340" y="2869148"/>
          <a:ext cx="4097051" cy="2458230"/>
        </a:xfrm>
        <a:prstGeom prst="rect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Депутаты ГД НЕ могут:</a:t>
          </a:r>
          <a:endParaRPr lang="ru-RU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Находится на государственной службе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Заниматься иной оплачиваемой деятельностью, кроме</a:t>
          </a:r>
          <a:endParaRPr lang="ru-RU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Преподавательской</a:t>
          </a:r>
          <a:endParaRPr lang="ru-RU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Научной</a:t>
          </a:r>
          <a:endParaRPr lang="ru-RU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Иной творческой</a:t>
          </a:r>
          <a:endParaRPr lang="ru-RU" sz="1500" kern="1200"/>
        </a:p>
      </dsp:txBody>
      <dsp:txXfrm>
        <a:off x="180340" y="2869148"/>
        <a:ext cx="4097051" cy="2458230"/>
      </dsp:txXfrm>
    </dsp:sp>
    <dsp:sp modelId="{29FC02D0-3EFB-4589-A430-509126AA192F}">
      <dsp:nvSpPr>
        <dsp:cNvPr id="0" name=""/>
        <dsp:cNvSpPr/>
      </dsp:nvSpPr>
      <dsp:spPr>
        <a:xfrm>
          <a:off x="4687096" y="2869148"/>
          <a:ext cx="4097051" cy="2458230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Обладают неприкосновенностью</a:t>
          </a:r>
          <a:endParaRPr lang="ru-RU" sz="1900" kern="1200"/>
        </a:p>
      </dsp:txBody>
      <dsp:txXfrm>
        <a:off x="4687096" y="2869148"/>
        <a:ext cx="4097051" cy="2458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29697-0A68-4EF4-B057-7503E159B500}">
      <dsp:nvSpPr>
        <dsp:cNvPr id="0" name=""/>
        <dsp:cNvSpPr/>
      </dsp:nvSpPr>
      <dsp:spPr>
        <a:xfrm>
          <a:off x="0" y="2923"/>
          <a:ext cx="3100655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Председатель</a:t>
          </a:r>
          <a:endParaRPr lang="ru-RU" sz="1800" kern="1200" dirty="0"/>
        </a:p>
      </dsp:txBody>
      <dsp:txXfrm>
        <a:off x="38381" y="41304"/>
        <a:ext cx="3023893" cy="7094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DA427-76FD-4EE6-B4DC-FE709E78CE39}">
      <dsp:nvSpPr>
        <dsp:cNvPr id="0" name=""/>
        <dsp:cNvSpPr/>
      </dsp:nvSpPr>
      <dsp:spPr>
        <a:xfrm>
          <a:off x="0" y="128598"/>
          <a:ext cx="2715717" cy="1629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Принимает законы</a:t>
          </a:r>
          <a:endParaRPr lang="ru-RU" sz="1600" kern="1200"/>
        </a:p>
      </dsp:txBody>
      <dsp:txXfrm>
        <a:off x="0" y="128598"/>
        <a:ext cx="2715717" cy="1629430"/>
      </dsp:txXfrm>
    </dsp:sp>
    <dsp:sp modelId="{8845189B-79BA-4617-B6BE-E659EB3E5CB1}">
      <dsp:nvSpPr>
        <dsp:cNvPr id="0" name=""/>
        <dsp:cNvSpPr/>
      </dsp:nvSpPr>
      <dsp:spPr>
        <a:xfrm>
          <a:off x="2987289" y="128598"/>
          <a:ext cx="2715717" cy="1629430"/>
        </a:xfrm>
        <a:prstGeom prst="rect">
          <a:avLst/>
        </a:prstGeom>
        <a:solidFill>
          <a:schemeClr val="accent2">
            <a:hueOff val="1104195"/>
            <a:satOff val="-11808"/>
            <a:lumOff val="308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Заслушивает ежегодные отчёты Правительства РФ</a:t>
          </a:r>
          <a:endParaRPr lang="ru-RU" sz="1600" kern="1200"/>
        </a:p>
      </dsp:txBody>
      <dsp:txXfrm>
        <a:off x="2987289" y="128598"/>
        <a:ext cx="2715717" cy="1629430"/>
      </dsp:txXfrm>
    </dsp:sp>
    <dsp:sp modelId="{78D02BF7-B9DD-4B3A-86F1-9758E1FE7220}">
      <dsp:nvSpPr>
        <dsp:cNvPr id="0" name=""/>
        <dsp:cNvSpPr/>
      </dsp:nvSpPr>
      <dsp:spPr>
        <a:xfrm>
          <a:off x="5974579" y="128598"/>
          <a:ext cx="2715717" cy="1629430"/>
        </a:xfrm>
        <a:prstGeom prst="rect">
          <a:avLst/>
        </a:prstGeom>
        <a:solidFill>
          <a:schemeClr val="accent2">
            <a:hueOff val="2208391"/>
            <a:satOff val="-23615"/>
            <a:lumOff val="616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дает согласие Президенту страны на назначение Председателя Правительства РФ, </a:t>
          </a:r>
          <a:endParaRPr lang="ru-RU" sz="1600" kern="1200"/>
        </a:p>
      </dsp:txBody>
      <dsp:txXfrm>
        <a:off x="5974579" y="128598"/>
        <a:ext cx="2715717" cy="1629430"/>
      </dsp:txXfrm>
    </dsp:sp>
    <dsp:sp modelId="{F6DF2E67-1847-49AB-9FBF-86C3408E30E2}">
      <dsp:nvSpPr>
        <dsp:cNvPr id="0" name=""/>
        <dsp:cNvSpPr/>
      </dsp:nvSpPr>
      <dsp:spPr>
        <a:xfrm>
          <a:off x="0" y="2029600"/>
          <a:ext cx="2715717" cy="1629430"/>
        </a:xfrm>
        <a:prstGeom prst="rect">
          <a:avLst/>
        </a:prstGeom>
        <a:solidFill>
          <a:schemeClr val="accent2">
            <a:hueOff val="3312586"/>
            <a:satOff val="-35423"/>
            <a:lumOff val="924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Может выражать недоверие Правительству, </a:t>
          </a:r>
          <a:endParaRPr lang="ru-RU" sz="1600" kern="1200"/>
        </a:p>
      </dsp:txBody>
      <dsp:txXfrm>
        <a:off x="0" y="2029600"/>
        <a:ext cx="2715717" cy="1629430"/>
      </dsp:txXfrm>
    </dsp:sp>
    <dsp:sp modelId="{9A926B31-8203-496F-99C2-B3E60665CB78}">
      <dsp:nvSpPr>
        <dsp:cNvPr id="0" name=""/>
        <dsp:cNvSpPr/>
      </dsp:nvSpPr>
      <dsp:spPr>
        <a:xfrm>
          <a:off x="2987289" y="2029600"/>
          <a:ext cx="2715717" cy="1629430"/>
        </a:xfrm>
        <a:prstGeom prst="rect">
          <a:avLst/>
        </a:prstGeom>
        <a:solidFill>
          <a:schemeClr val="accent2">
            <a:hueOff val="4416781"/>
            <a:satOff val="-47230"/>
            <a:lumOff val="1232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Назначает и освобождать от должности Уполномоченного по правам человека, </a:t>
          </a:r>
          <a:endParaRPr lang="ru-RU" sz="1600" kern="1200"/>
        </a:p>
      </dsp:txBody>
      <dsp:txXfrm>
        <a:off x="2987289" y="2029600"/>
        <a:ext cx="2715717" cy="1629430"/>
      </dsp:txXfrm>
    </dsp:sp>
    <dsp:sp modelId="{D6591057-C0DA-4F86-A329-5DB34857B185}">
      <dsp:nvSpPr>
        <dsp:cNvPr id="0" name=""/>
        <dsp:cNvSpPr/>
      </dsp:nvSpPr>
      <dsp:spPr>
        <a:xfrm>
          <a:off x="5974579" y="2029600"/>
          <a:ext cx="2715717" cy="1629430"/>
        </a:xfrm>
        <a:prstGeom prst="rect">
          <a:avLst/>
        </a:prstGeom>
        <a:solidFill>
          <a:schemeClr val="accent2">
            <a:hueOff val="5520976"/>
            <a:satOff val="-59038"/>
            <a:lumOff val="154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Назначает председателя Центрального банка РФ </a:t>
          </a:r>
          <a:endParaRPr lang="ru-RU" sz="1600" kern="1200"/>
        </a:p>
      </dsp:txBody>
      <dsp:txXfrm>
        <a:off x="5974579" y="2029600"/>
        <a:ext cx="2715717" cy="1629430"/>
      </dsp:txXfrm>
    </dsp:sp>
    <dsp:sp modelId="{DE8F03D1-1D56-40EE-A9BE-BF07589239D9}">
      <dsp:nvSpPr>
        <dsp:cNvPr id="0" name=""/>
        <dsp:cNvSpPr/>
      </dsp:nvSpPr>
      <dsp:spPr>
        <a:xfrm>
          <a:off x="0" y="3942595"/>
          <a:ext cx="2715717" cy="1629430"/>
        </a:xfrm>
        <a:prstGeom prst="rect">
          <a:avLst/>
        </a:prstGeom>
        <a:solidFill>
          <a:schemeClr val="accent2">
            <a:hueOff val="6625172"/>
            <a:satOff val="-70845"/>
            <a:lumOff val="184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может выдвигать обвинения против Президента страны. </a:t>
          </a:r>
          <a:endParaRPr lang="ru-RU" sz="1600" kern="1200" dirty="0"/>
        </a:p>
      </dsp:txBody>
      <dsp:txXfrm>
        <a:off x="0" y="3942595"/>
        <a:ext cx="2715717" cy="1629430"/>
      </dsp:txXfrm>
    </dsp:sp>
    <dsp:sp modelId="{1369D508-2C8F-46CE-88E8-10CFEC352B5C}">
      <dsp:nvSpPr>
        <dsp:cNvPr id="0" name=""/>
        <dsp:cNvSpPr/>
      </dsp:nvSpPr>
      <dsp:spPr>
        <a:xfrm>
          <a:off x="3024331" y="3942595"/>
          <a:ext cx="2715717" cy="1629430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Амнистия</a:t>
          </a:r>
          <a:endParaRPr lang="ru-RU" sz="1600" kern="1200"/>
        </a:p>
      </dsp:txBody>
      <dsp:txXfrm>
        <a:off x="3024331" y="3942595"/>
        <a:ext cx="2715717" cy="16294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227B-3C02-4B9B-BFB3-3D0F471A7B4B}">
      <dsp:nvSpPr>
        <dsp:cNvPr id="0" name=""/>
        <dsp:cNvSpPr/>
      </dsp:nvSpPr>
      <dsp:spPr>
        <a:xfrm>
          <a:off x="-625474" y="278"/>
          <a:ext cx="8325582" cy="63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изменение границ между субъектами Федерации </a:t>
          </a:r>
          <a:endParaRPr lang="ru-RU" sz="2000" kern="1200" dirty="0"/>
        </a:p>
      </dsp:txBody>
      <dsp:txXfrm>
        <a:off x="-625474" y="278"/>
        <a:ext cx="8325582" cy="637692"/>
      </dsp:txXfrm>
    </dsp:sp>
    <dsp:sp modelId="{204E664D-1E09-4D95-9BA8-93B0997E2E87}">
      <dsp:nvSpPr>
        <dsp:cNvPr id="0" name=""/>
        <dsp:cNvSpPr/>
      </dsp:nvSpPr>
      <dsp:spPr>
        <a:xfrm>
          <a:off x="-625474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A4B3E-C240-441F-9068-6741BCCC2116}">
      <dsp:nvSpPr>
        <dsp:cNvPr id="0" name=""/>
        <dsp:cNvSpPr/>
      </dsp:nvSpPr>
      <dsp:spPr>
        <a:xfrm>
          <a:off x="364366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22453"/>
            <a:satOff val="1002"/>
            <a:lumOff val="-163"/>
            <a:alphaOff val="0"/>
          </a:schemeClr>
        </a:solidFill>
        <a:ln w="55000" cap="flat" cmpd="thickThin" algn="ctr">
          <a:solidFill>
            <a:schemeClr val="accent5">
              <a:hueOff val="-122453"/>
              <a:satOff val="1002"/>
              <a:lumOff val="-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BB4-47C6-41CA-AAF9-DEA555E6D26A}">
      <dsp:nvSpPr>
        <dsp:cNvPr id="0" name=""/>
        <dsp:cNvSpPr/>
      </dsp:nvSpPr>
      <dsp:spPr>
        <a:xfrm>
          <a:off x="1354207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44906"/>
            <a:satOff val="2005"/>
            <a:lumOff val="-325"/>
            <a:alphaOff val="0"/>
          </a:schemeClr>
        </a:solidFill>
        <a:ln w="55000" cap="flat" cmpd="thickThin" algn="ctr">
          <a:solidFill>
            <a:schemeClr val="accent5">
              <a:hueOff val="-244906"/>
              <a:satOff val="2005"/>
              <a:lumOff val="-3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7EA93-4CD5-48E4-B5D0-9B6E41D9B73E}">
      <dsp:nvSpPr>
        <dsp:cNvPr id="0" name=""/>
        <dsp:cNvSpPr/>
      </dsp:nvSpPr>
      <dsp:spPr>
        <a:xfrm>
          <a:off x="2344047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67358"/>
            <a:satOff val="3007"/>
            <a:lumOff val="-488"/>
            <a:alphaOff val="0"/>
          </a:schemeClr>
        </a:solidFill>
        <a:ln w="55000" cap="flat" cmpd="thickThin" algn="ctr">
          <a:solidFill>
            <a:schemeClr val="accent5">
              <a:hueOff val="-367358"/>
              <a:satOff val="3007"/>
              <a:lumOff val="-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F8621-0AE1-4E35-8BC9-74DB8E6AE60A}">
      <dsp:nvSpPr>
        <dsp:cNvPr id="0" name=""/>
        <dsp:cNvSpPr/>
      </dsp:nvSpPr>
      <dsp:spPr>
        <a:xfrm>
          <a:off x="3333888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89811"/>
            <a:satOff val="4009"/>
            <a:lumOff val="-650"/>
            <a:alphaOff val="0"/>
          </a:schemeClr>
        </a:solidFill>
        <a:ln w="55000" cap="flat" cmpd="thickThin" algn="ctr">
          <a:solidFill>
            <a:schemeClr val="accent5">
              <a:hueOff val="-489811"/>
              <a:satOff val="4009"/>
              <a:lumOff val="-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52A1-8BF5-4F24-BA40-CB1C82AFB6F1}">
      <dsp:nvSpPr>
        <dsp:cNvPr id="0" name=""/>
        <dsp:cNvSpPr/>
      </dsp:nvSpPr>
      <dsp:spPr>
        <a:xfrm>
          <a:off x="4323729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612264"/>
            <a:satOff val="5011"/>
            <a:lumOff val="-813"/>
            <a:alphaOff val="0"/>
          </a:schemeClr>
        </a:solidFill>
        <a:ln w="55000" cap="flat" cmpd="thickThin" algn="ctr">
          <a:solidFill>
            <a:schemeClr val="accent5">
              <a:hueOff val="-612264"/>
              <a:satOff val="5011"/>
              <a:lumOff val="-8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A46E9-D7E3-4CA9-A899-828642C0A3BF}">
      <dsp:nvSpPr>
        <dsp:cNvPr id="0" name=""/>
        <dsp:cNvSpPr/>
      </dsp:nvSpPr>
      <dsp:spPr>
        <a:xfrm>
          <a:off x="5313570" y="637971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734717"/>
            <a:satOff val="6014"/>
            <a:lumOff val="-976"/>
            <a:alphaOff val="0"/>
          </a:schemeClr>
        </a:solidFill>
        <a:ln w="55000" cap="flat" cmpd="thickThin" algn="ctr">
          <a:solidFill>
            <a:schemeClr val="accent5">
              <a:hueOff val="-734717"/>
              <a:satOff val="6014"/>
              <a:lumOff val="-9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811B3-7562-4253-9606-57653E6921D5}">
      <dsp:nvSpPr>
        <dsp:cNvPr id="0" name=""/>
        <dsp:cNvSpPr/>
      </dsp:nvSpPr>
      <dsp:spPr>
        <a:xfrm>
          <a:off x="-625474" y="887416"/>
          <a:ext cx="8675611" cy="63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Утверждение указы Президента РФ о введении военного или чрезвычайного положения </a:t>
          </a:r>
          <a:endParaRPr lang="ru-RU" sz="1800" kern="1200" dirty="0"/>
        </a:p>
      </dsp:txBody>
      <dsp:txXfrm>
        <a:off x="-625474" y="887416"/>
        <a:ext cx="8675611" cy="637692"/>
      </dsp:txXfrm>
    </dsp:sp>
    <dsp:sp modelId="{2846C090-46E2-4F5E-A32E-9F047C04DB88}">
      <dsp:nvSpPr>
        <dsp:cNvPr id="0" name=""/>
        <dsp:cNvSpPr/>
      </dsp:nvSpPr>
      <dsp:spPr>
        <a:xfrm>
          <a:off x="-625474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857170"/>
            <a:satOff val="7016"/>
            <a:lumOff val="-1138"/>
            <a:alphaOff val="0"/>
          </a:schemeClr>
        </a:solidFill>
        <a:ln w="55000" cap="flat" cmpd="thickThin" algn="ctr">
          <a:solidFill>
            <a:schemeClr val="accent5">
              <a:hueOff val="-857170"/>
              <a:satOff val="7016"/>
              <a:lumOff val="-1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FF01E-5944-4121-BF4C-1E204A00E85B}">
      <dsp:nvSpPr>
        <dsp:cNvPr id="0" name=""/>
        <dsp:cNvSpPr/>
      </dsp:nvSpPr>
      <dsp:spPr>
        <a:xfrm>
          <a:off x="364366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979623"/>
            <a:satOff val="8018"/>
            <a:lumOff val="-1301"/>
            <a:alphaOff val="0"/>
          </a:schemeClr>
        </a:solidFill>
        <a:ln w="55000" cap="flat" cmpd="thickThin" algn="ctr">
          <a:solidFill>
            <a:schemeClr val="accent5">
              <a:hueOff val="-979623"/>
              <a:satOff val="8018"/>
              <a:lumOff val="-1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F26D-B4D8-4E93-8A27-1D858DC6E322}">
      <dsp:nvSpPr>
        <dsp:cNvPr id="0" name=""/>
        <dsp:cNvSpPr/>
      </dsp:nvSpPr>
      <dsp:spPr>
        <a:xfrm>
          <a:off x="1354207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102076"/>
            <a:satOff val="9020"/>
            <a:lumOff val="-1463"/>
            <a:alphaOff val="0"/>
          </a:schemeClr>
        </a:solidFill>
        <a:ln w="55000" cap="flat" cmpd="thickThin" algn="ctr">
          <a:solidFill>
            <a:schemeClr val="accent5">
              <a:hueOff val="-1102076"/>
              <a:satOff val="9020"/>
              <a:lumOff val="-1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C2E04-42FC-410F-A122-242FCCB34EF7}">
      <dsp:nvSpPr>
        <dsp:cNvPr id="0" name=""/>
        <dsp:cNvSpPr/>
      </dsp:nvSpPr>
      <dsp:spPr>
        <a:xfrm>
          <a:off x="2344047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224528"/>
            <a:satOff val="10023"/>
            <a:lumOff val="-1626"/>
            <a:alphaOff val="0"/>
          </a:schemeClr>
        </a:solidFill>
        <a:ln w="55000" cap="flat" cmpd="thickThin" algn="ctr">
          <a:solidFill>
            <a:schemeClr val="accent5">
              <a:hueOff val="-1224528"/>
              <a:satOff val="10023"/>
              <a:lumOff val="-1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54E04-E222-4E75-9E68-12FA30D02DDF}">
      <dsp:nvSpPr>
        <dsp:cNvPr id="0" name=""/>
        <dsp:cNvSpPr/>
      </dsp:nvSpPr>
      <dsp:spPr>
        <a:xfrm>
          <a:off x="3333888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346981"/>
            <a:satOff val="11025"/>
            <a:lumOff val="-1788"/>
            <a:alphaOff val="0"/>
          </a:schemeClr>
        </a:solidFill>
        <a:ln w="55000" cap="flat" cmpd="thickThin" algn="ctr">
          <a:solidFill>
            <a:schemeClr val="accent5">
              <a:hueOff val="-1346981"/>
              <a:satOff val="11025"/>
              <a:lumOff val="-1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3B847-7408-4629-96BE-DC287CBDFACA}">
      <dsp:nvSpPr>
        <dsp:cNvPr id="0" name=""/>
        <dsp:cNvSpPr/>
      </dsp:nvSpPr>
      <dsp:spPr>
        <a:xfrm>
          <a:off x="4323729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469434"/>
            <a:satOff val="12027"/>
            <a:lumOff val="-1951"/>
            <a:alphaOff val="0"/>
          </a:schemeClr>
        </a:solidFill>
        <a:ln w="55000" cap="flat" cmpd="thickThin" algn="ctr">
          <a:solidFill>
            <a:schemeClr val="accent5">
              <a:hueOff val="-1469434"/>
              <a:satOff val="12027"/>
              <a:lumOff val="-1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273C2-59AA-4DFF-A24E-541BF0558478}">
      <dsp:nvSpPr>
        <dsp:cNvPr id="0" name=""/>
        <dsp:cNvSpPr/>
      </dsp:nvSpPr>
      <dsp:spPr>
        <a:xfrm>
          <a:off x="5313570" y="1525109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591887"/>
            <a:satOff val="13029"/>
            <a:lumOff val="-2114"/>
            <a:alphaOff val="0"/>
          </a:schemeClr>
        </a:solidFill>
        <a:ln w="55000" cap="flat" cmpd="thickThin" algn="ctr">
          <a:solidFill>
            <a:schemeClr val="accent5">
              <a:hueOff val="-1591887"/>
              <a:satOff val="13029"/>
              <a:lumOff val="-21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2948-A02E-43A1-A8BE-38920178BA7F}">
      <dsp:nvSpPr>
        <dsp:cNvPr id="0" name=""/>
        <dsp:cNvSpPr/>
      </dsp:nvSpPr>
      <dsp:spPr>
        <a:xfrm>
          <a:off x="-625474" y="1774554"/>
          <a:ext cx="9963916" cy="63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Решение решает вопрос о возможности использования вооруженных сил за пределами России </a:t>
          </a:r>
          <a:endParaRPr lang="ru-RU" sz="1800" kern="1200" dirty="0"/>
        </a:p>
      </dsp:txBody>
      <dsp:txXfrm>
        <a:off x="-625474" y="1774554"/>
        <a:ext cx="9963916" cy="637692"/>
      </dsp:txXfrm>
    </dsp:sp>
    <dsp:sp modelId="{49F2AF77-1A4F-4332-AB2D-9FAEE2FC1EBA}">
      <dsp:nvSpPr>
        <dsp:cNvPr id="0" name=""/>
        <dsp:cNvSpPr/>
      </dsp:nvSpPr>
      <dsp:spPr>
        <a:xfrm>
          <a:off x="-625474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714340"/>
            <a:satOff val="14032"/>
            <a:lumOff val="-2276"/>
            <a:alphaOff val="0"/>
          </a:schemeClr>
        </a:solidFill>
        <a:ln w="55000" cap="flat" cmpd="thickThin" algn="ctr">
          <a:solidFill>
            <a:schemeClr val="accent5">
              <a:hueOff val="-1714340"/>
              <a:satOff val="14032"/>
              <a:lumOff val="-2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9CA41-4749-40E6-8BC9-D79D4CEFAE0D}">
      <dsp:nvSpPr>
        <dsp:cNvPr id="0" name=""/>
        <dsp:cNvSpPr/>
      </dsp:nvSpPr>
      <dsp:spPr>
        <a:xfrm>
          <a:off x="364366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836793"/>
            <a:satOff val="15034"/>
            <a:lumOff val="-2439"/>
            <a:alphaOff val="0"/>
          </a:schemeClr>
        </a:solidFill>
        <a:ln w="55000" cap="flat" cmpd="thickThin" algn="ctr">
          <a:solidFill>
            <a:schemeClr val="accent5">
              <a:hueOff val="-1836793"/>
              <a:satOff val="15034"/>
              <a:lumOff val="-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72487-D87D-4596-82C6-2B33A273A08D}">
      <dsp:nvSpPr>
        <dsp:cNvPr id="0" name=""/>
        <dsp:cNvSpPr/>
      </dsp:nvSpPr>
      <dsp:spPr>
        <a:xfrm>
          <a:off x="1354207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1959245"/>
            <a:satOff val="16036"/>
            <a:lumOff val="-2601"/>
            <a:alphaOff val="0"/>
          </a:schemeClr>
        </a:solidFill>
        <a:ln w="55000" cap="flat" cmpd="thickThin" algn="ctr">
          <a:solidFill>
            <a:schemeClr val="accent5">
              <a:hueOff val="-1959245"/>
              <a:satOff val="16036"/>
              <a:lumOff val="-2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C861-CF39-4DC2-BEA8-F28391B5AF26}">
      <dsp:nvSpPr>
        <dsp:cNvPr id="0" name=""/>
        <dsp:cNvSpPr/>
      </dsp:nvSpPr>
      <dsp:spPr>
        <a:xfrm>
          <a:off x="2344047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081698"/>
            <a:satOff val="17039"/>
            <a:lumOff val="-2764"/>
            <a:alphaOff val="0"/>
          </a:schemeClr>
        </a:solidFill>
        <a:ln w="55000" cap="flat" cmpd="thickThin" algn="ctr">
          <a:solidFill>
            <a:schemeClr val="accent5">
              <a:hueOff val="-2081698"/>
              <a:satOff val="17039"/>
              <a:lumOff val="-2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2D824-D6A9-4075-B344-DD0F3F3E0673}">
      <dsp:nvSpPr>
        <dsp:cNvPr id="0" name=""/>
        <dsp:cNvSpPr/>
      </dsp:nvSpPr>
      <dsp:spPr>
        <a:xfrm>
          <a:off x="3333888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204151"/>
            <a:satOff val="18041"/>
            <a:lumOff val="-2927"/>
            <a:alphaOff val="0"/>
          </a:schemeClr>
        </a:solidFill>
        <a:ln w="55000" cap="flat" cmpd="thickThin" algn="ctr">
          <a:solidFill>
            <a:schemeClr val="accent5">
              <a:hueOff val="-2204151"/>
              <a:satOff val="18041"/>
              <a:lumOff val="-2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BB63-6FF1-4EE4-93B5-FAC7C5DC4DB5}">
      <dsp:nvSpPr>
        <dsp:cNvPr id="0" name=""/>
        <dsp:cNvSpPr/>
      </dsp:nvSpPr>
      <dsp:spPr>
        <a:xfrm>
          <a:off x="4323729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326604"/>
            <a:satOff val="19043"/>
            <a:lumOff val="-3089"/>
            <a:alphaOff val="0"/>
          </a:schemeClr>
        </a:solidFill>
        <a:ln w="55000" cap="flat" cmpd="thickThin" algn="ctr">
          <a:solidFill>
            <a:schemeClr val="accent5">
              <a:hueOff val="-2326604"/>
              <a:satOff val="19043"/>
              <a:lumOff val="-3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49704-6409-445B-8579-D1C9626AAC48}">
      <dsp:nvSpPr>
        <dsp:cNvPr id="0" name=""/>
        <dsp:cNvSpPr/>
      </dsp:nvSpPr>
      <dsp:spPr>
        <a:xfrm>
          <a:off x="5313570" y="2412247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449057"/>
            <a:satOff val="20045"/>
            <a:lumOff val="-3252"/>
            <a:alphaOff val="0"/>
          </a:schemeClr>
        </a:solidFill>
        <a:ln w="55000" cap="flat" cmpd="thickThin" algn="ctr">
          <a:solidFill>
            <a:schemeClr val="accent5">
              <a:hueOff val="-2449057"/>
              <a:satOff val="20045"/>
              <a:lumOff val="-3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CE7A0-59AB-4E6D-BB4F-F81A15F03712}">
      <dsp:nvSpPr>
        <dsp:cNvPr id="0" name=""/>
        <dsp:cNvSpPr/>
      </dsp:nvSpPr>
      <dsp:spPr>
        <a:xfrm>
          <a:off x="-625474" y="2661692"/>
          <a:ext cx="8712999" cy="63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Назначение выборы Президента РФ </a:t>
          </a:r>
          <a:endParaRPr lang="ru-RU" sz="2400" kern="1200" dirty="0"/>
        </a:p>
      </dsp:txBody>
      <dsp:txXfrm>
        <a:off x="-625474" y="2661692"/>
        <a:ext cx="8712999" cy="637692"/>
      </dsp:txXfrm>
    </dsp:sp>
    <dsp:sp modelId="{669983F7-ADB5-4F95-9DCC-0E083C8CB366}">
      <dsp:nvSpPr>
        <dsp:cNvPr id="0" name=""/>
        <dsp:cNvSpPr/>
      </dsp:nvSpPr>
      <dsp:spPr>
        <a:xfrm>
          <a:off x="-625474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571509"/>
            <a:satOff val="21048"/>
            <a:lumOff val="-3414"/>
            <a:alphaOff val="0"/>
          </a:schemeClr>
        </a:solidFill>
        <a:ln w="55000" cap="flat" cmpd="thickThin" algn="ctr">
          <a:solidFill>
            <a:schemeClr val="accent5">
              <a:hueOff val="-2571509"/>
              <a:satOff val="21048"/>
              <a:lumOff val="-3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9CB6A-AF25-4AC7-98D4-D13429AA830F}">
      <dsp:nvSpPr>
        <dsp:cNvPr id="0" name=""/>
        <dsp:cNvSpPr/>
      </dsp:nvSpPr>
      <dsp:spPr>
        <a:xfrm>
          <a:off x="364366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693962"/>
            <a:satOff val="22050"/>
            <a:lumOff val="-3577"/>
            <a:alphaOff val="0"/>
          </a:schemeClr>
        </a:solidFill>
        <a:ln w="55000" cap="flat" cmpd="thickThin" algn="ctr">
          <a:solidFill>
            <a:schemeClr val="accent5">
              <a:hueOff val="-2693962"/>
              <a:satOff val="22050"/>
              <a:lumOff val="-35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F9CDC-6724-46A5-8FFA-8BE1CC0B2C13}">
      <dsp:nvSpPr>
        <dsp:cNvPr id="0" name=""/>
        <dsp:cNvSpPr/>
      </dsp:nvSpPr>
      <dsp:spPr>
        <a:xfrm>
          <a:off x="1354207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816415"/>
            <a:satOff val="23052"/>
            <a:lumOff val="-3739"/>
            <a:alphaOff val="0"/>
          </a:schemeClr>
        </a:solidFill>
        <a:ln w="55000" cap="flat" cmpd="thickThin" algn="ctr">
          <a:solidFill>
            <a:schemeClr val="accent5">
              <a:hueOff val="-2816415"/>
              <a:satOff val="23052"/>
              <a:lumOff val="-3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F84C9-DE14-4267-99B7-70187DCA1AAD}">
      <dsp:nvSpPr>
        <dsp:cNvPr id="0" name=""/>
        <dsp:cNvSpPr/>
      </dsp:nvSpPr>
      <dsp:spPr>
        <a:xfrm>
          <a:off x="2344047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2938868"/>
            <a:satOff val="24054"/>
            <a:lumOff val="-3902"/>
            <a:alphaOff val="0"/>
          </a:schemeClr>
        </a:solidFill>
        <a:ln w="55000" cap="flat" cmpd="thickThin" algn="ctr">
          <a:solidFill>
            <a:schemeClr val="accent5">
              <a:hueOff val="-2938868"/>
              <a:satOff val="24054"/>
              <a:lumOff val="-3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AA4A-859E-4F82-8B9B-7B9EA039990E}">
      <dsp:nvSpPr>
        <dsp:cNvPr id="0" name=""/>
        <dsp:cNvSpPr/>
      </dsp:nvSpPr>
      <dsp:spPr>
        <a:xfrm>
          <a:off x="3333888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061321"/>
            <a:satOff val="25057"/>
            <a:lumOff val="-4065"/>
            <a:alphaOff val="0"/>
          </a:schemeClr>
        </a:solidFill>
        <a:ln w="55000" cap="flat" cmpd="thickThin" algn="ctr">
          <a:solidFill>
            <a:schemeClr val="accent5">
              <a:hueOff val="-3061321"/>
              <a:satOff val="25057"/>
              <a:lumOff val="-4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C624-1E91-4EB7-8EC5-67211EEFAB9D}">
      <dsp:nvSpPr>
        <dsp:cNvPr id="0" name=""/>
        <dsp:cNvSpPr/>
      </dsp:nvSpPr>
      <dsp:spPr>
        <a:xfrm>
          <a:off x="4323729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183774"/>
            <a:satOff val="26059"/>
            <a:lumOff val="-4227"/>
            <a:alphaOff val="0"/>
          </a:schemeClr>
        </a:solidFill>
        <a:ln w="55000" cap="flat" cmpd="thickThin" algn="ctr">
          <a:solidFill>
            <a:schemeClr val="accent5">
              <a:hueOff val="-3183774"/>
              <a:satOff val="26059"/>
              <a:lumOff val="-4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FB0A1-9CB4-4730-9568-0289D098E284}">
      <dsp:nvSpPr>
        <dsp:cNvPr id="0" name=""/>
        <dsp:cNvSpPr/>
      </dsp:nvSpPr>
      <dsp:spPr>
        <a:xfrm>
          <a:off x="5313570" y="3299385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306227"/>
            <a:satOff val="27061"/>
            <a:lumOff val="-4390"/>
            <a:alphaOff val="0"/>
          </a:schemeClr>
        </a:solidFill>
        <a:ln w="55000" cap="flat" cmpd="thickThin" algn="ctr">
          <a:solidFill>
            <a:schemeClr val="accent5">
              <a:hueOff val="-3306227"/>
              <a:satOff val="27061"/>
              <a:lumOff val="-4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EFD7C-474F-46B9-9B8F-1CEA4D707583}">
      <dsp:nvSpPr>
        <dsp:cNvPr id="0" name=""/>
        <dsp:cNvSpPr/>
      </dsp:nvSpPr>
      <dsp:spPr>
        <a:xfrm>
          <a:off x="-625474" y="3548830"/>
          <a:ext cx="8712999" cy="63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Отрешение Президента РФ от должности </a:t>
          </a:r>
          <a:endParaRPr lang="ru-RU" sz="2400" kern="1200" dirty="0"/>
        </a:p>
      </dsp:txBody>
      <dsp:txXfrm>
        <a:off x="-625474" y="3548830"/>
        <a:ext cx="8712999" cy="637692"/>
      </dsp:txXfrm>
    </dsp:sp>
    <dsp:sp modelId="{2650AA9B-4559-4F75-AA7E-C540D3EE4C65}">
      <dsp:nvSpPr>
        <dsp:cNvPr id="0" name=""/>
        <dsp:cNvSpPr/>
      </dsp:nvSpPr>
      <dsp:spPr>
        <a:xfrm>
          <a:off x="-625474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428679"/>
            <a:satOff val="28064"/>
            <a:lumOff val="-4552"/>
            <a:alphaOff val="0"/>
          </a:schemeClr>
        </a:solidFill>
        <a:ln w="55000" cap="flat" cmpd="thickThin" algn="ctr">
          <a:solidFill>
            <a:schemeClr val="accent5">
              <a:hueOff val="-3428679"/>
              <a:satOff val="28064"/>
              <a:lumOff val="-4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6F2C9-8714-4C17-A278-A0D932B7151C}">
      <dsp:nvSpPr>
        <dsp:cNvPr id="0" name=""/>
        <dsp:cNvSpPr/>
      </dsp:nvSpPr>
      <dsp:spPr>
        <a:xfrm>
          <a:off x="364366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551132"/>
            <a:satOff val="29066"/>
            <a:lumOff val="-4715"/>
            <a:alphaOff val="0"/>
          </a:schemeClr>
        </a:solidFill>
        <a:ln w="55000" cap="flat" cmpd="thickThin" algn="ctr">
          <a:solidFill>
            <a:schemeClr val="accent5">
              <a:hueOff val="-3551132"/>
              <a:satOff val="29066"/>
              <a:lumOff val="-4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16605-7099-4277-B012-909B70424829}">
      <dsp:nvSpPr>
        <dsp:cNvPr id="0" name=""/>
        <dsp:cNvSpPr/>
      </dsp:nvSpPr>
      <dsp:spPr>
        <a:xfrm>
          <a:off x="1354207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673585"/>
            <a:satOff val="30068"/>
            <a:lumOff val="-4878"/>
            <a:alphaOff val="0"/>
          </a:schemeClr>
        </a:solidFill>
        <a:ln w="55000" cap="flat" cmpd="thickThin" algn="ctr">
          <a:solidFill>
            <a:schemeClr val="accent5">
              <a:hueOff val="-3673585"/>
              <a:satOff val="30068"/>
              <a:lumOff val="-4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ACAE8-7DAA-4E4E-A485-EAD9EBF0232D}">
      <dsp:nvSpPr>
        <dsp:cNvPr id="0" name=""/>
        <dsp:cNvSpPr/>
      </dsp:nvSpPr>
      <dsp:spPr>
        <a:xfrm>
          <a:off x="2344047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796038"/>
            <a:satOff val="31070"/>
            <a:lumOff val="-5040"/>
            <a:alphaOff val="0"/>
          </a:schemeClr>
        </a:solidFill>
        <a:ln w="55000" cap="flat" cmpd="thickThin" algn="ctr">
          <a:solidFill>
            <a:schemeClr val="accent5">
              <a:hueOff val="-3796038"/>
              <a:satOff val="31070"/>
              <a:lumOff val="-5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98DAC-33C1-4B1D-9BE9-2E455CC334BD}">
      <dsp:nvSpPr>
        <dsp:cNvPr id="0" name=""/>
        <dsp:cNvSpPr/>
      </dsp:nvSpPr>
      <dsp:spPr>
        <a:xfrm>
          <a:off x="3333888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3918490"/>
            <a:satOff val="32073"/>
            <a:lumOff val="-5203"/>
            <a:alphaOff val="0"/>
          </a:schemeClr>
        </a:solidFill>
        <a:ln w="55000" cap="flat" cmpd="thickThin" algn="ctr">
          <a:solidFill>
            <a:schemeClr val="accent5">
              <a:hueOff val="-3918490"/>
              <a:satOff val="32073"/>
              <a:lumOff val="-5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FA1C-4BC3-4192-8E84-4457E2C99333}">
      <dsp:nvSpPr>
        <dsp:cNvPr id="0" name=""/>
        <dsp:cNvSpPr/>
      </dsp:nvSpPr>
      <dsp:spPr>
        <a:xfrm>
          <a:off x="4323729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040944"/>
            <a:satOff val="33075"/>
            <a:lumOff val="-5365"/>
            <a:alphaOff val="0"/>
          </a:schemeClr>
        </a:solidFill>
        <a:ln w="55000" cap="flat" cmpd="thickThin" algn="ctr">
          <a:solidFill>
            <a:schemeClr val="accent5">
              <a:hueOff val="-4040944"/>
              <a:satOff val="33075"/>
              <a:lumOff val="-5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AD197-269F-4BED-AED0-44F673832CD2}">
      <dsp:nvSpPr>
        <dsp:cNvPr id="0" name=""/>
        <dsp:cNvSpPr/>
      </dsp:nvSpPr>
      <dsp:spPr>
        <a:xfrm>
          <a:off x="5313570" y="4186523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163396"/>
            <a:satOff val="34077"/>
            <a:lumOff val="-5528"/>
            <a:alphaOff val="0"/>
          </a:schemeClr>
        </a:solidFill>
        <a:ln w="55000" cap="flat" cmpd="thickThin" algn="ctr">
          <a:solidFill>
            <a:schemeClr val="accent5">
              <a:hueOff val="-4163396"/>
              <a:satOff val="34077"/>
              <a:lumOff val="-5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6C37B-E4A8-48BB-A80E-B071800A5EF2}">
      <dsp:nvSpPr>
        <dsp:cNvPr id="0" name=""/>
        <dsp:cNvSpPr/>
      </dsp:nvSpPr>
      <dsp:spPr>
        <a:xfrm>
          <a:off x="-625474" y="4435968"/>
          <a:ext cx="8712999" cy="63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Назначение на должность судей Конституционного Суда, Верховного Суда, Генерального прокурора страны</a:t>
          </a:r>
          <a:endParaRPr lang="ru-RU" sz="1800" kern="1200" dirty="0"/>
        </a:p>
      </dsp:txBody>
      <dsp:txXfrm>
        <a:off x="-625474" y="4435968"/>
        <a:ext cx="8712999" cy="637692"/>
      </dsp:txXfrm>
    </dsp:sp>
    <dsp:sp modelId="{D7772978-A5AB-4430-9F43-65BE0A4CD0DA}">
      <dsp:nvSpPr>
        <dsp:cNvPr id="0" name=""/>
        <dsp:cNvSpPr/>
      </dsp:nvSpPr>
      <dsp:spPr>
        <a:xfrm>
          <a:off x="-625474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285849"/>
            <a:satOff val="35079"/>
            <a:lumOff val="-5690"/>
            <a:alphaOff val="0"/>
          </a:schemeClr>
        </a:solidFill>
        <a:ln w="55000" cap="flat" cmpd="thickThin" algn="ctr">
          <a:solidFill>
            <a:schemeClr val="accent5">
              <a:hueOff val="-4285849"/>
              <a:satOff val="35079"/>
              <a:lumOff val="-5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0C318-5FBD-4252-9223-B0C293149336}">
      <dsp:nvSpPr>
        <dsp:cNvPr id="0" name=""/>
        <dsp:cNvSpPr/>
      </dsp:nvSpPr>
      <dsp:spPr>
        <a:xfrm>
          <a:off x="364366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408302"/>
            <a:satOff val="36082"/>
            <a:lumOff val="-5853"/>
            <a:alphaOff val="0"/>
          </a:schemeClr>
        </a:solidFill>
        <a:ln w="55000" cap="flat" cmpd="thickThin" algn="ctr">
          <a:solidFill>
            <a:schemeClr val="accent5">
              <a:hueOff val="-4408302"/>
              <a:satOff val="36082"/>
              <a:lumOff val="-5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D552C-ECF6-405C-8D8C-0AB4AADD12DE}">
      <dsp:nvSpPr>
        <dsp:cNvPr id="0" name=""/>
        <dsp:cNvSpPr/>
      </dsp:nvSpPr>
      <dsp:spPr>
        <a:xfrm>
          <a:off x="1354207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530755"/>
            <a:satOff val="37084"/>
            <a:lumOff val="-6016"/>
            <a:alphaOff val="0"/>
          </a:schemeClr>
        </a:solidFill>
        <a:ln w="55000" cap="flat" cmpd="thickThin" algn="ctr">
          <a:solidFill>
            <a:schemeClr val="accent5">
              <a:hueOff val="-4530755"/>
              <a:satOff val="37084"/>
              <a:lumOff val="-6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25B12-D4E8-4B6F-8D5D-83184F30B913}">
      <dsp:nvSpPr>
        <dsp:cNvPr id="0" name=""/>
        <dsp:cNvSpPr/>
      </dsp:nvSpPr>
      <dsp:spPr>
        <a:xfrm>
          <a:off x="2344047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653208"/>
            <a:satOff val="38086"/>
            <a:lumOff val="-6178"/>
            <a:alphaOff val="0"/>
          </a:schemeClr>
        </a:solidFill>
        <a:ln w="55000" cap="flat" cmpd="thickThin" algn="ctr">
          <a:solidFill>
            <a:schemeClr val="accent5">
              <a:hueOff val="-4653208"/>
              <a:satOff val="38086"/>
              <a:lumOff val="-6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15F3A-C6B4-4A12-8589-08CFEF7CA284}">
      <dsp:nvSpPr>
        <dsp:cNvPr id="0" name=""/>
        <dsp:cNvSpPr/>
      </dsp:nvSpPr>
      <dsp:spPr>
        <a:xfrm>
          <a:off x="3333888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775660"/>
            <a:satOff val="39088"/>
            <a:lumOff val="-6341"/>
            <a:alphaOff val="0"/>
          </a:schemeClr>
        </a:solidFill>
        <a:ln w="55000" cap="flat" cmpd="thickThin" algn="ctr">
          <a:solidFill>
            <a:schemeClr val="accent5">
              <a:hueOff val="-4775660"/>
              <a:satOff val="39088"/>
              <a:lumOff val="-63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28FC-139A-4123-9A81-BFF22EA198CA}">
      <dsp:nvSpPr>
        <dsp:cNvPr id="0" name=""/>
        <dsp:cNvSpPr/>
      </dsp:nvSpPr>
      <dsp:spPr>
        <a:xfrm>
          <a:off x="4323729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4898113"/>
            <a:satOff val="40091"/>
            <a:lumOff val="-6503"/>
            <a:alphaOff val="0"/>
          </a:schemeClr>
        </a:solidFill>
        <a:ln w="55000" cap="flat" cmpd="thickThin" algn="ctr">
          <a:solidFill>
            <a:schemeClr val="accent5">
              <a:hueOff val="-4898113"/>
              <a:satOff val="40091"/>
              <a:lumOff val="-6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09AD3-B363-4E99-96C0-D3E0A40F32B1}">
      <dsp:nvSpPr>
        <dsp:cNvPr id="0" name=""/>
        <dsp:cNvSpPr/>
      </dsp:nvSpPr>
      <dsp:spPr>
        <a:xfrm>
          <a:off x="5313570" y="5073660"/>
          <a:ext cx="935282" cy="155880"/>
        </a:xfrm>
        <a:prstGeom prst="parallelogram">
          <a:avLst>
            <a:gd name="adj" fmla="val 14084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02.02.2016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diagramLayout" Target="../diagrams/layout19.xml"/><Relationship Id="rId26" Type="http://schemas.microsoft.com/office/2007/relationships/diagramDrawing" Target="../diagrams/drawing20.xml"/><Relationship Id="rId3" Type="http://schemas.openxmlformats.org/officeDocument/2006/relationships/diagramLayout" Target="../diagrams/layout16.xml"/><Relationship Id="rId21" Type="http://schemas.microsoft.com/office/2007/relationships/diagramDrawing" Target="../diagrams/drawing19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5" Type="http://schemas.openxmlformats.org/officeDocument/2006/relationships/diagramColors" Target="../diagrams/colors20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20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24" Type="http://schemas.openxmlformats.org/officeDocument/2006/relationships/diagramQuickStyle" Target="../diagrams/quickStyle20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23" Type="http://schemas.openxmlformats.org/officeDocument/2006/relationships/diagramLayout" Target="../diagrams/layout20.xml"/><Relationship Id="rId10" Type="http://schemas.openxmlformats.org/officeDocument/2006/relationships/diagramColors" Target="../diagrams/colors17.xml"/><Relationship Id="rId19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Relationship Id="rId22" Type="http://schemas.openxmlformats.org/officeDocument/2006/relationships/diagramData" Target="../diagrams/data20.xml"/><Relationship Id="rId27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0192"/>
            <a:ext cx="9144000" cy="5667808"/>
          </a:xfrm>
        </p:spPr>
        <p:txBody>
          <a:bodyPr/>
          <a:lstStyle/>
          <a:p>
            <a:r>
              <a:rPr lang="ru-RU" dirty="0"/>
              <a:t>Избирается по </a:t>
            </a:r>
            <a:r>
              <a:rPr lang="ru-RU" b="1" u="sng" dirty="0"/>
              <a:t>смешанной</a:t>
            </a:r>
            <a:r>
              <a:rPr lang="ru-RU" dirty="0"/>
              <a:t> избирательной </a:t>
            </a:r>
            <a:r>
              <a:rPr lang="ru-RU" dirty="0" smtClean="0"/>
              <a:t>системе (всего – 450 депутатов)</a:t>
            </a:r>
            <a:endParaRPr lang="ru-RU" dirty="0"/>
          </a:p>
          <a:p>
            <a:pPr lvl="1"/>
            <a:r>
              <a:rPr lang="ru-RU" dirty="0"/>
              <a:t>225 депутатов – по мажоритарной (одномандатные округа)</a:t>
            </a:r>
          </a:p>
          <a:p>
            <a:pPr lvl="1"/>
            <a:r>
              <a:rPr lang="ru-RU" dirty="0"/>
              <a:t>225 депутатов – по пропорциональной (партийные списки – федеральные списки кандидатов)</a:t>
            </a:r>
          </a:p>
          <a:p>
            <a:pPr marL="109537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Выборы назначаются </a:t>
            </a:r>
          </a:p>
          <a:p>
            <a:pPr marL="109537" indent="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Президентом РФ </a:t>
            </a:r>
          </a:p>
          <a:p>
            <a:pPr marL="109537" indent="0">
              <a:buNone/>
            </a:pPr>
            <a:r>
              <a:rPr lang="ru-RU" sz="1800" dirty="0" smtClean="0"/>
              <a:t>(п. «а» ст. 84 Конституции РФ)</a:t>
            </a:r>
          </a:p>
          <a:p>
            <a:pPr marL="109537" indent="0">
              <a:buNone/>
            </a:pPr>
            <a:r>
              <a:rPr lang="ru-RU" dirty="0" smtClean="0"/>
              <a:t>110-90 дней до голосования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2400" dirty="0" smtClean="0"/>
              <a:t>третье воскресенье </a:t>
            </a:r>
          </a:p>
          <a:p>
            <a:pPr marL="109537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месяца, в котором истекают полномочия ГД</a:t>
            </a:r>
          </a:p>
          <a:p>
            <a:pPr marL="109537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	</a:t>
            </a:r>
            <a:r>
              <a:rPr lang="ru-RU" sz="2400" i="1" dirty="0" smtClean="0">
                <a:solidFill>
                  <a:schemeClr val="accent1"/>
                </a:solidFill>
              </a:rPr>
              <a:t>(кроме 2016 года!)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</a:t>
            </a:r>
            <a:br>
              <a:rPr lang="ru-RU" dirty="0" smtClean="0"/>
            </a:br>
            <a:r>
              <a:rPr lang="ru-RU" dirty="0" smtClean="0"/>
              <a:t>Государственной Думы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53" y="3429000"/>
            <a:ext cx="3235660" cy="20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7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r>
              <a:rPr lang="ru-RU" dirty="0" smtClean="0"/>
              <a:t>Срок полномочий – </a:t>
            </a:r>
            <a:r>
              <a:rPr lang="ru-RU" b="1" u="sng" dirty="0" smtClean="0"/>
              <a:t>пять лет</a:t>
            </a:r>
          </a:p>
          <a:p>
            <a:r>
              <a:rPr lang="ru-RU" dirty="0" smtClean="0"/>
              <a:t>Полномочия начинаются с момента начала работы</a:t>
            </a:r>
          </a:p>
          <a:p>
            <a:r>
              <a:rPr lang="ru-RU" dirty="0" smtClean="0"/>
              <a:t>Первое заседание – на </a:t>
            </a:r>
            <a:r>
              <a:rPr lang="ru-RU" b="1" dirty="0" smtClean="0"/>
              <a:t>тридцатый день </a:t>
            </a:r>
            <a:r>
              <a:rPr lang="ru-RU" dirty="0" smtClean="0"/>
              <a:t>после избрания </a:t>
            </a:r>
          </a:p>
          <a:p>
            <a:r>
              <a:rPr lang="ru-RU" dirty="0" smtClean="0"/>
              <a:t>Открывает старейший по возрасту депутат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полномочий Госдумы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44119"/>
            <a:ext cx="5096228" cy="28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794201"/>
              </p:ext>
            </p:extLst>
          </p:nvPr>
        </p:nvGraphicFramePr>
        <p:xfrm>
          <a:off x="0" y="673504"/>
          <a:ext cx="9144000" cy="534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Совета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364088" y="2204864"/>
            <a:ext cx="1728192" cy="3024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56482"/>
            <a:ext cx="3204863" cy="2134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7416" y="86948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На срок полномочий назначившего органа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79911050"/>
              </p:ext>
            </p:extLst>
          </p:nvPr>
        </p:nvGraphicFramePr>
        <p:xfrm>
          <a:off x="96753" y="642573"/>
          <a:ext cx="3215614" cy="127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6347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190149"/>
              </p:ext>
            </p:extLst>
          </p:nvPr>
        </p:nvGraphicFramePr>
        <p:xfrm>
          <a:off x="179512" y="908720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Статус парламентариев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6" y="1128190"/>
            <a:ext cx="8669288" cy="55699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Государственной Думы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91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Совета Федерации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14659"/>
              </p:ext>
            </p:extLst>
          </p:nvPr>
        </p:nvGraphicFramePr>
        <p:xfrm>
          <a:off x="2983513" y="1124744"/>
          <a:ext cx="3100655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7596" y="2188548"/>
            <a:ext cx="4392488" cy="470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Заместители Председателя</a:t>
            </a:r>
            <a:endParaRPr lang="ru-RU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13" y="3933056"/>
            <a:ext cx="338057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Совет Палаты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852937"/>
            <a:ext cx="2555776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Председатели комитетов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2782079"/>
            <a:ext cx="256961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Председатели комиссий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9728" y="4944359"/>
            <a:ext cx="25557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Комитеты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6582" y="4995840"/>
            <a:ext cx="2569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Комиссии</a:t>
            </a:r>
            <a:endParaRPr lang="ru-RU" dirty="0">
              <a:latin typeface="+mn-lt"/>
            </a:endParaRPr>
          </a:p>
        </p:txBody>
      </p:sp>
      <p:cxnSp>
        <p:nvCxnSpPr>
          <p:cNvPr id="17" name="Прямая со стрелкой 16"/>
          <p:cNvCxnSpPr>
            <a:stCxn id="10" idx="2"/>
            <a:endCxn id="12" idx="0"/>
          </p:cNvCxnSpPr>
          <p:nvPr/>
        </p:nvCxnSpPr>
        <p:spPr>
          <a:xfrm>
            <a:off x="1457400" y="3683934"/>
            <a:ext cx="20216" cy="1260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13" idx="0"/>
          </p:cNvCxnSpPr>
          <p:nvPr/>
        </p:nvCxnSpPr>
        <p:spPr>
          <a:xfrm>
            <a:off x="7729017" y="3613076"/>
            <a:ext cx="12374" cy="1382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0"/>
          </p:cNvCxnSpPr>
          <p:nvPr/>
        </p:nvCxnSpPr>
        <p:spPr>
          <a:xfrm>
            <a:off x="4533840" y="1873541"/>
            <a:ext cx="0" cy="315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9" idx="0"/>
          </p:cNvCxnSpPr>
          <p:nvPr/>
        </p:nvCxnSpPr>
        <p:spPr>
          <a:xfrm>
            <a:off x="4533840" y="2659506"/>
            <a:ext cx="38160" cy="1273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>
            <a:off x="2735288" y="3268436"/>
            <a:ext cx="1116632" cy="664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1"/>
          </p:cNvCxnSpPr>
          <p:nvPr/>
        </p:nvCxnSpPr>
        <p:spPr>
          <a:xfrm flipH="1">
            <a:off x="5436096" y="3197578"/>
            <a:ext cx="1008112" cy="784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5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81801"/>
              </p:ext>
            </p:extLst>
          </p:nvPr>
        </p:nvGraphicFramePr>
        <p:xfrm>
          <a:off x="323528" y="836712"/>
          <a:ext cx="869029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Полномочия Государственной Думы РФ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47" y="4529088"/>
            <a:ext cx="2722513" cy="19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9104" y="692696"/>
            <a:ext cx="8229600" cy="4525962"/>
          </a:xfrm>
        </p:spPr>
        <p:txBody>
          <a:bodyPr/>
          <a:lstStyle/>
          <a:p>
            <a:r>
              <a:rPr lang="ru-RU" dirty="0" smtClean="0"/>
              <a:t>Осуществляется Президентом РФ</a:t>
            </a:r>
          </a:p>
          <a:p>
            <a:r>
              <a:rPr lang="ru-RU" b="1" dirty="0"/>
              <a:t>В случаях:</a:t>
            </a:r>
          </a:p>
          <a:p>
            <a:pPr lvl="1"/>
            <a:r>
              <a:rPr lang="ru-RU" b="1" dirty="0"/>
              <a:t>Трёхкратного отклонение</a:t>
            </a:r>
            <a:r>
              <a:rPr lang="ru-RU" dirty="0"/>
              <a:t> предложенных </a:t>
            </a:r>
            <a:r>
              <a:rPr lang="ru-RU" b="1" dirty="0"/>
              <a:t>кандидатур</a:t>
            </a:r>
            <a:r>
              <a:rPr lang="ru-RU" dirty="0"/>
              <a:t> Председателя Правительства РФ</a:t>
            </a:r>
          </a:p>
          <a:p>
            <a:pPr lvl="1"/>
            <a:r>
              <a:rPr lang="ru-RU" b="1" dirty="0"/>
              <a:t>Выражает</a:t>
            </a:r>
            <a:r>
              <a:rPr lang="ru-RU" dirty="0"/>
              <a:t> недоверие Правительству РФ</a:t>
            </a:r>
          </a:p>
          <a:p>
            <a:pPr lvl="1"/>
            <a:r>
              <a:rPr lang="ru-RU" b="1" dirty="0"/>
              <a:t>Отказывает</a:t>
            </a:r>
            <a:r>
              <a:rPr lang="ru-RU" dirty="0"/>
              <a:t> в доверии Правительству РФ</a:t>
            </a:r>
          </a:p>
          <a:p>
            <a:r>
              <a:rPr lang="ru-RU" b="1" dirty="0" smtClean="0"/>
              <a:t>НЕ может </a:t>
            </a:r>
            <a:r>
              <a:rPr lang="ru-RU" dirty="0" smtClean="0"/>
              <a:t>быть распущена:</a:t>
            </a:r>
          </a:p>
          <a:p>
            <a:pPr lvl="1"/>
            <a:r>
              <a:rPr lang="ru-RU" dirty="0" smtClean="0"/>
              <a:t>2-3 основание – в течение года после избрания</a:t>
            </a:r>
          </a:p>
          <a:p>
            <a:pPr lvl="1"/>
            <a:r>
              <a:rPr lang="ru-RU" dirty="0" smtClean="0"/>
              <a:t>С момента выдвижения обвинения против Президента РФ до принятия соответствующего решения Советом Федерации</a:t>
            </a:r>
          </a:p>
          <a:p>
            <a:pPr lvl="1"/>
            <a:r>
              <a:rPr lang="ru-RU" dirty="0" smtClean="0"/>
              <a:t>В период действия военного или чрезвычайного положения</a:t>
            </a:r>
          </a:p>
          <a:p>
            <a:pPr lvl="1"/>
            <a:r>
              <a:rPr lang="ru-RU" dirty="0" smtClean="0"/>
              <a:t>В течение 6 месяцев до окончания полномочий 			Президента РФ</a:t>
            </a:r>
          </a:p>
          <a:p>
            <a:pPr lvl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409" y="1601"/>
            <a:ext cx="8229600" cy="762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Роспуск Государственной Думы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0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958189"/>
              </p:ext>
            </p:extLst>
          </p:nvPr>
        </p:nvGraphicFramePr>
        <p:xfrm>
          <a:off x="611560" y="836712"/>
          <a:ext cx="8712968" cy="522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2385" y="92075"/>
            <a:ext cx="8229600" cy="804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Полномочия Совета Федерации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53" y="2852936"/>
            <a:ext cx="2375926" cy="1781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93" y="1470471"/>
            <a:ext cx="1608086" cy="10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457267"/>
              </p:ext>
            </p:extLst>
          </p:nvPr>
        </p:nvGraphicFramePr>
        <p:xfrm>
          <a:off x="-2916832" y="1412776"/>
          <a:ext cx="15553728" cy="517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16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Законодательный процесс в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Виды законов Российской Федерации: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70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>
                <a:effectLst/>
              </a:rPr>
              <a:t>Парламент России: одна голова хорошо, а две лучше</a:t>
            </a:r>
            <a:r>
              <a:rPr lang="ru-RU" dirty="0" smtClean="0"/>
              <a:t>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077619"/>
              </p:ext>
            </p:extLst>
          </p:nvPr>
        </p:nvGraphicFramePr>
        <p:xfrm>
          <a:off x="-324544" y="1107356"/>
          <a:ext cx="9793088" cy="548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3234"/>
            <a:ext cx="91440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Законодательный процесс в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153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74168"/>
              </p:ext>
            </p:extLst>
          </p:nvPr>
        </p:nvGraphicFramePr>
        <p:xfrm>
          <a:off x="580053" y="567437"/>
          <a:ext cx="8229600" cy="173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435" y="116632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Принятие ФЗ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2576841"/>
              </p:ext>
            </p:extLst>
          </p:nvPr>
        </p:nvGraphicFramePr>
        <p:xfrm>
          <a:off x="145360" y="1669430"/>
          <a:ext cx="28803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2503190"/>
              </p:ext>
            </p:extLst>
          </p:nvPr>
        </p:nvGraphicFramePr>
        <p:xfrm>
          <a:off x="3068339" y="1640689"/>
          <a:ext cx="3274512" cy="48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67076589"/>
              </p:ext>
            </p:extLst>
          </p:nvPr>
        </p:nvGraphicFramePr>
        <p:xfrm>
          <a:off x="6486867" y="1669430"/>
          <a:ext cx="2376187" cy="4739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55776" y="12486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5 дней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6475" y="1264250"/>
            <a:ext cx="162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5 дней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74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принятия ФКЗ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977395"/>
              </p:ext>
            </p:extLst>
          </p:nvPr>
        </p:nvGraphicFramePr>
        <p:xfrm>
          <a:off x="179512" y="633413"/>
          <a:ext cx="8834313" cy="171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35115"/>
              </p:ext>
            </p:extLst>
          </p:nvPr>
        </p:nvGraphicFramePr>
        <p:xfrm>
          <a:off x="179512" y="1844824"/>
          <a:ext cx="24482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80824391"/>
              </p:ext>
            </p:extLst>
          </p:nvPr>
        </p:nvGraphicFramePr>
        <p:xfrm>
          <a:off x="2915816" y="1700808"/>
          <a:ext cx="25202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77288733"/>
              </p:ext>
            </p:extLst>
          </p:nvPr>
        </p:nvGraphicFramePr>
        <p:xfrm>
          <a:off x="5724128" y="1700808"/>
          <a:ext cx="27363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Левая фигурная скобка 12"/>
          <p:cNvSpPr/>
          <p:nvPr/>
        </p:nvSpPr>
        <p:spPr>
          <a:xfrm rot="16200000">
            <a:off x="2413534" y="1041785"/>
            <a:ext cx="972108" cy="550506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82617593"/>
              </p:ext>
            </p:extLst>
          </p:nvPr>
        </p:nvGraphicFramePr>
        <p:xfrm>
          <a:off x="539552" y="4354630"/>
          <a:ext cx="4896544" cy="1683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50" y="3283110"/>
            <a:ext cx="2302263" cy="3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2" y="548680"/>
            <a:ext cx="9142377" cy="3168352"/>
          </a:xfrm>
        </p:spPr>
        <p:txBody>
          <a:bodyPr/>
          <a:lstStyle/>
          <a:p>
            <a:r>
              <a:rPr lang="ru-RU" dirty="0" smtClean="0"/>
              <a:t>От французского </a:t>
            </a:r>
            <a:r>
              <a:rPr lang="ru-RU" i="1" dirty="0" err="1"/>
              <a:t>parle</a:t>
            </a:r>
            <a:r>
              <a:rPr lang="ru-RU" i="1" dirty="0"/>
              <a:t> — </a:t>
            </a:r>
            <a:r>
              <a:rPr lang="ru-RU" i="1" dirty="0" smtClean="0"/>
              <a:t>говорить</a:t>
            </a:r>
          </a:p>
          <a:p>
            <a:r>
              <a:rPr lang="ru-RU" dirty="0" smtClean="0"/>
              <a:t>Высший представительный и законодательный орган</a:t>
            </a:r>
          </a:p>
          <a:p>
            <a:r>
              <a:rPr lang="ru-RU" dirty="0" smtClean="0"/>
              <a:t>Первые представительные учреждения появились ещё в Древней Греции и Риме</a:t>
            </a:r>
          </a:p>
          <a:p>
            <a:r>
              <a:rPr lang="ru-RU" dirty="0" smtClean="0"/>
              <a:t>Первый «современный» парламент – Парламент Англии, 1265 г.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530" y="42676"/>
            <a:ext cx="807524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Парламент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6" y="3670784"/>
            <a:ext cx="4478542" cy="1990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0784"/>
            <a:ext cx="4081785" cy="2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82311"/>
              </p:ext>
            </p:extLst>
          </p:nvPr>
        </p:nvGraphicFramePr>
        <p:xfrm>
          <a:off x="457200" y="980728"/>
          <a:ext cx="840234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парламентов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" y="476672"/>
            <a:ext cx="2016224" cy="1336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768757"/>
            <a:ext cx="1983287" cy="13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36848"/>
              </p:ext>
            </p:extLst>
          </p:nvPr>
        </p:nvGraphicFramePr>
        <p:xfrm>
          <a:off x="273843" y="980728"/>
          <a:ext cx="8556625" cy="481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356" y="10277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парламентов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13" y="4365104"/>
            <a:ext cx="3289697" cy="21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2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2160"/>
            <a:ext cx="9144000" cy="5506577"/>
          </a:xfrm>
        </p:spPr>
        <p:txBody>
          <a:bodyPr/>
          <a:lstStyle/>
          <a:p>
            <a:r>
              <a:rPr lang="ru-RU" dirty="0" smtClean="0"/>
              <a:t>Название – </a:t>
            </a:r>
            <a:r>
              <a:rPr lang="ru-RU" b="1" dirty="0" smtClean="0"/>
              <a:t>Федеральное Собрание Российской Федерации </a:t>
            </a:r>
            <a:r>
              <a:rPr lang="ru-RU" dirty="0" smtClean="0"/>
              <a:t>(ст. 94 Конституции РФ)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Основы статуса:</a:t>
            </a:r>
          </a:p>
          <a:p>
            <a:pPr lvl="1"/>
            <a:r>
              <a:rPr lang="ru-RU" dirty="0" smtClean="0"/>
              <a:t>Представительный орган</a:t>
            </a:r>
          </a:p>
          <a:p>
            <a:pPr lvl="1"/>
            <a:r>
              <a:rPr lang="ru-RU" dirty="0" smtClean="0"/>
              <a:t>Высший законодательный орган</a:t>
            </a:r>
          </a:p>
          <a:p>
            <a:pPr lvl="1"/>
            <a:r>
              <a:rPr lang="ru-RU" dirty="0" smtClean="0"/>
              <a:t>Осуществляет государственную власть в Российской Федерации (ст. 11 Конституции РФ)</a:t>
            </a:r>
          </a:p>
          <a:p>
            <a:pPr lvl="1"/>
            <a:r>
              <a:rPr lang="ru-RU" dirty="0" smtClean="0"/>
              <a:t>Постоянно действующий</a:t>
            </a:r>
          </a:p>
          <a:p>
            <a:pPr marL="392113" lvl="1" indent="0">
              <a:buNone/>
            </a:pPr>
            <a:r>
              <a:rPr lang="ru-RU" dirty="0"/>
              <a:t>о</a:t>
            </a:r>
            <a:r>
              <a:rPr lang="ru-RU" dirty="0" smtClean="0"/>
              <a:t>рган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3" y="0"/>
            <a:ext cx="8906321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Парламент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33" y="4250357"/>
            <a:ext cx="3808905" cy="21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348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Федерального Собрания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779470"/>
              </p:ext>
            </p:extLst>
          </p:nvPr>
        </p:nvGraphicFramePr>
        <p:xfrm>
          <a:off x="457200" y="908720"/>
          <a:ext cx="8229600" cy="367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86869"/>
            <a:ext cx="3015208" cy="2010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81" y="4733975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026" y="548680"/>
            <a:ext cx="9122973" cy="5688632"/>
          </a:xfrm>
        </p:spPr>
        <p:txBody>
          <a:bodyPr/>
          <a:lstStyle/>
          <a:p>
            <a:r>
              <a:rPr lang="ru-RU" dirty="0" smtClean="0"/>
              <a:t>Палаты </a:t>
            </a:r>
            <a:r>
              <a:rPr lang="ru-RU" u="sng" dirty="0" smtClean="0"/>
              <a:t>равноправны</a:t>
            </a:r>
            <a:r>
              <a:rPr lang="ru-RU" dirty="0" smtClean="0"/>
              <a:t> и </a:t>
            </a:r>
            <a:r>
              <a:rPr lang="ru-RU" u="sng" dirty="0" smtClean="0"/>
              <a:t>независимы</a:t>
            </a:r>
            <a:endParaRPr lang="ru-RU" dirty="0" smtClean="0"/>
          </a:p>
          <a:p>
            <a:r>
              <a:rPr lang="ru-RU" dirty="0" smtClean="0"/>
              <a:t>«Верхняя» и «нижняя» палата – только по месту в законодательном процессе</a:t>
            </a:r>
          </a:p>
          <a:p>
            <a:pPr marL="109537" lvl="0" indent="0" algn="ctr">
              <a:buNone/>
            </a:pPr>
            <a:endParaRPr lang="ru-RU" dirty="0" smtClean="0"/>
          </a:p>
          <a:p>
            <a:pPr marL="109537" lvl="0" indent="0" algn="ctr">
              <a:buNone/>
            </a:pPr>
            <a:r>
              <a:rPr lang="ru-RU" dirty="0" smtClean="0"/>
              <a:t>Различия:</a:t>
            </a:r>
          </a:p>
          <a:p>
            <a:pPr lvl="0"/>
            <a:r>
              <a:rPr lang="ru-RU" sz="2400" dirty="0" smtClean="0"/>
              <a:t>Различные </a:t>
            </a:r>
            <a:r>
              <a:rPr lang="ru-RU" sz="2400" dirty="0"/>
              <a:t>места в законодательном процессе (ГД – </a:t>
            </a:r>
            <a:r>
              <a:rPr lang="ru-RU" sz="2400" b="1" dirty="0"/>
              <a:t>принимает</a:t>
            </a:r>
            <a:r>
              <a:rPr lang="ru-RU" sz="2400" dirty="0"/>
              <a:t>, СФ – </a:t>
            </a:r>
            <a:r>
              <a:rPr lang="ru-RU" sz="2400" b="1" dirty="0"/>
              <a:t>одобряет</a:t>
            </a:r>
            <a:r>
              <a:rPr lang="ru-RU" sz="2400" dirty="0"/>
              <a:t>)</a:t>
            </a:r>
          </a:p>
          <a:p>
            <a:pPr lvl="0"/>
            <a:r>
              <a:rPr lang="ru-RU" sz="2400" dirty="0"/>
              <a:t>Каждая палата </a:t>
            </a:r>
            <a:r>
              <a:rPr lang="ru-RU" sz="2400" b="1" dirty="0"/>
              <a:t>самостоятельна</a:t>
            </a:r>
            <a:r>
              <a:rPr lang="ru-RU" sz="2400" dirty="0"/>
              <a:t> в пределах своих полномочий</a:t>
            </a:r>
          </a:p>
          <a:p>
            <a:pPr lvl="0"/>
            <a:r>
              <a:rPr lang="ru-RU" sz="2400" dirty="0"/>
              <a:t>Разный порядок </a:t>
            </a:r>
            <a:r>
              <a:rPr lang="ru-RU" sz="2400" b="1" dirty="0"/>
              <a:t>формирования</a:t>
            </a:r>
          </a:p>
          <a:p>
            <a:pPr lvl="0"/>
            <a:r>
              <a:rPr lang="ru-RU" sz="2400" dirty="0"/>
              <a:t>Разный </a:t>
            </a:r>
            <a:r>
              <a:rPr lang="ru-RU" sz="2400" b="1" dirty="0"/>
              <a:t>состав</a:t>
            </a:r>
            <a:r>
              <a:rPr lang="ru-RU" sz="2400" dirty="0"/>
              <a:t> и </a:t>
            </a:r>
            <a:r>
              <a:rPr lang="ru-RU" sz="2400" b="1" dirty="0"/>
              <a:t>срок полномочий</a:t>
            </a:r>
          </a:p>
          <a:p>
            <a:pPr lvl="0"/>
            <a:r>
              <a:rPr lang="ru-RU" sz="2400" dirty="0"/>
              <a:t>ГД Президент вправе </a:t>
            </a:r>
            <a:r>
              <a:rPr lang="ru-RU" sz="2400" b="1" dirty="0"/>
              <a:t>распустить</a:t>
            </a:r>
            <a:r>
              <a:rPr lang="ru-RU" sz="2400" dirty="0"/>
              <a:t> (ст. 109, 111, 117)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2116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Статус палат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77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531" y="1417638"/>
            <a:ext cx="5050557" cy="4758531"/>
          </a:xfrm>
        </p:spPr>
        <p:txBody>
          <a:bodyPr/>
          <a:lstStyle/>
          <a:p>
            <a:r>
              <a:rPr lang="ru-RU" dirty="0" smtClean="0"/>
              <a:t>Гражданство</a:t>
            </a:r>
          </a:p>
          <a:p>
            <a:r>
              <a:rPr lang="ru-RU" dirty="0" smtClean="0"/>
              <a:t>Возраст – 21 год</a:t>
            </a:r>
          </a:p>
          <a:p>
            <a:r>
              <a:rPr lang="ru-RU" dirty="0" smtClean="0"/>
              <a:t>Право участвовать в выборах (активное избирательное право!)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кандидатам в депутаты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2642"/>
            <a:ext cx="2890317" cy="5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5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3738</TotalTime>
  <Words>757</Words>
  <Application>Microsoft Office PowerPoint</Application>
  <PresentationFormat>Экран (4:3)</PresentationFormat>
  <Paragraphs>185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Школа Права при Юридическом факультете МГУ</vt:lpstr>
      <vt:lpstr>«Парламент России: одна голова хорошо, а две лучше» </vt:lpstr>
      <vt:lpstr>Парламент</vt:lpstr>
      <vt:lpstr>Виды парламентов</vt:lpstr>
      <vt:lpstr>Виды парламентов</vt:lpstr>
      <vt:lpstr>Парламент Российской Федерации</vt:lpstr>
      <vt:lpstr>Структура Федерального Собрания</vt:lpstr>
      <vt:lpstr>Статус палат</vt:lpstr>
      <vt:lpstr>Требования к кандидатам в депутаты</vt:lpstr>
      <vt:lpstr>Формирование  Государственной Думы</vt:lpstr>
      <vt:lpstr>Начало полномочий Госдумы</vt:lpstr>
      <vt:lpstr>Формирование Совета Федерации</vt:lpstr>
      <vt:lpstr>Статус парламентариев</vt:lpstr>
      <vt:lpstr>Структура Государственной Думы РФ</vt:lpstr>
      <vt:lpstr>Структура Совета Федерации РФ</vt:lpstr>
      <vt:lpstr>Полномочия Государственной Думы РФ</vt:lpstr>
      <vt:lpstr>Роспуск Государственной Думы</vt:lpstr>
      <vt:lpstr>Полномочия Совета Федерации </vt:lpstr>
      <vt:lpstr>Законодательный процесс в Российской Федерации</vt:lpstr>
      <vt:lpstr>Законодательный процесс в Российской Федерации</vt:lpstr>
      <vt:lpstr>Принятие ФЗ</vt:lpstr>
      <vt:lpstr>Особенности принятия ФКЗ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Сергей Афанасьев</cp:lastModifiedBy>
  <cp:revision>308</cp:revision>
  <dcterms:created xsi:type="dcterms:W3CDTF">2014-11-15T05:55:52Z</dcterms:created>
  <dcterms:modified xsi:type="dcterms:W3CDTF">2016-02-02T20:28:36Z</dcterms:modified>
</cp:coreProperties>
</file>