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28"/>
  </p:notesMasterIdLst>
  <p:sldIdLst>
    <p:sldId id="256" r:id="rId2"/>
    <p:sldId id="268" r:id="rId3"/>
    <p:sldId id="276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8" r:id="rId12"/>
    <p:sldId id="294" r:id="rId13"/>
    <p:sldId id="292" r:id="rId14"/>
    <p:sldId id="293" r:id="rId15"/>
    <p:sldId id="297" r:id="rId16"/>
    <p:sldId id="298" r:id="rId17"/>
    <p:sldId id="299" r:id="rId18"/>
    <p:sldId id="300" r:id="rId19"/>
    <p:sldId id="302" r:id="rId20"/>
    <p:sldId id="303" r:id="rId21"/>
    <p:sldId id="305" r:id="rId22"/>
    <p:sldId id="308" r:id="rId23"/>
    <p:sldId id="306" r:id="rId24"/>
    <p:sldId id="307" r:id="rId25"/>
    <p:sldId id="296" r:id="rId26"/>
    <p:sldId id="27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019" autoAdjust="0"/>
  </p:normalViewPr>
  <p:slideViewPr>
    <p:cSldViewPr>
      <p:cViewPr varScale="1">
        <p:scale>
          <a:sx n="125" d="100"/>
          <a:sy n="125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9A842-B947-49E4-9B21-11EA2860155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EB40C1-300A-4C26-BFD7-806DF1F02D1D}">
      <dgm:prSet phldrT="[Текст]"/>
      <dgm:spPr/>
      <dgm:t>
        <a:bodyPr/>
        <a:lstStyle/>
        <a:p>
          <a:r>
            <a:rPr lang="ru-RU" dirty="0" smtClean="0"/>
            <a:t>Формирование Правительства</a:t>
          </a:r>
          <a:endParaRPr lang="ru-RU" dirty="0"/>
        </a:p>
      </dgm:t>
    </dgm:pt>
    <dgm:pt modelId="{C9CDC9A1-1559-443D-A9A3-8015DB3F1286}" type="parTrans" cxnId="{EE85D67E-3213-4275-B6B8-220418AF4AD2}">
      <dgm:prSet/>
      <dgm:spPr/>
      <dgm:t>
        <a:bodyPr/>
        <a:lstStyle/>
        <a:p>
          <a:endParaRPr lang="ru-RU"/>
        </a:p>
      </dgm:t>
    </dgm:pt>
    <dgm:pt modelId="{637C9C65-76E9-49F9-BA24-238C66F40DDE}" type="sibTrans" cxnId="{EE85D67E-3213-4275-B6B8-220418AF4AD2}">
      <dgm:prSet/>
      <dgm:spPr/>
      <dgm:t>
        <a:bodyPr/>
        <a:lstStyle/>
        <a:p>
          <a:endParaRPr lang="ru-RU"/>
        </a:p>
      </dgm:t>
    </dgm:pt>
    <dgm:pt modelId="{C29979C1-CAB5-48B3-8BAA-03D6A9ED8DE7}">
      <dgm:prSet phldrT="[Текст]"/>
      <dgm:spPr/>
      <dgm:t>
        <a:bodyPr/>
        <a:lstStyle/>
        <a:p>
          <a:r>
            <a:rPr lang="ru-RU" dirty="0" smtClean="0"/>
            <a:t>Парламент участвует в формировании</a:t>
          </a:r>
          <a:endParaRPr lang="ru-RU" dirty="0"/>
        </a:p>
      </dgm:t>
    </dgm:pt>
    <dgm:pt modelId="{0EE92FEE-E095-4211-A838-9F6DBB9F447F}" type="parTrans" cxnId="{B534B07E-C927-4ABF-8953-C23F41D9110D}">
      <dgm:prSet/>
      <dgm:spPr/>
      <dgm:t>
        <a:bodyPr/>
        <a:lstStyle/>
        <a:p>
          <a:endParaRPr lang="ru-RU"/>
        </a:p>
      </dgm:t>
    </dgm:pt>
    <dgm:pt modelId="{FA3E9E68-4F2F-438C-BE6C-66BE83FA5777}" type="sibTrans" cxnId="{B534B07E-C927-4ABF-8953-C23F41D9110D}">
      <dgm:prSet/>
      <dgm:spPr/>
      <dgm:t>
        <a:bodyPr/>
        <a:lstStyle/>
        <a:p>
          <a:endParaRPr lang="ru-RU"/>
        </a:p>
      </dgm:t>
    </dgm:pt>
    <dgm:pt modelId="{EA951D57-249B-4B8C-8B08-61229D3AC2FA}">
      <dgm:prSet phldrT="[Текст]"/>
      <dgm:spPr/>
      <dgm:t>
        <a:bodyPr/>
        <a:lstStyle/>
        <a:p>
          <a:r>
            <a:rPr lang="ru-RU" dirty="0" smtClean="0"/>
            <a:t>Правительство ответственно перед Парламентом</a:t>
          </a:r>
        </a:p>
        <a:p>
          <a:r>
            <a:rPr lang="ru-RU" dirty="0" smtClean="0">
              <a:solidFill>
                <a:srgbClr val="C00000"/>
              </a:solidFill>
            </a:rPr>
            <a:t>ФРГ</a:t>
          </a:r>
          <a:endParaRPr lang="ru-RU" dirty="0">
            <a:solidFill>
              <a:srgbClr val="C00000"/>
            </a:solidFill>
          </a:endParaRPr>
        </a:p>
      </dgm:t>
    </dgm:pt>
    <dgm:pt modelId="{2B1275EE-3278-44D2-B6CB-F52A1F32F357}" type="parTrans" cxnId="{A817D741-8979-43BF-8AB4-FD358D0645DE}">
      <dgm:prSet/>
      <dgm:spPr/>
      <dgm:t>
        <a:bodyPr/>
        <a:lstStyle/>
        <a:p>
          <a:endParaRPr lang="ru-RU"/>
        </a:p>
      </dgm:t>
    </dgm:pt>
    <dgm:pt modelId="{1D1C84BE-2DD6-43B1-B652-3354504623EE}" type="sibTrans" cxnId="{A817D741-8979-43BF-8AB4-FD358D0645DE}">
      <dgm:prSet/>
      <dgm:spPr/>
      <dgm:t>
        <a:bodyPr/>
        <a:lstStyle/>
        <a:p>
          <a:endParaRPr lang="ru-RU"/>
        </a:p>
      </dgm:t>
    </dgm:pt>
    <dgm:pt modelId="{A324A6FB-0E60-43AF-A578-01F69F864C3C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Россия</a:t>
          </a:r>
          <a:endParaRPr lang="ru-RU" b="1" dirty="0">
            <a:solidFill>
              <a:srgbClr val="C00000"/>
            </a:solidFill>
          </a:endParaRPr>
        </a:p>
      </dgm:t>
    </dgm:pt>
    <dgm:pt modelId="{F363D338-4407-4489-A148-233B96975864}" type="parTrans" cxnId="{B2CB7352-4A6A-4B5B-8FA2-CBA516A31CB2}">
      <dgm:prSet/>
      <dgm:spPr/>
      <dgm:t>
        <a:bodyPr/>
        <a:lstStyle/>
        <a:p>
          <a:endParaRPr lang="ru-RU"/>
        </a:p>
      </dgm:t>
    </dgm:pt>
    <dgm:pt modelId="{15CA1323-C915-42CF-99AC-FA9FC45615F1}" type="sibTrans" cxnId="{B2CB7352-4A6A-4B5B-8FA2-CBA516A31CB2}">
      <dgm:prSet/>
      <dgm:spPr/>
      <dgm:t>
        <a:bodyPr/>
        <a:lstStyle/>
        <a:p>
          <a:endParaRPr lang="ru-RU"/>
        </a:p>
      </dgm:t>
    </dgm:pt>
    <dgm:pt modelId="{4E57C9A3-4684-4B16-BEC6-B3F63B19BAD9}">
      <dgm:prSet phldrT="[Текст]"/>
      <dgm:spPr/>
      <dgm:t>
        <a:bodyPr/>
        <a:lstStyle/>
        <a:p>
          <a:r>
            <a:rPr lang="ru-RU" dirty="0" smtClean="0"/>
            <a:t>Парламент не влияет на назначение, но может влиять потом</a:t>
          </a:r>
        </a:p>
        <a:p>
          <a:r>
            <a:rPr lang="ru-RU" dirty="0" smtClean="0"/>
            <a:t>(</a:t>
          </a:r>
          <a:r>
            <a:rPr lang="ru-RU" dirty="0" smtClean="0">
              <a:solidFill>
                <a:srgbClr val="C00000"/>
              </a:solidFill>
            </a:rPr>
            <a:t>Великобритания</a:t>
          </a:r>
          <a:r>
            <a:rPr lang="ru-RU" dirty="0" smtClean="0"/>
            <a:t>)</a:t>
          </a:r>
        </a:p>
      </dgm:t>
    </dgm:pt>
    <dgm:pt modelId="{8981789E-6178-4371-BE01-FAED1F676081}" type="parTrans" cxnId="{72E0ED9E-E2A5-4472-8FDB-2504074D48D6}">
      <dgm:prSet/>
      <dgm:spPr/>
      <dgm:t>
        <a:bodyPr/>
        <a:lstStyle/>
        <a:p>
          <a:endParaRPr lang="ru-RU"/>
        </a:p>
      </dgm:t>
    </dgm:pt>
    <dgm:pt modelId="{2D933BEF-95BC-430A-B903-52DD3A2B91D3}" type="sibTrans" cxnId="{72E0ED9E-E2A5-4472-8FDB-2504074D48D6}">
      <dgm:prSet/>
      <dgm:spPr/>
      <dgm:t>
        <a:bodyPr/>
        <a:lstStyle/>
        <a:p>
          <a:endParaRPr lang="ru-RU"/>
        </a:p>
      </dgm:t>
    </dgm:pt>
    <dgm:pt modelId="{CF20A05E-32A7-42AE-B3F1-C0FF887C3202}">
      <dgm:prSet/>
      <dgm:spPr/>
      <dgm:t>
        <a:bodyPr/>
        <a:lstStyle/>
        <a:p>
          <a:r>
            <a:rPr lang="ru-RU" dirty="0" smtClean="0"/>
            <a:t>«Внепарламентский способ»</a:t>
          </a:r>
        </a:p>
        <a:p>
          <a:r>
            <a:rPr lang="ru-RU" dirty="0" smtClean="0"/>
            <a:t>(</a:t>
          </a:r>
          <a:r>
            <a:rPr lang="ru-RU" dirty="0" smtClean="0">
              <a:solidFill>
                <a:srgbClr val="C00000"/>
              </a:solidFill>
            </a:rPr>
            <a:t>США</a:t>
          </a:r>
          <a:r>
            <a:rPr lang="ru-RU" dirty="0" smtClean="0"/>
            <a:t>)</a:t>
          </a:r>
          <a:endParaRPr lang="ru-RU" dirty="0"/>
        </a:p>
      </dgm:t>
    </dgm:pt>
    <dgm:pt modelId="{8B1E7166-BF7E-4D05-B227-EF33CAE012B7}" type="parTrans" cxnId="{F9B4516B-0F8F-48EF-A35D-0E97EAA82F61}">
      <dgm:prSet/>
      <dgm:spPr/>
      <dgm:t>
        <a:bodyPr/>
        <a:lstStyle/>
        <a:p>
          <a:endParaRPr lang="ru-RU"/>
        </a:p>
      </dgm:t>
    </dgm:pt>
    <dgm:pt modelId="{C36C96AB-6CD2-4F35-A685-859F5970ACEB}" type="sibTrans" cxnId="{F9B4516B-0F8F-48EF-A35D-0E97EAA82F61}">
      <dgm:prSet/>
      <dgm:spPr/>
      <dgm:t>
        <a:bodyPr/>
        <a:lstStyle/>
        <a:p>
          <a:endParaRPr lang="ru-RU"/>
        </a:p>
      </dgm:t>
    </dgm:pt>
    <dgm:pt modelId="{97C6A457-2D59-4B08-912F-F1C09F7DF165}" type="pres">
      <dgm:prSet presAssocID="{D329A842-B947-49E4-9B21-11EA286015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AA8CCE-C0BF-4C92-859F-52085D59F623}" type="pres">
      <dgm:prSet presAssocID="{48EB40C1-300A-4C26-BFD7-806DF1F02D1D}" presName="hierRoot1" presStyleCnt="0"/>
      <dgm:spPr/>
    </dgm:pt>
    <dgm:pt modelId="{DE062843-2C77-44F5-8248-E340732F6D43}" type="pres">
      <dgm:prSet presAssocID="{48EB40C1-300A-4C26-BFD7-806DF1F02D1D}" presName="composite" presStyleCnt="0"/>
      <dgm:spPr/>
    </dgm:pt>
    <dgm:pt modelId="{6F8771E4-9F7A-4BE1-955E-796571E06FA7}" type="pres">
      <dgm:prSet presAssocID="{48EB40C1-300A-4C26-BFD7-806DF1F02D1D}" presName="background" presStyleLbl="node0" presStyleIdx="0" presStyleCnt="1"/>
      <dgm:spPr/>
    </dgm:pt>
    <dgm:pt modelId="{5984477E-45BB-4EF1-9A0F-0487FACF2C6E}" type="pres">
      <dgm:prSet presAssocID="{48EB40C1-300A-4C26-BFD7-806DF1F02D1D}" presName="text" presStyleLbl="fgAcc0" presStyleIdx="0" presStyleCnt="1" custScaleX="294695" custLinFactNeighborX="-24792" custLinFactNeighborY="-60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019677-34BB-4153-A8F1-DB49DE59DE48}" type="pres">
      <dgm:prSet presAssocID="{48EB40C1-300A-4C26-BFD7-806DF1F02D1D}" presName="hierChild2" presStyleCnt="0"/>
      <dgm:spPr/>
    </dgm:pt>
    <dgm:pt modelId="{6AAE6EA1-3911-4DA2-9EFC-4AE5D14D96BD}" type="pres">
      <dgm:prSet presAssocID="{0EE92FEE-E095-4211-A838-9F6DBB9F447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5B04ABD-0422-494B-8723-BD2C17638D34}" type="pres">
      <dgm:prSet presAssocID="{C29979C1-CAB5-48B3-8BAA-03D6A9ED8DE7}" presName="hierRoot2" presStyleCnt="0"/>
      <dgm:spPr/>
    </dgm:pt>
    <dgm:pt modelId="{11CCD0F0-79DD-4501-8E31-997A4D7EDF5D}" type="pres">
      <dgm:prSet presAssocID="{C29979C1-CAB5-48B3-8BAA-03D6A9ED8DE7}" presName="composite2" presStyleCnt="0"/>
      <dgm:spPr/>
    </dgm:pt>
    <dgm:pt modelId="{5543CD08-BE39-4041-807D-CAFE2097FD20}" type="pres">
      <dgm:prSet presAssocID="{C29979C1-CAB5-48B3-8BAA-03D6A9ED8DE7}" presName="background2" presStyleLbl="node2" presStyleIdx="0" presStyleCnt="3"/>
      <dgm:spPr/>
    </dgm:pt>
    <dgm:pt modelId="{DB5D7A5D-BDC6-42A2-94D0-615AD02E6D4D}" type="pres">
      <dgm:prSet presAssocID="{C29979C1-CAB5-48B3-8BAA-03D6A9ED8DE7}" presName="text2" presStyleLbl="fgAcc2" presStyleIdx="0" presStyleCnt="3" custLinFactNeighborX="78226" custLinFactNeighborY="-1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1558D7-74F8-4F90-8C8F-5FE4B3FCD4D1}" type="pres">
      <dgm:prSet presAssocID="{C29979C1-CAB5-48B3-8BAA-03D6A9ED8DE7}" presName="hierChild3" presStyleCnt="0"/>
      <dgm:spPr/>
    </dgm:pt>
    <dgm:pt modelId="{864A7DD0-5B71-49CC-B601-1CC7D8E30214}" type="pres">
      <dgm:prSet presAssocID="{2B1275EE-3278-44D2-B6CB-F52A1F32F35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0DDEA64-A195-4EE3-B095-7676AF741BAB}" type="pres">
      <dgm:prSet presAssocID="{EA951D57-249B-4B8C-8B08-61229D3AC2FA}" presName="hierRoot3" presStyleCnt="0"/>
      <dgm:spPr/>
    </dgm:pt>
    <dgm:pt modelId="{903A3E1D-185E-499B-BC4E-5451604107F5}" type="pres">
      <dgm:prSet presAssocID="{EA951D57-249B-4B8C-8B08-61229D3AC2FA}" presName="composite3" presStyleCnt="0"/>
      <dgm:spPr/>
    </dgm:pt>
    <dgm:pt modelId="{FC15F763-EA10-456A-95F5-5C74BF15E4B9}" type="pres">
      <dgm:prSet presAssocID="{EA951D57-249B-4B8C-8B08-61229D3AC2FA}" presName="background3" presStyleLbl="node3" presStyleIdx="0" presStyleCnt="2"/>
      <dgm:spPr/>
    </dgm:pt>
    <dgm:pt modelId="{FF9243D8-2C8A-4AEC-B1B5-2E24A8A13774}" type="pres">
      <dgm:prSet presAssocID="{EA951D57-249B-4B8C-8B08-61229D3AC2FA}" presName="text3" presStyleLbl="fgAcc3" presStyleIdx="0" presStyleCnt="2" custLinFactNeighborX="32509" custLinFactNeighborY="23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0C2AFF-6C39-4761-B203-022F17126B2F}" type="pres">
      <dgm:prSet presAssocID="{EA951D57-249B-4B8C-8B08-61229D3AC2FA}" presName="hierChild4" presStyleCnt="0"/>
      <dgm:spPr/>
    </dgm:pt>
    <dgm:pt modelId="{9618C5CB-71D1-4B22-B01E-F40C7D7B00F4}" type="pres">
      <dgm:prSet presAssocID="{F363D338-4407-4489-A148-233B96975864}" presName="Name17" presStyleLbl="parChTrans1D3" presStyleIdx="1" presStyleCnt="2"/>
      <dgm:spPr/>
      <dgm:t>
        <a:bodyPr/>
        <a:lstStyle/>
        <a:p>
          <a:endParaRPr lang="ru-RU"/>
        </a:p>
      </dgm:t>
    </dgm:pt>
    <dgm:pt modelId="{6BC3FC9E-8F5E-43DE-A4D5-3B90CD05BE29}" type="pres">
      <dgm:prSet presAssocID="{A324A6FB-0E60-43AF-A578-01F69F864C3C}" presName="hierRoot3" presStyleCnt="0"/>
      <dgm:spPr/>
    </dgm:pt>
    <dgm:pt modelId="{A66604A2-D4FD-47A4-8823-75F8959969B7}" type="pres">
      <dgm:prSet presAssocID="{A324A6FB-0E60-43AF-A578-01F69F864C3C}" presName="composite3" presStyleCnt="0"/>
      <dgm:spPr/>
    </dgm:pt>
    <dgm:pt modelId="{8C69C164-D824-44A6-9599-E77FFD69557B}" type="pres">
      <dgm:prSet presAssocID="{A324A6FB-0E60-43AF-A578-01F69F864C3C}" presName="background3" presStyleLbl="node3" presStyleIdx="1" presStyleCnt="2"/>
      <dgm:spPr/>
    </dgm:pt>
    <dgm:pt modelId="{710FF473-CF74-4B6C-876E-F178EF56DF1A}" type="pres">
      <dgm:prSet presAssocID="{A324A6FB-0E60-43AF-A578-01F69F864C3C}" presName="text3" presStyleLbl="fgAcc3" presStyleIdx="1" presStyleCnt="2" custLinFactX="58210" custLinFactNeighborX="100000" custLinFactNeighborY="32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939044-89F0-4BD8-951B-E5BCE6289330}" type="pres">
      <dgm:prSet presAssocID="{A324A6FB-0E60-43AF-A578-01F69F864C3C}" presName="hierChild4" presStyleCnt="0"/>
      <dgm:spPr/>
    </dgm:pt>
    <dgm:pt modelId="{CA9DDBF2-8AA7-4C60-8E9D-EE21E1EF758C}" type="pres">
      <dgm:prSet presAssocID="{8981789E-6178-4371-BE01-FAED1F67608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E8002C7-E4CC-48DA-8EAE-A7FFAE498461}" type="pres">
      <dgm:prSet presAssocID="{4E57C9A3-4684-4B16-BEC6-B3F63B19BAD9}" presName="hierRoot2" presStyleCnt="0"/>
      <dgm:spPr/>
    </dgm:pt>
    <dgm:pt modelId="{39330BEB-43DA-4226-A01A-E662C00BF183}" type="pres">
      <dgm:prSet presAssocID="{4E57C9A3-4684-4B16-BEC6-B3F63B19BAD9}" presName="composite2" presStyleCnt="0"/>
      <dgm:spPr/>
    </dgm:pt>
    <dgm:pt modelId="{9246DE66-722E-4C02-9169-A6B8FA8A3096}" type="pres">
      <dgm:prSet presAssocID="{4E57C9A3-4684-4B16-BEC6-B3F63B19BAD9}" presName="background2" presStyleLbl="node2" presStyleIdx="1" presStyleCnt="3"/>
      <dgm:spPr/>
    </dgm:pt>
    <dgm:pt modelId="{8DC8B91D-6958-4FA1-B7A4-8EBB9A2DF237}" type="pres">
      <dgm:prSet presAssocID="{4E57C9A3-4684-4B16-BEC6-B3F63B19BAD9}" presName="text2" presStyleLbl="fgAcc2" presStyleIdx="1" presStyleCnt="3" custLinFactX="-77597" custLinFactNeighborX="-100000" custLinFactNeighborY="-7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877073-763F-4FA2-A1D5-3CFCC192BC40}" type="pres">
      <dgm:prSet presAssocID="{4E57C9A3-4684-4B16-BEC6-B3F63B19BAD9}" presName="hierChild3" presStyleCnt="0"/>
      <dgm:spPr/>
    </dgm:pt>
    <dgm:pt modelId="{5FB30579-C936-4241-AE35-B17382B88B40}" type="pres">
      <dgm:prSet presAssocID="{8B1E7166-BF7E-4D05-B227-EF33CAE012B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17A12E7-931D-4118-915B-088A4B670665}" type="pres">
      <dgm:prSet presAssocID="{CF20A05E-32A7-42AE-B3F1-C0FF887C3202}" presName="hierRoot2" presStyleCnt="0"/>
      <dgm:spPr/>
    </dgm:pt>
    <dgm:pt modelId="{D77AE3DB-545A-45A7-97BC-86CFD3A77542}" type="pres">
      <dgm:prSet presAssocID="{CF20A05E-32A7-42AE-B3F1-C0FF887C3202}" presName="composite2" presStyleCnt="0"/>
      <dgm:spPr/>
    </dgm:pt>
    <dgm:pt modelId="{8F736B40-2437-40DA-85F7-C91A11312A05}" type="pres">
      <dgm:prSet presAssocID="{CF20A05E-32A7-42AE-B3F1-C0FF887C3202}" presName="background2" presStyleLbl="node2" presStyleIdx="2" presStyleCnt="3"/>
      <dgm:spPr/>
    </dgm:pt>
    <dgm:pt modelId="{0555785C-9381-4036-B9D7-E9784B5706AA}" type="pres">
      <dgm:prSet presAssocID="{CF20A05E-32A7-42AE-B3F1-C0FF887C320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05274C-53B5-4578-9BF3-132220B0ED64}" type="pres">
      <dgm:prSet presAssocID="{CF20A05E-32A7-42AE-B3F1-C0FF887C3202}" presName="hierChild3" presStyleCnt="0"/>
      <dgm:spPr/>
    </dgm:pt>
  </dgm:ptLst>
  <dgm:cxnLst>
    <dgm:cxn modelId="{543C0616-1421-423F-BC87-DDCACEAEE87B}" type="presOf" srcId="{4E57C9A3-4684-4B16-BEC6-B3F63B19BAD9}" destId="{8DC8B91D-6958-4FA1-B7A4-8EBB9A2DF237}" srcOrd="0" destOrd="0" presId="urn:microsoft.com/office/officeart/2005/8/layout/hierarchy1"/>
    <dgm:cxn modelId="{B2CB7352-4A6A-4B5B-8FA2-CBA516A31CB2}" srcId="{C29979C1-CAB5-48B3-8BAA-03D6A9ED8DE7}" destId="{A324A6FB-0E60-43AF-A578-01F69F864C3C}" srcOrd="1" destOrd="0" parTransId="{F363D338-4407-4489-A148-233B96975864}" sibTransId="{15CA1323-C915-42CF-99AC-FA9FC45615F1}"/>
    <dgm:cxn modelId="{D0C5F884-FAE5-4FB7-9A14-9262700F70B2}" type="presOf" srcId="{D329A842-B947-49E4-9B21-11EA28601557}" destId="{97C6A457-2D59-4B08-912F-F1C09F7DF165}" srcOrd="0" destOrd="0" presId="urn:microsoft.com/office/officeart/2005/8/layout/hierarchy1"/>
    <dgm:cxn modelId="{78D76037-21F9-4EFF-A33B-2BC2BBCB811D}" type="presOf" srcId="{EA951D57-249B-4B8C-8B08-61229D3AC2FA}" destId="{FF9243D8-2C8A-4AEC-B1B5-2E24A8A13774}" srcOrd="0" destOrd="0" presId="urn:microsoft.com/office/officeart/2005/8/layout/hierarchy1"/>
    <dgm:cxn modelId="{72E0ED9E-E2A5-4472-8FDB-2504074D48D6}" srcId="{48EB40C1-300A-4C26-BFD7-806DF1F02D1D}" destId="{4E57C9A3-4684-4B16-BEC6-B3F63B19BAD9}" srcOrd="1" destOrd="0" parTransId="{8981789E-6178-4371-BE01-FAED1F676081}" sibTransId="{2D933BEF-95BC-430A-B903-52DD3A2B91D3}"/>
    <dgm:cxn modelId="{31C8E9FF-ED5E-4E3C-8A5E-6524C95E6C62}" type="presOf" srcId="{8B1E7166-BF7E-4D05-B227-EF33CAE012B7}" destId="{5FB30579-C936-4241-AE35-B17382B88B40}" srcOrd="0" destOrd="0" presId="urn:microsoft.com/office/officeart/2005/8/layout/hierarchy1"/>
    <dgm:cxn modelId="{F9B4516B-0F8F-48EF-A35D-0E97EAA82F61}" srcId="{48EB40C1-300A-4C26-BFD7-806DF1F02D1D}" destId="{CF20A05E-32A7-42AE-B3F1-C0FF887C3202}" srcOrd="2" destOrd="0" parTransId="{8B1E7166-BF7E-4D05-B227-EF33CAE012B7}" sibTransId="{C36C96AB-6CD2-4F35-A685-859F5970ACEB}"/>
    <dgm:cxn modelId="{0CF2209F-4FE5-4EF2-96EF-FDD454EA5AB5}" type="presOf" srcId="{A324A6FB-0E60-43AF-A578-01F69F864C3C}" destId="{710FF473-CF74-4B6C-876E-F178EF56DF1A}" srcOrd="0" destOrd="0" presId="urn:microsoft.com/office/officeart/2005/8/layout/hierarchy1"/>
    <dgm:cxn modelId="{A477D6A8-0DAD-4A00-94C1-1592A1C75298}" type="presOf" srcId="{F363D338-4407-4489-A148-233B96975864}" destId="{9618C5CB-71D1-4B22-B01E-F40C7D7B00F4}" srcOrd="0" destOrd="0" presId="urn:microsoft.com/office/officeart/2005/8/layout/hierarchy1"/>
    <dgm:cxn modelId="{EE85D67E-3213-4275-B6B8-220418AF4AD2}" srcId="{D329A842-B947-49E4-9B21-11EA28601557}" destId="{48EB40C1-300A-4C26-BFD7-806DF1F02D1D}" srcOrd="0" destOrd="0" parTransId="{C9CDC9A1-1559-443D-A9A3-8015DB3F1286}" sibTransId="{637C9C65-76E9-49F9-BA24-238C66F40DDE}"/>
    <dgm:cxn modelId="{F35D01D3-A713-43E3-AE3D-5E0763E16778}" type="presOf" srcId="{0EE92FEE-E095-4211-A838-9F6DBB9F447F}" destId="{6AAE6EA1-3911-4DA2-9EFC-4AE5D14D96BD}" srcOrd="0" destOrd="0" presId="urn:microsoft.com/office/officeart/2005/8/layout/hierarchy1"/>
    <dgm:cxn modelId="{4F93174D-0069-49B8-ABA3-857174BFB227}" type="presOf" srcId="{C29979C1-CAB5-48B3-8BAA-03D6A9ED8DE7}" destId="{DB5D7A5D-BDC6-42A2-94D0-615AD02E6D4D}" srcOrd="0" destOrd="0" presId="urn:microsoft.com/office/officeart/2005/8/layout/hierarchy1"/>
    <dgm:cxn modelId="{A817D741-8979-43BF-8AB4-FD358D0645DE}" srcId="{C29979C1-CAB5-48B3-8BAA-03D6A9ED8DE7}" destId="{EA951D57-249B-4B8C-8B08-61229D3AC2FA}" srcOrd="0" destOrd="0" parTransId="{2B1275EE-3278-44D2-B6CB-F52A1F32F357}" sibTransId="{1D1C84BE-2DD6-43B1-B652-3354504623EE}"/>
    <dgm:cxn modelId="{8CAF7A68-CD50-4332-9B19-5C5C3F3EB775}" type="presOf" srcId="{8981789E-6178-4371-BE01-FAED1F676081}" destId="{CA9DDBF2-8AA7-4C60-8E9D-EE21E1EF758C}" srcOrd="0" destOrd="0" presId="urn:microsoft.com/office/officeart/2005/8/layout/hierarchy1"/>
    <dgm:cxn modelId="{CC5AC1F0-9198-40C7-9B4A-D2728E80457F}" type="presOf" srcId="{2B1275EE-3278-44D2-B6CB-F52A1F32F357}" destId="{864A7DD0-5B71-49CC-B601-1CC7D8E30214}" srcOrd="0" destOrd="0" presId="urn:microsoft.com/office/officeart/2005/8/layout/hierarchy1"/>
    <dgm:cxn modelId="{B534B07E-C927-4ABF-8953-C23F41D9110D}" srcId="{48EB40C1-300A-4C26-BFD7-806DF1F02D1D}" destId="{C29979C1-CAB5-48B3-8BAA-03D6A9ED8DE7}" srcOrd="0" destOrd="0" parTransId="{0EE92FEE-E095-4211-A838-9F6DBB9F447F}" sibTransId="{FA3E9E68-4F2F-438C-BE6C-66BE83FA5777}"/>
    <dgm:cxn modelId="{4E5E21EE-99AB-4842-98A3-82F18CB0C814}" type="presOf" srcId="{48EB40C1-300A-4C26-BFD7-806DF1F02D1D}" destId="{5984477E-45BB-4EF1-9A0F-0487FACF2C6E}" srcOrd="0" destOrd="0" presId="urn:microsoft.com/office/officeart/2005/8/layout/hierarchy1"/>
    <dgm:cxn modelId="{9B0F53B1-A3D0-4A8A-8D89-0E2D4FE7C8A6}" type="presOf" srcId="{CF20A05E-32A7-42AE-B3F1-C0FF887C3202}" destId="{0555785C-9381-4036-B9D7-E9784B5706AA}" srcOrd="0" destOrd="0" presId="urn:microsoft.com/office/officeart/2005/8/layout/hierarchy1"/>
    <dgm:cxn modelId="{2845F263-BC96-4E1B-91DB-FDF3E94FBA04}" type="presParOf" srcId="{97C6A457-2D59-4B08-912F-F1C09F7DF165}" destId="{A5AA8CCE-C0BF-4C92-859F-52085D59F623}" srcOrd="0" destOrd="0" presId="urn:microsoft.com/office/officeart/2005/8/layout/hierarchy1"/>
    <dgm:cxn modelId="{429B8391-D728-4D16-9C2F-2B6B6BE5C233}" type="presParOf" srcId="{A5AA8CCE-C0BF-4C92-859F-52085D59F623}" destId="{DE062843-2C77-44F5-8248-E340732F6D43}" srcOrd="0" destOrd="0" presId="urn:microsoft.com/office/officeart/2005/8/layout/hierarchy1"/>
    <dgm:cxn modelId="{C3FAD1E3-B3FC-4B21-A558-0D7BBD3FB768}" type="presParOf" srcId="{DE062843-2C77-44F5-8248-E340732F6D43}" destId="{6F8771E4-9F7A-4BE1-955E-796571E06FA7}" srcOrd="0" destOrd="0" presId="urn:microsoft.com/office/officeart/2005/8/layout/hierarchy1"/>
    <dgm:cxn modelId="{C0A501C6-3CBD-4846-BF2A-24C641AC1DB6}" type="presParOf" srcId="{DE062843-2C77-44F5-8248-E340732F6D43}" destId="{5984477E-45BB-4EF1-9A0F-0487FACF2C6E}" srcOrd="1" destOrd="0" presId="urn:microsoft.com/office/officeart/2005/8/layout/hierarchy1"/>
    <dgm:cxn modelId="{778139C8-EADB-4D13-98C5-7E0EE3B6C174}" type="presParOf" srcId="{A5AA8CCE-C0BF-4C92-859F-52085D59F623}" destId="{80019677-34BB-4153-A8F1-DB49DE59DE48}" srcOrd="1" destOrd="0" presId="urn:microsoft.com/office/officeart/2005/8/layout/hierarchy1"/>
    <dgm:cxn modelId="{4385C1CF-9B3D-4A02-9BE8-F0EA87EA2D92}" type="presParOf" srcId="{80019677-34BB-4153-A8F1-DB49DE59DE48}" destId="{6AAE6EA1-3911-4DA2-9EFC-4AE5D14D96BD}" srcOrd="0" destOrd="0" presId="urn:microsoft.com/office/officeart/2005/8/layout/hierarchy1"/>
    <dgm:cxn modelId="{E2113BA3-29AF-4760-944F-C91514609933}" type="presParOf" srcId="{80019677-34BB-4153-A8F1-DB49DE59DE48}" destId="{95B04ABD-0422-494B-8723-BD2C17638D34}" srcOrd="1" destOrd="0" presId="urn:microsoft.com/office/officeart/2005/8/layout/hierarchy1"/>
    <dgm:cxn modelId="{9C8B4F88-C74C-4492-AA35-5ADA5D20E98B}" type="presParOf" srcId="{95B04ABD-0422-494B-8723-BD2C17638D34}" destId="{11CCD0F0-79DD-4501-8E31-997A4D7EDF5D}" srcOrd="0" destOrd="0" presId="urn:microsoft.com/office/officeart/2005/8/layout/hierarchy1"/>
    <dgm:cxn modelId="{DDBF5DA2-31E3-4A77-BF56-315DCD6593F3}" type="presParOf" srcId="{11CCD0F0-79DD-4501-8E31-997A4D7EDF5D}" destId="{5543CD08-BE39-4041-807D-CAFE2097FD20}" srcOrd="0" destOrd="0" presId="urn:microsoft.com/office/officeart/2005/8/layout/hierarchy1"/>
    <dgm:cxn modelId="{4C63A61C-C198-4CAC-88EB-44C8371BBBF5}" type="presParOf" srcId="{11CCD0F0-79DD-4501-8E31-997A4D7EDF5D}" destId="{DB5D7A5D-BDC6-42A2-94D0-615AD02E6D4D}" srcOrd="1" destOrd="0" presId="urn:microsoft.com/office/officeart/2005/8/layout/hierarchy1"/>
    <dgm:cxn modelId="{FCE4B574-9922-4294-AC26-498F398B7812}" type="presParOf" srcId="{95B04ABD-0422-494B-8723-BD2C17638D34}" destId="{631558D7-74F8-4F90-8C8F-5FE4B3FCD4D1}" srcOrd="1" destOrd="0" presId="urn:microsoft.com/office/officeart/2005/8/layout/hierarchy1"/>
    <dgm:cxn modelId="{9C07ED9C-B5E3-4F94-BBC1-B5E465E5709B}" type="presParOf" srcId="{631558D7-74F8-4F90-8C8F-5FE4B3FCD4D1}" destId="{864A7DD0-5B71-49CC-B601-1CC7D8E30214}" srcOrd="0" destOrd="0" presId="urn:microsoft.com/office/officeart/2005/8/layout/hierarchy1"/>
    <dgm:cxn modelId="{4D7EF273-73DB-4A84-843E-92BC1D9E41AC}" type="presParOf" srcId="{631558D7-74F8-4F90-8C8F-5FE4B3FCD4D1}" destId="{50DDEA64-A195-4EE3-B095-7676AF741BAB}" srcOrd="1" destOrd="0" presId="urn:microsoft.com/office/officeart/2005/8/layout/hierarchy1"/>
    <dgm:cxn modelId="{5406E408-54B3-4A30-B279-7F9B69F4E1AA}" type="presParOf" srcId="{50DDEA64-A195-4EE3-B095-7676AF741BAB}" destId="{903A3E1D-185E-499B-BC4E-5451604107F5}" srcOrd="0" destOrd="0" presId="urn:microsoft.com/office/officeart/2005/8/layout/hierarchy1"/>
    <dgm:cxn modelId="{E3DEAF09-2422-4843-8C53-69C22C9F79E1}" type="presParOf" srcId="{903A3E1D-185E-499B-BC4E-5451604107F5}" destId="{FC15F763-EA10-456A-95F5-5C74BF15E4B9}" srcOrd="0" destOrd="0" presId="urn:microsoft.com/office/officeart/2005/8/layout/hierarchy1"/>
    <dgm:cxn modelId="{BCB0FF27-102E-43A8-AEE0-5961ACF416E2}" type="presParOf" srcId="{903A3E1D-185E-499B-BC4E-5451604107F5}" destId="{FF9243D8-2C8A-4AEC-B1B5-2E24A8A13774}" srcOrd="1" destOrd="0" presId="urn:microsoft.com/office/officeart/2005/8/layout/hierarchy1"/>
    <dgm:cxn modelId="{D6887FA0-7658-42C5-95F2-D1003C2217EE}" type="presParOf" srcId="{50DDEA64-A195-4EE3-B095-7676AF741BAB}" destId="{220C2AFF-6C39-4761-B203-022F17126B2F}" srcOrd="1" destOrd="0" presId="urn:microsoft.com/office/officeart/2005/8/layout/hierarchy1"/>
    <dgm:cxn modelId="{8CA6F7B9-F05E-4C2F-804E-52ECD36E5D66}" type="presParOf" srcId="{631558D7-74F8-4F90-8C8F-5FE4B3FCD4D1}" destId="{9618C5CB-71D1-4B22-B01E-F40C7D7B00F4}" srcOrd="2" destOrd="0" presId="urn:microsoft.com/office/officeart/2005/8/layout/hierarchy1"/>
    <dgm:cxn modelId="{7F2E119E-840D-4F17-9180-B3160F499503}" type="presParOf" srcId="{631558D7-74F8-4F90-8C8F-5FE4B3FCD4D1}" destId="{6BC3FC9E-8F5E-43DE-A4D5-3B90CD05BE29}" srcOrd="3" destOrd="0" presId="urn:microsoft.com/office/officeart/2005/8/layout/hierarchy1"/>
    <dgm:cxn modelId="{7471DBE9-6942-4B84-B5B3-087486F50269}" type="presParOf" srcId="{6BC3FC9E-8F5E-43DE-A4D5-3B90CD05BE29}" destId="{A66604A2-D4FD-47A4-8823-75F8959969B7}" srcOrd="0" destOrd="0" presId="urn:microsoft.com/office/officeart/2005/8/layout/hierarchy1"/>
    <dgm:cxn modelId="{FF2812D7-F7A6-4D56-B7F1-89373F8D794F}" type="presParOf" srcId="{A66604A2-D4FD-47A4-8823-75F8959969B7}" destId="{8C69C164-D824-44A6-9599-E77FFD69557B}" srcOrd="0" destOrd="0" presId="urn:microsoft.com/office/officeart/2005/8/layout/hierarchy1"/>
    <dgm:cxn modelId="{7AA7B30D-83D1-4D00-AB32-ED0A9E8BD392}" type="presParOf" srcId="{A66604A2-D4FD-47A4-8823-75F8959969B7}" destId="{710FF473-CF74-4B6C-876E-F178EF56DF1A}" srcOrd="1" destOrd="0" presId="urn:microsoft.com/office/officeart/2005/8/layout/hierarchy1"/>
    <dgm:cxn modelId="{F48ED8D1-2119-4481-9374-7F6E0F93CA70}" type="presParOf" srcId="{6BC3FC9E-8F5E-43DE-A4D5-3B90CD05BE29}" destId="{FC939044-89F0-4BD8-951B-E5BCE6289330}" srcOrd="1" destOrd="0" presId="urn:microsoft.com/office/officeart/2005/8/layout/hierarchy1"/>
    <dgm:cxn modelId="{312F1DDE-B7FC-4DDB-B85F-8148A270019C}" type="presParOf" srcId="{80019677-34BB-4153-A8F1-DB49DE59DE48}" destId="{CA9DDBF2-8AA7-4C60-8E9D-EE21E1EF758C}" srcOrd="2" destOrd="0" presId="urn:microsoft.com/office/officeart/2005/8/layout/hierarchy1"/>
    <dgm:cxn modelId="{081AA482-CE95-44BC-9BC2-DD9747844EBF}" type="presParOf" srcId="{80019677-34BB-4153-A8F1-DB49DE59DE48}" destId="{7E8002C7-E4CC-48DA-8EAE-A7FFAE498461}" srcOrd="3" destOrd="0" presId="urn:microsoft.com/office/officeart/2005/8/layout/hierarchy1"/>
    <dgm:cxn modelId="{BEEBC980-A2F8-4214-AF8A-663251AD1D2B}" type="presParOf" srcId="{7E8002C7-E4CC-48DA-8EAE-A7FFAE498461}" destId="{39330BEB-43DA-4226-A01A-E662C00BF183}" srcOrd="0" destOrd="0" presId="urn:microsoft.com/office/officeart/2005/8/layout/hierarchy1"/>
    <dgm:cxn modelId="{8B5664A1-E03F-452A-AD87-3B18553408B8}" type="presParOf" srcId="{39330BEB-43DA-4226-A01A-E662C00BF183}" destId="{9246DE66-722E-4C02-9169-A6B8FA8A3096}" srcOrd="0" destOrd="0" presId="urn:microsoft.com/office/officeart/2005/8/layout/hierarchy1"/>
    <dgm:cxn modelId="{656A3D0D-CF5E-4B73-8F7D-9254737BE654}" type="presParOf" srcId="{39330BEB-43DA-4226-A01A-E662C00BF183}" destId="{8DC8B91D-6958-4FA1-B7A4-8EBB9A2DF237}" srcOrd="1" destOrd="0" presId="urn:microsoft.com/office/officeart/2005/8/layout/hierarchy1"/>
    <dgm:cxn modelId="{ABC529B7-525F-4430-AEE9-BA4E9ED641CC}" type="presParOf" srcId="{7E8002C7-E4CC-48DA-8EAE-A7FFAE498461}" destId="{ED877073-763F-4FA2-A1D5-3CFCC192BC40}" srcOrd="1" destOrd="0" presId="urn:microsoft.com/office/officeart/2005/8/layout/hierarchy1"/>
    <dgm:cxn modelId="{01C68915-706C-4831-AB90-F3EE09194A5C}" type="presParOf" srcId="{80019677-34BB-4153-A8F1-DB49DE59DE48}" destId="{5FB30579-C936-4241-AE35-B17382B88B40}" srcOrd="4" destOrd="0" presId="urn:microsoft.com/office/officeart/2005/8/layout/hierarchy1"/>
    <dgm:cxn modelId="{FA892929-1385-4974-8929-9E8AB08527A9}" type="presParOf" srcId="{80019677-34BB-4153-A8F1-DB49DE59DE48}" destId="{817A12E7-931D-4118-915B-088A4B670665}" srcOrd="5" destOrd="0" presId="urn:microsoft.com/office/officeart/2005/8/layout/hierarchy1"/>
    <dgm:cxn modelId="{97A5F62C-52D3-444A-97F4-303BEABC9780}" type="presParOf" srcId="{817A12E7-931D-4118-915B-088A4B670665}" destId="{D77AE3DB-545A-45A7-97BC-86CFD3A77542}" srcOrd="0" destOrd="0" presId="urn:microsoft.com/office/officeart/2005/8/layout/hierarchy1"/>
    <dgm:cxn modelId="{F4175FED-E73E-4987-9B53-E9A21FC04427}" type="presParOf" srcId="{D77AE3DB-545A-45A7-97BC-86CFD3A77542}" destId="{8F736B40-2437-40DA-85F7-C91A11312A05}" srcOrd="0" destOrd="0" presId="urn:microsoft.com/office/officeart/2005/8/layout/hierarchy1"/>
    <dgm:cxn modelId="{A71C12F7-65AA-4A9B-B833-0663DAFEBC2C}" type="presParOf" srcId="{D77AE3DB-545A-45A7-97BC-86CFD3A77542}" destId="{0555785C-9381-4036-B9D7-E9784B5706AA}" srcOrd="1" destOrd="0" presId="urn:microsoft.com/office/officeart/2005/8/layout/hierarchy1"/>
    <dgm:cxn modelId="{9BFB0BF5-5AE7-4D84-BECC-AECBCCAD8D9D}" type="presParOf" srcId="{817A12E7-931D-4118-915B-088A4B670665}" destId="{7B05274C-53B5-4578-9BF3-132220B0ED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55D80-B9E7-4BEB-BECA-1F0BBCFB4BC4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F7A71817-9091-4B0B-9284-C0851D674FCD}">
      <dgm:prSet phldrT="[Текст]"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Первый заместитель Председателя Правительства - Игорь Иванович Шувалов</a:t>
          </a:r>
          <a:endParaRPr lang="ru-RU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5E37F87-59A7-4668-A72D-3C66D984DE8B}" type="parTrans" cxnId="{4691E080-F6D9-4E3A-A9AC-2A0EA56850FC}">
      <dgm:prSet/>
      <dgm:spPr/>
      <dgm:t>
        <a:bodyPr/>
        <a:lstStyle/>
        <a:p>
          <a:endParaRPr lang="ru-RU"/>
        </a:p>
      </dgm:t>
    </dgm:pt>
    <dgm:pt modelId="{9660778F-F28B-4B56-8FA4-0C76ED3F3651}" type="sibTrans" cxnId="{4691E080-F6D9-4E3A-A9AC-2A0EA56850FC}">
      <dgm:prSet/>
      <dgm:spPr/>
      <dgm:t>
        <a:bodyPr/>
        <a:lstStyle/>
        <a:p>
          <a:endParaRPr lang="ru-RU"/>
        </a:p>
      </dgm:t>
    </dgm:pt>
    <dgm:pt modelId="{459268F5-2748-4423-97DD-09B91DCF060A}">
      <dgm:prSet phldrT="[Текст]"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- Дмитрий Николаевич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Козак</a:t>
          </a:r>
          <a:endParaRPr lang="ru-RU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6606E1F-6A41-4EB1-A280-688F4CB8EA83}" type="parTrans" cxnId="{27BB2DD4-6566-40C3-9D25-788CB0B967C8}">
      <dgm:prSet/>
      <dgm:spPr/>
      <dgm:t>
        <a:bodyPr/>
        <a:lstStyle/>
        <a:p>
          <a:endParaRPr lang="ru-RU"/>
        </a:p>
      </dgm:t>
    </dgm:pt>
    <dgm:pt modelId="{9C7A48EE-DB5D-49FD-9049-745AC1B68FA4}" type="sibTrans" cxnId="{27BB2DD4-6566-40C3-9D25-788CB0B967C8}">
      <dgm:prSet/>
      <dgm:spPr/>
      <dgm:t>
        <a:bodyPr/>
        <a:lstStyle/>
        <a:p>
          <a:endParaRPr lang="ru-RU"/>
        </a:p>
      </dgm:t>
    </dgm:pt>
    <dgm:pt modelId="{DEB1A493-59C1-49C8-9C4A-B6EDA432CBCA}">
      <dgm:prSet phldrT="[Текст]"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 – Руководитель Аппарата Правительства - Сергей Эдуардович Приходько</a:t>
          </a:r>
          <a:endParaRPr lang="ru-RU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D65F3D0-244E-4C34-B1DC-9F52F07EC91B}" type="parTrans" cxnId="{9A3C136C-83D6-4E50-BBAA-2D66169DBFD6}">
      <dgm:prSet/>
      <dgm:spPr/>
      <dgm:t>
        <a:bodyPr/>
        <a:lstStyle/>
        <a:p>
          <a:endParaRPr lang="ru-RU"/>
        </a:p>
      </dgm:t>
    </dgm:pt>
    <dgm:pt modelId="{6BA6118E-FF11-4CBE-AE22-E84C044D4A63}" type="sibTrans" cxnId="{9A3C136C-83D6-4E50-BBAA-2D66169DBFD6}">
      <dgm:prSet/>
      <dgm:spPr/>
      <dgm:t>
        <a:bodyPr/>
        <a:lstStyle/>
        <a:p>
          <a:endParaRPr lang="ru-RU"/>
        </a:p>
      </dgm:t>
    </dgm:pt>
    <dgm:pt modelId="{0C8FEB75-ED08-4AC1-9CB7-E3A17E2642AE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- Ольга Юрьевна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Голодец</a:t>
          </a:r>
          <a:endParaRPr lang="ru-RU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501EC9A-DC62-41E4-86C5-FECAFB2EECB5}" type="parTrans" cxnId="{881C67EC-98E7-4710-94F9-FF300C50D72C}">
      <dgm:prSet/>
      <dgm:spPr/>
      <dgm:t>
        <a:bodyPr/>
        <a:lstStyle/>
        <a:p>
          <a:endParaRPr lang="ru-RU"/>
        </a:p>
      </dgm:t>
    </dgm:pt>
    <dgm:pt modelId="{19A27E37-1FF8-4284-879A-A0502C99F0C1}" type="sibTrans" cxnId="{881C67EC-98E7-4710-94F9-FF300C50D72C}">
      <dgm:prSet/>
      <dgm:spPr/>
      <dgm:t>
        <a:bodyPr/>
        <a:lstStyle/>
        <a:p>
          <a:endParaRPr lang="ru-RU"/>
        </a:p>
      </dgm:t>
    </dgm:pt>
    <dgm:pt modelId="{FCC4284C-B9A2-42A1-A72A-F03751E71C09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- Аркадий Владимирович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Дворкович</a:t>
          </a:r>
          <a:endParaRPr lang="ru-RU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7004469-6DC6-42E1-BBBC-83F7A17C9481}" type="parTrans" cxnId="{5A8C2F88-0B6F-4602-8907-C0422791C111}">
      <dgm:prSet/>
      <dgm:spPr/>
      <dgm:t>
        <a:bodyPr/>
        <a:lstStyle/>
        <a:p>
          <a:endParaRPr lang="ru-RU"/>
        </a:p>
      </dgm:t>
    </dgm:pt>
    <dgm:pt modelId="{14C6368A-A1CE-483D-9939-E4B45A271251}" type="sibTrans" cxnId="{5A8C2F88-0B6F-4602-8907-C0422791C111}">
      <dgm:prSet/>
      <dgm:spPr/>
      <dgm:t>
        <a:bodyPr/>
        <a:lstStyle/>
        <a:p>
          <a:endParaRPr lang="ru-RU"/>
        </a:p>
      </dgm:t>
    </dgm:pt>
    <dgm:pt modelId="{B58076FE-9B2B-4792-8EC8-5A1E46142046}">
      <dgm:prSet phldrT="[Текст]"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- Дмитрий Олегович Рогозин</a:t>
          </a:r>
          <a:endParaRPr lang="ru-RU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3EBFD19-B718-4724-BF3D-645CEF7D07D8}" type="parTrans" cxnId="{0E5D49BE-F299-4A92-8900-A9F08DCB84AF}">
      <dgm:prSet/>
      <dgm:spPr/>
      <dgm:t>
        <a:bodyPr/>
        <a:lstStyle/>
        <a:p>
          <a:endParaRPr lang="ru-RU"/>
        </a:p>
      </dgm:t>
    </dgm:pt>
    <dgm:pt modelId="{10339926-E1BF-4A4E-B0EB-A84B781A6D0A}" type="sibTrans" cxnId="{0E5D49BE-F299-4A92-8900-A9F08DCB84AF}">
      <dgm:prSet/>
      <dgm:spPr/>
      <dgm:t>
        <a:bodyPr/>
        <a:lstStyle/>
        <a:p>
          <a:endParaRPr lang="ru-RU"/>
        </a:p>
      </dgm:t>
    </dgm:pt>
    <dgm:pt modelId="{46940916-7FDF-4A3F-8B9D-6C1F0B968077}">
      <dgm:prSet phldrT="[Текст]"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– полномочный представитель Президента в Дальневосточном федеральном округе - Юрий Петрович Трутнев</a:t>
          </a:r>
          <a:endParaRPr lang="ru-RU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4B75586-65D4-4EE0-A6E5-377B180D00A6}" type="parTrans" cxnId="{4233783A-6798-4C44-B96F-F748467B5E3A}">
      <dgm:prSet/>
      <dgm:spPr/>
      <dgm:t>
        <a:bodyPr/>
        <a:lstStyle/>
        <a:p>
          <a:endParaRPr lang="ru-RU"/>
        </a:p>
      </dgm:t>
    </dgm:pt>
    <dgm:pt modelId="{2C8012F3-D76C-4988-BD7C-06AC6CC404E7}" type="sibTrans" cxnId="{4233783A-6798-4C44-B96F-F748467B5E3A}">
      <dgm:prSet/>
      <dgm:spPr/>
      <dgm:t>
        <a:bodyPr/>
        <a:lstStyle/>
        <a:p>
          <a:endParaRPr lang="ru-RU"/>
        </a:p>
      </dgm:t>
    </dgm:pt>
    <dgm:pt modelId="{44D83745-50DF-4236-8CDF-01C35EFDC1E2}">
      <dgm:prSet phldrT="[Текст]" custT="1"/>
      <dgm:spPr/>
      <dgm:t>
        <a:bodyPr/>
        <a:lstStyle/>
        <a:p>
          <a:r>
            <a: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- Александр Геннадиевич </a:t>
          </a:r>
          <a:r>
            <a:rPr lang="ru-RU" sz="16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Хлопонин</a:t>
          </a:r>
          <a:endParaRPr lang="ru-RU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DAC976-0BA7-4751-B07A-861E1C5BFC56}" type="parTrans" cxnId="{E47F61AB-DB99-4BAD-A51C-1A05341FDC13}">
      <dgm:prSet/>
      <dgm:spPr/>
      <dgm:t>
        <a:bodyPr/>
        <a:lstStyle/>
        <a:p>
          <a:endParaRPr lang="ru-RU"/>
        </a:p>
      </dgm:t>
    </dgm:pt>
    <dgm:pt modelId="{E8431783-8C26-4CAA-A327-0A96280832A8}" type="sibTrans" cxnId="{E47F61AB-DB99-4BAD-A51C-1A05341FDC13}">
      <dgm:prSet/>
      <dgm:spPr/>
      <dgm:t>
        <a:bodyPr/>
        <a:lstStyle/>
        <a:p>
          <a:endParaRPr lang="ru-RU"/>
        </a:p>
      </dgm:t>
    </dgm:pt>
    <dgm:pt modelId="{7DA93624-5FAA-4D4A-947C-F16DB15AD70C}" type="pres">
      <dgm:prSet presAssocID="{72E55D80-B9E7-4BEB-BECA-1F0BBCFB4BC4}" presName="linearFlow" presStyleCnt="0">
        <dgm:presLayoutVars>
          <dgm:dir/>
          <dgm:resizeHandles val="exact"/>
        </dgm:presLayoutVars>
      </dgm:prSet>
      <dgm:spPr/>
    </dgm:pt>
    <dgm:pt modelId="{D234FF42-D731-47A0-99E0-7358FDD07639}" type="pres">
      <dgm:prSet presAssocID="{F7A71817-9091-4B0B-9284-C0851D674FCD}" presName="composite" presStyleCnt="0"/>
      <dgm:spPr/>
    </dgm:pt>
    <dgm:pt modelId="{3D61335C-E20B-4A0D-90FA-EDB62AF97CB7}" type="pres">
      <dgm:prSet presAssocID="{F7A71817-9091-4B0B-9284-C0851D674FCD}" presName="imgShp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A9C577-17D0-4239-BF0D-37B894A5C325}" type="pres">
      <dgm:prSet presAssocID="{F7A71817-9091-4B0B-9284-C0851D674FCD}" presName="txShp" presStyleLbl="node1" presStyleIdx="0" presStyleCnt="8" custScaleY="109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FFE81-6B7D-474B-BA91-2424BAF9687D}" type="pres">
      <dgm:prSet presAssocID="{9660778F-F28B-4B56-8FA4-0C76ED3F3651}" presName="spacing" presStyleCnt="0"/>
      <dgm:spPr/>
    </dgm:pt>
    <dgm:pt modelId="{200E361E-3E99-45E5-A2A2-6AC9E80AA52D}" type="pres">
      <dgm:prSet presAssocID="{0C8FEB75-ED08-4AC1-9CB7-E3A17E2642AE}" presName="composite" presStyleCnt="0"/>
      <dgm:spPr/>
    </dgm:pt>
    <dgm:pt modelId="{9C2F9DF5-E594-48C2-9CE5-E39A7695A6D4}" type="pres">
      <dgm:prSet presAssocID="{0C8FEB75-ED08-4AC1-9CB7-E3A17E2642AE}" presName="imgShp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D272E4-3B68-4CB0-BD5D-17A32CBF4032}" type="pres">
      <dgm:prSet presAssocID="{0C8FEB75-ED08-4AC1-9CB7-E3A17E2642AE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B23D0-C726-44BE-AAF3-2209246ABF1E}" type="pres">
      <dgm:prSet presAssocID="{19A27E37-1FF8-4284-879A-A0502C99F0C1}" presName="spacing" presStyleCnt="0"/>
      <dgm:spPr/>
    </dgm:pt>
    <dgm:pt modelId="{5BAE2A37-DDFF-491C-A3B8-E4C36F7849AC}" type="pres">
      <dgm:prSet presAssocID="{FCC4284C-B9A2-42A1-A72A-F03751E71C09}" presName="composite" presStyleCnt="0"/>
      <dgm:spPr/>
    </dgm:pt>
    <dgm:pt modelId="{7DA1691C-115A-49BD-91C7-7A49AA168B4E}" type="pres">
      <dgm:prSet presAssocID="{FCC4284C-B9A2-42A1-A72A-F03751E71C09}" presName="imgShp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3964088-A80D-49BC-801B-50D7E976A0D7}" type="pres">
      <dgm:prSet presAssocID="{FCC4284C-B9A2-42A1-A72A-F03751E71C09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0DBAB-E101-4077-960B-29E0C74EC148}" type="pres">
      <dgm:prSet presAssocID="{14C6368A-A1CE-483D-9939-E4B45A271251}" presName="spacing" presStyleCnt="0"/>
      <dgm:spPr/>
    </dgm:pt>
    <dgm:pt modelId="{8E18FF01-F6AC-4FC4-87FF-6300A77B9B6A}" type="pres">
      <dgm:prSet presAssocID="{459268F5-2748-4423-97DD-09B91DCF060A}" presName="composite" presStyleCnt="0"/>
      <dgm:spPr/>
    </dgm:pt>
    <dgm:pt modelId="{167BA560-4F60-4F20-826C-EF2D63B7E9FA}" type="pres">
      <dgm:prSet presAssocID="{459268F5-2748-4423-97DD-09B91DCF060A}" presName="imgShp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9476CA6-607B-4A91-A215-3D20D64CE413}" type="pres">
      <dgm:prSet presAssocID="{459268F5-2748-4423-97DD-09B91DCF060A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7DD1C-4782-405C-9FB4-79DEE8357EAE}" type="pres">
      <dgm:prSet presAssocID="{9C7A48EE-DB5D-49FD-9049-745AC1B68FA4}" presName="spacing" presStyleCnt="0"/>
      <dgm:spPr/>
    </dgm:pt>
    <dgm:pt modelId="{61DD0F37-7601-41D0-8909-D7D34B697264}" type="pres">
      <dgm:prSet presAssocID="{DEB1A493-59C1-49C8-9C4A-B6EDA432CBCA}" presName="composite" presStyleCnt="0"/>
      <dgm:spPr/>
    </dgm:pt>
    <dgm:pt modelId="{F05A7031-14FA-4477-8E95-BE4289A6D8B6}" type="pres">
      <dgm:prSet presAssocID="{DEB1A493-59C1-49C8-9C4A-B6EDA432CBCA}" presName="imgShp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ACB8180-2CA9-4BEA-8F2D-32BC36C01906}" type="pres">
      <dgm:prSet presAssocID="{DEB1A493-59C1-49C8-9C4A-B6EDA432CBCA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533D2-0B07-4BDE-88AF-CC797590F3C9}" type="pres">
      <dgm:prSet presAssocID="{6BA6118E-FF11-4CBE-AE22-E84C044D4A63}" presName="spacing" presStyleCnt="0"/>
      <dgm:spPr/>
    </dgm:pt>
    <dgm:pt modelId="{E0ED3167-7A73-4FCE-BC7F-177EAF735D7A}" type="pres">
      <dgm:prSet presAssocID="{B58076FE-9B2B-4792-8EC8-5A1E46142046}" presName="composite" presStyleCnt="0"/>
      <dgm:spPr/>
    </dgm:pt>
    <dgm:pt modelId="{CE73FB81-570A-4305-AEC4-BC9575AF2FE3}" type="pres">
      <dgm:prSet presAssocID="{B58076FE-9B2B-4792-8EC8-5A1E46142046}" presName="imgShp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09F2E0C-D243-4557-B911-289BF5A92C53}" type="pres">
      <dgm:prSet presAssocID="{B58076FE-9B2B-4792-8EC8-5A1E46142046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1E67A-70EA-483F-8488-A50C9995D2EC}" type="pres">
      <dgm:prSet presAssocID="{10339926-E1BF-4A4E-B0EB-A84B781A6D0A}" presName="spacing" presStyleCnt="0"/>
      <dgm:spPr/>
    </dgm:pt>
    <dgm:pt modelId="{F8558BFA-43CE-44FE-BF99-A762D193E783}" type="pres">
      <dgm:prSet presAssocID="{46940916-7FDF-4A3F-8B9D-6C1F0B968077}" presName="composite" presStyleCnt="0"/>
      <dgm:spPr/>
    </dgm:pt>
    <dgm:pt modelId="{C2EDDDAE-81FB-4687-B531-278EF6803C6B}" type="pres">
      <dgm:prSet presAssocID="{46940916-7FDF-4A3F-8B9D-6C1F0B968077}" presName="imgShp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8461167-088D-42D0-A6A3-DDFA7455BD73}" type="pres">
      <dgm:prSet presAssocID="{46940916-7FDF-4A3F-8B9D-6C1F0B968077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C1C1C-39BE-49AA-8432-7218A0A31219}" type="pres">
      <dgm:prSet presAssocID="{2C8012F3-D76C-4988-BD7C-06AC6CC404E7}" presName="spacing" presStyleCnt="0"/>
      <dgm:spPr/>
    </dgm:pt>
    <dgm:pt modelId="{EFF89F07-BA1D-485B-BA2A-03B494468317}" type="pres">
      <dgm:prSet presAssocID="{44D83745-50DF-4236-8CDF-01C35EFDC1E2}" presName="composite" presStyleCnt="0"/>
      <dgm:spPr/>
    </dgm:pt>
    <dgm:pt modelId="{055213AB-77F8-4E30-8EF5-14A41ACDFB6E}" type="pres">
      <dgm:prSet presAssocID="{44D83745-50DF-4236-8CDF-01C35EFDC1E2}" presName="imgShp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6F6A5ECF-2617-42F4-9360-F2694FED26FC}" type="pres">
      <dgm:prSet presAssocID="{44D83745-50DF-4236-8CDF-01C35EFDC1E2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BB5740-B6B6-4678-9964-C35D60489CC8}" type="presOf" srcId="{46940916-7FDF-4A3F-8B9D-6C1F0B968077}" destId="{18461167-088D-42D0-A6A3-DDFA7455BD73}" srcOrd="0" destOrd="0" presId="urn:microsoft.com/office/officeart/2005/8/layout/vList3"/>
    <dgm:cxn modelId="{AB111802-4204-4647-AD95-0FEA4A8166D3}" type="presOf" srcId="{F7A71817-9091-4B0B-9284-C0851D674FCD}" destId="{48A9C577-17D0-4239-BF0D-37B894A5C325}" srcOrd="0" destOrd="0" presId="urn:microsoft.com/office/officeart/2005/8/layout/vList3"/>
    <dgm:cxn modelId="{881C67EC-98E7-4710-94F9-FF300C50D72C}" srcId="{72E55D80-B9E7-4BEB-BECA-1F0BBCFB4BC4}" destId="{0C8FEB75-ED08-4AC1-9CB7-E3A17E2642AE}" srcOrd="1" destOrd="0" parTransId="{1501EC9A-DC62-41E4-86C5-FECAFB2EECB5}" sibTransId="{19A27E37-1FF8-4284-879A-A0502C99F0C1}"/>
    <dgm:cxn modelId="{F01A18DB-1FF8-487B-8F70-B2904B2F05B1}" type="presOf" srcId="{44D83745-50DF-4236-8CDF-01C35EFDC1E2}" destId="{6F6A5ECF-2617-42F4-9360-F2694FED26FC}" srcOrd="0" destOrd="0" presId="urn:microsoft.com/office/officeart/2005/8/layout/vList3"/>
    <dgm:cxn modelId="{5A8C2F88-0B6F-4602-8907-C0422791C111}" srcId="{72E55D80-B9E7-4BEB-BECA-1F0BBCFB4BC4}" destId="{FCC4284C-B9A2-42A1-A72A-F03751E71C09}" srcOrd="2" destOrd="0" parTransId="{37004469-6DC6-42E1-BBBC-83F7A17C9481}" sibTransId="{14C6368A-A1CE-483D-9939-E4B45A271251}"/>
    <dgm:cxn modelId="{27BB2DD4-6566-40C3-9D25-788CB0B967C8}" srcId="{72E55D80-B9E7-4BEB-BECA-1F0BBCFB4BC4}" destId="{459268F5-2748-4423-97DD-09B91DCF060A}" srcOrd="3" destOrd="0" parTransId="{76606E1F-6A41-4EB1-A280-688F4CB8EA83}" sibTransId="{9C7A48EE-DB5D-49FD-9049-745AC1B68FA4}"/>
    <dgm:cxn modelId="{C3D5FF99-105F-4B13-AE7E-D87C427CEEAE}" type="presOf" srcId="{0C8FEB75-ED08-4AC1-9CB7-E3A17E2642AE}" destId="{B1D272E4-3B68-4CB0-BD5D-17A32CBF4032}" srcOrd="0" destOrd="0" presId="urn:microsoft.com/office/officeart/2005/8/layout/vList3"/>
    <dgm:cxn modelId="{E47F61AB-DB99-4BAD-A51C-1A05341FDC13}" srcId="{72E55D80-B9E7-4BEB-BECA-1F0BBCFB4BC4}" destId="{44D83745-50DF-4236-8CDF-01C35EFDC1E2}" srcOrd="7" destOrd="0" parTransId="{E2DAC976-0BA7-4751-B07A-861E1C5BFC56}" sibTransId="{E8431783-8C26-4CAA-A327-0A96280832A8}"/>
    <dgm:cxn modelId="{C12EBE9A-5AC8-4F6B-850C-196F289EE4FE}" type="presOf" srcId="{FCC4284C-B9A2-42A1-A72A-F03751E71C09}" destId="{B3964088-A80D-49BC-801B-50D7E976A0D7}" srcOrd="0" destOrd="0" presId="urn:microsoft.com/office/officeart/2005/8/layout/vList3"/>
    <dgm:cxn modelId="{9A3C136C-83D6-4E50-BBAA-2D66169DBFD6}" srcId="{72E55D80-B9E7-4BEB-BECA-1F0BBCFB4BC4}" destId="{DEB1A493-59C1-49C8-9C4A-B6EDA432CBCA}" srcOrd="4" destOrd="0" parTransId="{3D65F3D0-244E-4C34-B1DC-9F52F07EC91B}" sibTransId="{6BA6118E-FF11-4CBE-AE22-E84C044D4A63}"/>
    <dgm:cxn modelId="{E1950935-CC6D-4D59-A09A-D4ACAB106105}" type="presOf" srcId="{DEB1A493-59C1-49C8-9C4A-B6EDA432CBCA}" destId="{6ACB8180-2CA9-4BEA-8F2D-32BC36C01906}" srcOrd="0" destOrd="0" presId="urn:microsoft.com/office/officeart/2005/8/layout/vList3"/>
    <dgm:cxn modelId="{0E5D49BE-F299-4A92-8900-A9F08DCB84AF}" srcId="{72E55D80-B9E7-4BEB-BECA-1F0BBCFB4BC4}" destId="{B58076FE-9B2B-4792-8EC8-5A1E46142046}" srcOrd="5" destOrd="0" parTransId="{33EBFD19-B718-4724-BF3D-645CEF7D07D8}" sibTransId="{10339926-E1BF-4A4E-B0EB-A84B781A6D0A}"/>
    <dgm:cxn modelId="{4691E080-F6D9-4E3A-A9AC-2A0EA56850FC}" srcId="{72E55D80-B9E7-4BEB-BECA-1F0BBCFB4BC4}" destId="{F7A71817-9091-4B0B-9284-C0851D674FCD}" srcOrd="0" destOrd="0" parTransId="{95E37F87-59A7-4668-A72D-3C66D984DE8B}" sibTransId="{9660778F-F28B-4B56-8FA4-0C76ED3F3651}"/>
    <dgm:cxn modelId="{1F615AD3-AA35-44BD-B98C-C110D1E88DD1}" type="presOf" srcId="{B58076FE-9B2B-4792-8EC8-5A1E46142046}" destId="{A09F2E0C-D243-4557-B911-289BF5A92C53}" srcOrd="0" destOrd="0" presId="urn:microsoft.com/office/officeart/2005/8/layout/vList3"/>
    <dgm:cxn modelId="{231F535F-65D5-443E-A5DB-CF5CFE814B24}" type="presOf" srcId="{459268F5-2748-4423-97DD-09B91DCF060A}" destId="{C9476CA6-607B-4A91-A215-3D20D64CE413}" srcOrd="0" destOrd="0" presId="urn:microsoft.com/office/officeart/2005/8/layout/vList3"/>
    <dgm:cxn modelId="{4233783A-6798-4C44-B96F-F748467B5E3A}" srcId="{72E55D80-B9E7-4BEB-BECA-1F0BBCFB4BC4}" destId="{46940916-7FDF-4A3F-8B9D-6C1F0B968077}" srcOrd="6" destOrd="0" parTransId="{94B75586-65D4-4EE0-A6E5-377B180D00A6}" sibTransId="{2C8012F3-D76C-4988-BD7C-06AC6CC404E7}"/>
    <dgm:cxn modelId="{9C4F7B89-8CC5-4BF3-9916-6178DF90D16E}" type="presOf" srcId="{72E55D80-B9E7-4BEB-BECA-1F0BBCFB4BC4}" destId="{7DA93624-5FAA-4D4A-947C-F16DB15AD70C}" srcOrd="0" destOrd="0" presId="urn:microsoft.com/office/officeart/2005/8/layout/vList3"/>
    <dgm:cxn modelId="{6E61F060-9C27-4261-B0F6-95B25828FAD0}" type="presParOf" srcId="{7DA93624-5FAA-4D4A-947C-F16DB15AD70C}" destId="{D234FF42-D731-47A0-99E0-7358FDD07639}" srcOrd="0" destOrd="0" presId="urn:microsoft.com/office/officeart/2005/8/layout/vList3"/>
    <dgm:cxn modelId="{056DC3C2-5AC9-47BA-AF35-866170C2F543}" type="presParOf" srcId="{D234FF42-D731-47A0-99E0-7358FDD07639}" destId="{3D61335C-E20B-4A0D-90FA-EDB62AF97CB7}" srcOrd="0" destOrd="0" presId="urn:microsoft.com/office/officeart/2005/8/layout/vList3"/>
    <dgm:cxn modelId="{AE03F81A-5F44-4055-ABE2-33976FBCBB1F}" type="presParOf" srcId="{D234FF42-D731-47A0-99E0-7358FDD07639}" destId="{48A9C577-17D0-4239-BF0D-37B894A5C325}" srcOrd="1" destOrd="0" presId="urn:microsoft.com/office/officeart/2005/8/layout/vList3"/>
    <dgm:cxn modelId="{4C093EE5-4299-4C37-83C2-1730F186D650}" type="presParOf" srcId="{7DA93624-5FAA-4D4A-947C-F16DB15AD70C}" destId="{CDEFFE81-6B7D-474B-BA91-2424BAF9687D}" srcOrd="1" destOrd="0" presId="urn:microsoft.com/office/officeart/2005/8/layout/vList3"/>
    <dgm:cxn modelId="{CE7D447A-DBB8-4C80-A82D-9F01602F3944}" type="presParOf" srcId="{7DA93624-5FAA-4D4A-947C-F16DB15AD70C}" destId="{200E361E-3E99-45E5-A2A2-6AC9E80AA52D}" srcOrd="2" destOrd="0" presId="urn:microsoft.com/office/officeart/2005/8/layout/vList3"/>
    <dgm:cxn modelId="{906C87D2-62B2-4D54-A2AD-40C576F73080}" type="presParOf" srcId="{200E361E-3E99-45E5-A2A2-6AC9E80AA52D}" destId="{9C2F9DF5-E594-48C2-9CE5-E39A7695A6D4}" srcOrd="0" destOrd="0" presId="urn:microsoft.com/office/officeart/2005/8/layout/vList3"/>
    <dgm:cxn modelId="{AA22CD63-A2A7-4988-9D15-258A4F199848}" type="presParOf" srcId="{200E361E-3E99-45E5-A2A2-6AC9E80AA52D}" destId="{B1D272E4-3B68-4CB0-BD5D-17A32CBF4032}" srcOrd="1" destOrd="0" presId="urn:microsoft.com/office/officeart/2005/8/layout/vList3"/>
    <dgm:cxn modelId="{1931F944-5ED0-4C96-8566-61333A775AE4}" type="presParOf" srcId="{7DA93624-5FAA-4D4A-947C-F16DB15AD70C}" destId="{26BB23D0-C726-44BE-AAF3-2209246ABF1E}" srcOrd="3" destOrd="0" presId="urn:microsoft.com/office/officeart/2005/8/layout/vList3"/>
    <dgm:cxn modelId="{7C380FB4-8B6F-473F-82B7-5D457FDB14AC}" type="presParOf" srcId="{7DA93624-5FAA-4D4A-947C-F16DB15AD70C}" destId="{5BAE2A37-DDFF-491C-A3B8-E4C36F7849AC}" srcOrd="4" destOrd="0" presId="urn:microsoft.com/office/officeart/2005/8/layout/vList3"/>
    <dgm:cxn modelId="{4A3603A9-E609-403A-8C6A-FC5B72457367}" type="presParOf" srcId="{5BAE2A37-DDFF-491C-A3B8-E4C36F7849AC}" destId="{7DA1691C-115A-49BD-91C7-7A49AA168B4E}" srcOrd="0" destOrd="0" presId="urn:microsoft.com/office/officeart/2005/8/layout/vList3"/>
    <dgm:cxn modelId="{78D478B5-DC78-462F-B915-E3ACBCCAAF59}" type="presParOf" srcId="{5BAE2A37-DDFF-491C-A3B8-E4C36F7849AC}" destId="{B3964088-A80D-49BC-801B-50D7E976A0D7}" srcOrd="1" destOrd="0" presId="urn:microsoft.com/office/officeart/2005/8/layout/vList3"/>
    <dgm:cxn modelId="{742F73DF-BF29-4F0C-AC87-1E78C9D7BA27}" type="presParOf" srcId="{7DA93624-5FAA-4D4A-947C-F16DB15AD70C}" destId="{3B90DBAB-E101-4077-960B-29E0C74EC148}" srcOrd="5" destOrd="0" presId="urn:microsoft.com/office/officeart/2005/8/layout/vList3"/>
    <dgm:cxn modelId="{A5F7353A-A4CC-4149-B320-A32360B9356B}" type="presParOf" srcId="{7DA93624-5FAA-4D4A-947C-F16DB15AD70C}" destId="{8E18FF01-F6AC-4FC4-87FF-6300A77B9B6A}" srcOrd="6" destOrd="0" presId="urn:microsoft.com/office/officeart/2005/8/layout/vList3"/>
    <dgm:cxn modelId="{97C01416-3986-49A9-862B-DFCA065A637A}" type="presParOf" srcId="{8E18FF01-F6AC-4FC4-87FF-6300A77B9B6A}" destId="{167BA560-4F60-4F20-826C-EF2D63B7E9FA}" srcOrd="0" destOrd="0" presId="urn:microsoft.com/office/officeart/2005/8/layout/vList3"/>
    <dgm:cxn modelId="{600B77C9-6466-41FC-AE52-2E58A3BF0C02}" type="presParOf" srcId="{8E18FF01-F6AC-4FC4-87FF-6300A77B9B6A}" destId="{C9476CA6-607B-4A91-A215-3D20D64CE413}" srcOrd="1" destOrd="0" presId="urn:microsoft.com/office/officeart/2005/8/layout/vList3"/>
    <dgm:cxn modelId="{3A4D91F3-A036-47B0-A69A-B845AB7ED5D7}" type="presParOf" srcId="{7DA93624-5FAA-4D4A-947C-F16DB15AD70C}" destId="{2D37DD1C-4782-405C-9FB4-79DEE8357EAE}" srcOrd="7" destOrd="0" presId="urn:microsoft.com/office/officeart/2005/8/layout/vList3"/>
    <dgm:cxn modelId="{600A44DD-CA0F-4CF0-80DF-546D568D86F0}" type="presParOf" srcId="{7DA93624-5FAA-4D4A-947C-F16DB15AD70C}" destId="{61DD0F37-7601-41D0-8909-D7D34B697264}" srcOrd="8" destOrd="0" presId="urn:microsoft.com/office/officeart/2005/8/layout/vList3"/>
    <dgm:cxn modelId="{E7C81CC9-1F92-4918-8EBF-F8EEF49C7E11}" type="presParOf" srcId="{61DD0F37-7601-41D0-8909-D7D34B697264}" destId="{F05A7031-14FA-4477-8E95-BE4289A6D8B6}" srcOrd="0" destOrd="0" presId="urn:microsoft.com/office/officeart/2005/8/layout/vList3"/>
    <dgm:cxn modelId="{80C7F387-A584-4312-8A04-5B70659FFEDF}" type="presParOf" srcId="{61DD0F37-7601-41D0-8909-D7D34B697264}" destId="{6ACB8180-2CA9-4BEA-8F2D-32BC36C01906}" srcOrd="1" destOrd="0" presId="urn:microsoft.com/office/officeart/2005/8/layout/vList3"/>
    <dgm:cxn modelId="{4E888F77-DB14-49DD-9D2D-1405923A5B34}" type="presParOf" srcId="{7DA93624-5FAA-4D4A-947C-F16DB15AD70C}" destId="{A7F533D2-0B07-4BDE-88AF-CC797590F3C9}" srcOrd="9" destOrd="0" presId="urn:microsoft.com/office/officeart/2005/8/layout/vList3"/>
    <dgm:cxn modelId="{9C97568D-A952-4A0A-9928-6DE0ECDC847F}" type="presParOf" srcId="{7DA93624-5FAA-4D4A-947C-F16DB15AD70C}" destId="{E0ED3167-7A73-4FCE-BC7F-177EAF735D7A}" srcOrd="10" destOrd="0" presId="urn:microsoft.com/office/officeart/2005/8/layout/vList3"/>
    <dgm:cxn modelId="{63207E13-BACA-44CC-A00D-B1FC5741EDB6}" type="presParOf" srcId="{E0ED3167-7A73-4FCE-BC7F-177EAF735D7A}" destId="{CE73FB81-570A-4305-AEC4-BC9575AF2FE3}" srcOrd="0" destOrd="0" presId="urn:microsoft.com/office/officeart/2005/8/layout/vList3"/>
    <dgm:cxn modelId="{91D8E172-B42A-427C-AA97-11931A16EDD3}" type="presParOf" srcId="{E0ED3167-7A73-4FCE-BC7F-177EAF735D7A}" destId="{A09F2E0C-D243-4557-B911-289BF5A92C53}" srcOrd="1" destOrd="0" presId="urn:microsoft.com/office/officeart/2005/8/layout/vList3"/>
    <dgm:cxn modelId="{1FD3306A-3CC4-448F-99BA-1ADFA5A2A056}" type="presParOf" srcId="{7DA93624-5FAA-4D4A-947C-F16DB15AD70C}" destId="{1B71E67A-70EA-483F-8488-A50C9995D2EC}" srcOrd="11" destOrd="0" presId="urn:microsoft.com/office/officeart/2005/8/layout/vList3"/>
    <dgm:cxn modelId="{EF240D39-DBC9-4EA4-B67C-931507C45700}" type="presParOf" srcId="{7DA93624-5FAA-4D4A-947C-F16DB15AD70C}" destId="{F8558BFA-43CE-44FE-BF99-A762D193E783}" srcOrd="12" destOrd="0" presId="urn:microsoft.com/office/officeart/2005/8/layout/vList3"/>
    <dgm:cxn modelId="{D17EF234-EF40-4387-AB66-7B53ABD3A73F}" type="presParOf" srcId="{F8558BFA-43CE-44FE-BF99-A762D193E783}" destId="{C2EDDDAE-81FB-4687-B531-278EF6803C6B}" srcOrd="0" destOrd="0" presId="urn:microsoft.com/office/officeart/2005/8/layout/vList3"/>
    <dgm:cxn modelId="{AF267977-F3C6-4DB6-856D-4DEEA32554DB}" type="presParOf" srcId="{F8558BFA-43CE-44FE-BF99-A762D193E783}" destId="{18461167-088D-42D0-A6A3-DDFA7455BD73}" srcOrd="1" destOrd="0" presId="urn:microsoft.com/office/officeart/2005/8/layout/vList3"/>
    <dgm:cxn modelId="{E2D6F8D4-C032-4823-9219-40708FD6ABBC}" type="presParOf" srcId="{7DA93624-5FAA-4D4A-947C-F16DB15AD70C}" destId="{907C1C1C-39BE-49AA-8432-7218A0A31219}" srcOrd="13" destOrd="0" presId="urn:microsoft.com/office/officeart/2005/8/layout/vList3"/>
    <dgm:cxn modelId="{F2333B7A-18E4-4A73-8CB7-7328CCBF0350}" type="presParOf" srcId="{7DA93624-5FAA-4D4A-947C-F16DB15AD70C}" destId="{EFF89F07-BA1D-485B-BA2A-03B494468317}" srcOrd="14" destOrd="0" presId="urn:microsoft.com/office/officeart/2005/8/layout/vList3"/>
    <dgm:cxn modelId="{EA0785E8-1588-48D9-B623-0F84361FD102}" type="presParOf" srcId="{EFF89F07-BA1D-485B-BA2A-03B494468317}" destId="{055213AB-77F8-4E30-8EF5-14A41ACDFB6E}" srcOrd="0" destOrd="0" presId="urn:microsoft.com/office/officeart/2005/8/layout/vList3"/>
    <dgm:cxn modelId="{9FBE54B4-7EC8-4B73-8AA6-DC9D90249085}" type="presParOf" srcId="{EFF89F07-BA1D-485B-BA2A-03B494468317}" destId="{6F6A5ECF-2617-42F4-9360-F2694FED26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EC3E60-14F5-4F3D-B199-B097E9FF48D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870587-AAF8-4B47-AD66-DE4588DE48A3}">
      <dgm:prSet phldrT="[Текст]"/>
      <dgm:spPr/>
      <dgm:t>
        <a:bodyPr/>
        <a:lstStyle/>
        <a:p>
          <a:r>
            <a:rPr lang="ru-RU" dirty="0" smtClean="0"/>
            <a:t>Акты Правительства</a:t>
          </a:r>
          <a:endParaRPr lang="ru-RU" dirty="0"/>
        </a:p>
      </dgm:t>
    </dgm:pt>
    <dgm:pt modelId="{DC52B973-E600-4E6E-B591-29B0060BEACA}" type="parTrans" cxnId="{6067F4CF-63B2-419C-9E35-1EE030437A9F}">
      <dgm:prSet/>
      <dgm:spPr/>
      <dgm:t>
        <a:bodyPr/>
        <a:lstStyle/>
        <a:p>
          <a:endParaRPr lang="ru-RU"/>
        </a:p>
      </dgm:t>
    </dgm:pt>
    <dgm:pt modelId="{B94E53BA-52F9-494D-A0DA-C39900444A0C}" type="sibTrans" cxnId="{6067F4CF-63B2-419C-9E35-1EE030437A9F}">
      <dgm:prSet/>
      <dgm:spPr/>
      <dgm:t>
        <a:bodyPr/>
        <a:lstStyle/>
        <a:p>
          <a:endParaRPr lang="ru-RU"/>
        </a:p>
      </dgm:t>
    </dgm:pt>
    <dgm:pt modelId="{CA8AB2A7-411C-43CF-BEBC-8B22C7794795}">
      <dgm:prSet phldrT="[Текст]"/>
      <dgm:spPr/>
      <dgm:t>
        <a:bodyPr/>
        <a:lstStyle/>
        <a:p>
          <a:r>
            <a:rPr lang="ru-RU" dirty="0" smtClean="0"/>
            <a:t>Постановления</a:t>
          </a:r>
          <a:endParaRPr lang="ru-RU" dirty="0"/>
        </a:p>
      </dgm:t>
    </dgm:pt>
    <dgm:pt modelId="{32E1EEBC-DC5B-4693-ABFE-36222E5450B8}" type="parTrans" cxnId="{4C8EF4C6-92FA-4099-B5CB-700B6277BF04}">
      <dgm:prSet/>
      <dgm:spPr/>
      <dgm:t>
        <a:bodyPr/>
        <a:lstStyle/>
        <a:p>
          <a:endParaRPr lang="ru-RU"/>
        </a:p>
      </dgm:t>
    </dgm:pt>
    <dgm:pt modelId="{A4D2AAB4-8683-49C1-A001-B80E75B2FFAE}" type="sibTrans" cxnId="{4C8EF4C6-92FA-4099-B5CB-700B6277BF04}">
      <dgm:prSet/>
      <dgm:spPr/>
      <dgm:t>
        <a:bodyPr/>
        <a:lstStyle/>
        <a:p>
          <a:endParaRPr lang="ru-RU"/>
        </a:p>
      </dgm:t>
    </dgm:pt>
    <dgm:pt modelId="{E07D5E4E-0357-4E62-80D4-F4B3EB9A0013}">
      <dgm:prSet phldrT="[Текст]"/>
      <dgm:spPr/>
      <dgm:t>
        <a:bodyPr/>
        <a:lstStyle/>
        <a:p>
          <a:r>
            <a:rPr lang="ru-RU" dirty="0" smtClean="0"/>
            <a:t>Распоряжения</a:t>
          </a:r>
          <a:endParaRPr lang="ru-RU" dirty="0"/>
        </a:p>
      </dgm:t>
    </dgm:pt>
    <dgm:pt modelId="{BDC73363-88FB-44C6-B238-EA86A96290B5}" type="parTrans" cxnId="{BAEFD0A8-65BF-49F8-8103-B56DFBD0AD6C}">
      <dgm:prSet/>
      <dgm:spPr/>
      <dgm:t>
        <a:bodyPr/>
        <a:lstStyle/>
        <a:p>
          <a:endParaRPr lang="ru-RU"/>
        </a:p>
      </dgm:t>
    </dgm:pt>
    <dgm:pt modelId="{7C6ABF09-0BFB-4D87-BDCA-AA6116036E85}" type="sibTrans" cxnId="{BAEFD0A8-65BF-49F8-8103-B56DFBD0AD6C}">
      <dgm:prSet/>
      <dgm:spPr/>
      <dgm:t>
        <a:bodyPr/>
        <a:lstStyle/>
        <a:p>
          <a:endParaRPr lang="ru-RU"/>
        </a:p>
      </dgm:t>
    </dgm:pt>
    <dgm:pt modelId="{1E7ADA51-00D5-476C-B99F-A5F18ABA480F}" type="pres">
      <dgm:prSet presAssocID="{0CEC3E60-14F5-4F3D-B199-B097E9FF4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4674BE-106A-4DAD-9A0A-30D3D1EB3AC5}" type="pres">
      <dgm:prSet presAssocID="{80870587-AAF8-4B47-AD66-DE4588DE48A3}" presName="hierRoot1" presStyleCnt="0">
        <dgm:presLayoutVars>
          <dgm:hierBranch val="init"/>
        </dgm:presLayoutVars>
      </dgm:prSet>
      <dgm:spPr/>
    </dgm:pt>
    <dgm:pt modelId="{64A6B29F-3CA9-482A-AC3F-60B29BEB20C5}" type="pres">
      <dgm:prSet presAssocID="{80870587-AAF8-4B47-AD66-DE4588DE48A3}" presName="rootComposite1" presStyleCnt="0"/>
      <dgm:spPr/>
    </dgm:pt>
    <dgm:pt modelId="{EFC9712A-FF3D-482C-BCF1-868465A1BC5A}" type="pres">
      <dgm:prSet presAssocID="{80870587-AAF8-4B47-AD66-DE4588DE48A3}" presName="rootText1" presStyleLbl="node0" presStyleIdx="0" presStyleCnt="1" custLinFactNeighborX="-2367" custLinFactNeighborY="-17192">
        <dgm:presLayoutVars>
          <dgm:chPref val="3"/>
        </dgm:presLayoutVars>
      </dgm:prSet>
      <dgm:spPr/>
    </dgm:pt>
    <dgm:pt modelId="{0BE30AF6-E2D8-42D3-90CD-46A3149CF552}" type="pres">
      <dgm:prSet presAssocID="{80870587-AAF8-4B47-AD66-DE4588DE48A3}" presName="rootConnector1" presStyleLbl="node1" presStyleIdx="0" presStyleCnt="0"/>
      <dgm:spPr/>
    </dgm:pt>
    <dgm:pt modelId="{BD33C6D2-A46F-4460-A2C1-56C9500CD15D}" type="pres">
      <dgm:prSet presAssocID="{80870587-AAF8-4B47-AD66-DE4588DE48A3}" presName="hierChild2" presStyleCnt="0"/>
      <dgm:spPr/>
    </dgm:pt>
    <dgm:pt modelId="{14750937-9A1A-43CC-AA69-7C873041F559}" type="pres">
      <dgm:prSet presAssocID="{32E1EEBC-DC5B-4693-ABFE-36222E5450B8}" presName="Name37" presStyleLbl="parChTrans1D2" presStyleIdx="0" presStyleCnt="2"/>
      <dgm:spPr/>
    </dgm:pt>
    <dgm:pt modelId="{0BA04A7A-CA15-4DB0-9832-7FC4D5D4D5B7}" type="pres">
      <dgm:prSet presAssocID="{CA8AB2A7-411C-43CF-BEBC-8B22C7794795}" presName="hierRoot2" presStyleCnt="0">
        <dgm:presLayoutVars>
          <dgm:hierBranch val="init"/>
        </dgm:presLayoutVars>
      </dgm:prSet>
      <dgm:spPr/>
    </dgm:pt>
    <dgm:pt modelId="{C2695C2A-70E4-472D-A29F-86AE2E4DAE76}" type="pres">
      <dgm:prSet presAssocID="{CA8AB2A7-411C-43CF-BEBC-8B22C7794795}" presName="rootComposite" presStyleCnt="0"/>
      <dgm:spPr/>
    </dgm:pt>
    <dgm:pt modelId="{080CC410-E1C9-4EB5-82E4-EA980B1074C9}" type="pres">
      <dgm:prSet presAssocID="{CA8AB2A7-411C-43CF-BEBC-8B22C779479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F8CEC3-464E-47A8-B3B9-1CA22B278E6C}" type="pres">
      <dgm:prSet presAssocID="{CA8AB2A7-411C-43CF-BEBC-8B22C7794795}" presName="rootConnector" presStyleLbl="node2" presStyleIdx="0" presStyleCnt="2"/>
      <dgm:spPr/>
    </dgm:pt>
    <dgm:pt modelId="{A6F7E25A-F5D2-4566-8BE7-F5B37F3F97D3}" type="pres">
      <dgm:prSet presAssocID="{CA8AB2A7-411C-43CF-BEBC-8B22C7794795}" presName="hierChild4" presStyleCnt="0"/>
      <dgm:spPr/>
    </dgm:pt>
    <dgm:pt modelId="{81B403B0-16C8-4732-8B56-DD8794C63A66}" type="pres">
      <dgm:prSet presAssocID="{CA8AB2A7-411C-43CF-BEBC-8B22C7794795}" presName="hierChild5" presStyleCnt="0"/>
      <dgm:spPr/>
    </dgm:pt>
    <dgm:pt modelId="{67CCA5AA-6063-4DFE-81EF-041FDFDD24FE}" type="pres">
      <dgm:prSet presAssocID="{BDC73363-88FB-44C6-B238-EA86A96290B5}" presName="Name37" presStyleLbl="parChTrans1D2" presStyleIdx="1" presStyleCnt="2"/>
      <dgm:spPr/>
    </dgm:pt>
    <dgm:pt modelId="{D1F9A488-0DD2-44AF-B2A3-18188C73A5AF}" type="pres">
      <dgm:prSet presAssocID="{E07D5E4E-0357-4E62-80D4-F4B3EB9A0013}" presName="hierRoot2" presStyleCnt="0">
        <dgm:presLayoutVars>
          <dgm:hierBranch val="init"/>
        </dgm:presLayoutVars>
      </dgm:prSet>
      <dgm:spPr/>
    </dgm:pt>
    <dgm:pt modelId="{3D63D2C9-846B-44CE-844B-0506EAFCB3AF}" type="pres">
      <dgm:prSet presAssocID="{E07D5E4E-0357-4E62-80D4-F4B3EB9A0013}" presName="rootComposite" presStyleCnt="0"/>
      <dgm:spPr/>
    </dgm:pt>
    <dgm:pt modelId="{D753B0ED-CBF9-432F-8E53-A744E2416808}" type="pres">
      <dgm:prSet presAssocID="{E07D5E4E-0357-4E62-80D4-F4B3EB9A0013}" presName="rootText" presStyleLbl="node2" presStyleIdx="1" presStyleCnt="2">
        <dgm:presLayoutVars>
          <dgm:chPref val="3"/>
        </dgm:presLayoutVars>
      </dgm:prSet>
      <dgm:spPr/>
    </dgm:pt>
    <dgm:pt modelId="{D5EF5714-C32F-489B-87C4-4FAE9B677FD7}" type="pres">
      <dgm:prSet presAssocID="{E07D5E4E-0357-4E62-80D4-F4B3EB9A0013}" presName="rootConnector" presStyleLbl="node2" presStyleIdx="1" presStyleCnt="2"/>
      <dgm:spPr/>
    </dgm:pt>
    <dgm:pt modelId="{4788F25F-07AE-4720-9C18-42340A4DB4D3}" type="pres">
      <dgm:prSet presAssocID="{E07D5E4E-0357-4E62-80D4-F4B3EB9A0013}" presName="hierChild4" presStyleCnt="0"/>
      <dgm:spPr/>
    </dgm:pt>
    <dgm:pt modelId="{D6C92C47-1374-4E7C-900F-9BD37AB78785}" type="pres">
      <dgm:prSet presAssocID="{E07D5E4E-0357-4E62-80D4-F4B3EB9A0013}" presName="hierChild5" presStyleCnt="0"/>
      <dgm:spPr/>
    </dgm:pt>
    <dgm:pt modelId="{9EA99AA8-8709-4349-A6C9-00A63D10CE6F}" type="pres">
      <dgm:prSet presAssocID="{80870587-AAF8-4B47-AD66-DE4588DE48A3}" presName="hierChild3" presStyleCnt="0"/>
      <dgm:spPr/>
    </dgm:pt>
  </dgm:ptLst>
  <dgm:cxnLst>
    <dgm:cxn modelId="{BAEFD0A8-65BF-49F8-8103-B56DFBD0AD6C}" srcId="{80870587-AAF8-4B47-AD66-DE4588DE48A3}" destId="{E07D5E4E-0357-4E62-80D4-F4B3EB9A0013}" srcOrd="1" destOrd="0" parTransId="{BDC73363-88FB-44C6-B238-EA86A96290B5}" sibTransId="{7C6ABF09-0BFB-4D87-BDCA-AA6116036E85}"/>
    <dgm:cxn modelId="{A9E66822-C64E-4316-8B33-E90F8AD7C8B0}" type="presOf" srcId="{80870587-AAF8-4B47-AD66-DE4588DE48A3}" destId="{0BE30AF6-E2D8-42D3-90CD-46A3149CF552}" srcOrd="1" destOrd="0" presId="urn:microsoft.com/office/officeart/2005/8/layout/orgChart1"/>
    <dgm:cxn modelId="{A04267BF-BAEA-41AF-93D6-809732FD938D}" type="presOf" srcId="{80870587-AAF8-4B47-AD66-DE4588DE48A3}" destId="{EFC9712A-FF3D-482C-BCF1-868465A1BC5A}" srcOrd="0" destOrd="0" presId="urn:microsoft.com/office/officeart/2005/8/layout/orgChart1"/>
    <dgm:cxn modelId="{2B1FEC50-75DB-48FD-91F0-0B670C27F094}" type="presOf" srcId="{0CEC3E60-14F5-4F3D-B199-B097E9FF48DE}" destId="{1E7ADA51-00D5-476C-B99F-A5F18ABA480F}" srcOrd="0" destOrd="0" presId="urn:microsoft.com/office/officeart/2005/8/layout/orgChart1"/>
    <dgm:cxn modelId="{BCB5FE99-DE92-4550-8D46-1E46377D8A8D}" type="presOf" srcId="{32E1EEBC-DC5B-4693-ABFE-36222E5450B8}" destId="{14750937-9A1A-43CC-AA69-7C873041F559}" srcOrd="0" destOrd="0" presId="urn:microsoft.com/office/officeart/2005/8/layout/orgChart1"/>
    <dgm:cxn modelId="{D3CF9145-BC11-4307-887F-9323E4AC9FD4}" type="presOf" srcId="{BDC73363-88FB-44C6-B238-EA86A96290B5}" destId="{67CCA5AA-6063-4DFE-81EF-041FDFDD24FE}" srcOrd="0" destOrd="0" presId="urn:microsoft.com/office/officeart/2005/8/layout/orgChart1"/>
    <dgm:cxn modelId="{E4EA9086-44A6-4904-A3D9-D86E1C927652}" type="presOf" srcId="{E07D5E4E-0357-4E62-80D4-F4B3EB9A0013}" destId="{D753B0ED-CBF9-432F-8E53-A744E2416808}" srcOrd="0" destOrd="0" presId="urn:microsoft.com/office/officeart/2005/8/layout/orgChart1"/>
    <dgm:cxn modelId="{5CC18074-12EF-458A-98A9-78DFB8612E6B}" type="presOf" srcId="{CA8AB2A7-411C-43CF-BEBC-8B22C7794795}" destId="{080CC410-E1C9-4EB5-82E4-EA980B1074C9}" srcOrd="0" destOrd="0" presId="urn:microsoft.com/office/officeart/2005/8/layout/orgChart1"/>
    <dgm:cxn modelId="{C218474E-93A7-4F01-B32F-0320386963E8}" type="presOf" srcId="{CA8AB2A7-411C-43CF-BEBC-8B22C7794795}" destId="{FAF8CEC3-464E-47A8-B3B9-1CA22B278E6C}" srcOrd="1" destOrd="0" presId="urn:microsoft.com/office/officeart/2005/8/layout/orgChart1"/>
    <dgm:cxn modelId="{4C8EF4C6-92FA-4099-B5CB-700B6277BF04}" srcId="{80870587-AAF8-4B47-AD66-DE4588DE48A3}" destId="{CA8AB2A7-411C-43CF-BEBC-8B22C7794795}" srcOrd="0" destOrd="0" parTransId="{32E1EEBC-DC5B-4693-ABFE-36222E5450B8}" sibTransId="{A4D2AAB4-8683-49C1-A001-B80E75B2FFAE}"/>
    <dgm:cxn modelId="{6067F4CF-63B2-419C-9E35-1EE030437A9F}" srcId="{0CEC3E60-14F5-4F3D-B199-B097E9FF48DE}" destId="{80870587-AAF8-4B47-AD66-DE4588DE48A3}" srcOrd="0" destOrd="0" parTransId="{DC52B973-E600-4E6E-B591-29B0060BEACA}" sibTransId="{B94E53BA-52F9-494D-A0DA-C39900444A0C}"/>
    <dgm:cxn modelId="{C3E0FD55-8847-4E96-972E-E22770F27E81}" type="presOf" srcId="{E07D5E4E-0357-4E62-80D4-F4B3EB9A0013}" destId="{D5EF5714-C32F-489B-87C4-4FAE9B677FD7}" srcOrd="1" destOrd="0" presId="urn:microsoft.com/office/officeart/2005/8/layout/orgChart1"/>
    <dgm:cxn modelId="{14C233E2-CCCB-464C-9608-45F17EEA3179}" type="presParOf" srcId="{1E7ADA51-00D5-476C-B99F-A5F18ABA480F}" destId="{934674BE-106A-4DAD-9A0A-30D3D1EB3AC5}" srcOrd="0" destOrd="0" presId="urn:microsoft.com/office/officeart/2005/8/layout/orgChart1"/>
    <dgm:cxn modelId="{A5F5CAB3-44EA-4FB5-AE20-21E99B3CDB3C}" type="presParOf" srcId="{934674BE-106A-4DAD-9A0A-30D3D1EB3AC5}" destId="{64A6B29F-3CA9-482A-AC3F-60B29BEB20C5}" srcOrd="0" destOrd="0" presId="urn:microsoft.com/office/officeart/2005/8/layout/orgChart1"/>
    <dgm:cxn modelId="{2A2B0A81-FD94-4E40-8B5D-6421BA02860D}" type="presParOf" srcId="{64A6B29F-3CA9-482A-AC3F-60B29BEB20C5}" destId="{EFC9712A-FF3D-482C-BCF1-868465A1BC5A}" srcOrd="0" destOrd="0" presId="urn:microsoft.com/office/officeart/2005/8/layout/orgChart1"/>
    <dgm:cxn modelId="{8167FB7D-5F36-4766-AAB6-271140A03DF6}" type="presParOf" srcId="{64A6B29F-3CA9-482A-AC3F-60B29BEB20C5}" destId="{0BE30AF6-E2D8-42D3-90CD-46A3149CF552}" srcOrd="1" destOrd="0" presId="urn:microsoft.com/office/officeart/2005/8/layout/orgChart1"/>
    <dgm:cxn modelId="{24BAF857-80C5-4CEE-A601-C9734D1C0358}" type="presParOf" srcId="{934674BE-106A-4DAD-9A0A-30D3D1EB3AC5}" destId="{BD33C6D2-A46F-4460-A2C1-56C9500CD15D}" srcOrd="1" destOrd="0" presId="urn:microsoft.com/office/officeart/2005/8/layout/orgChart1"/>
    <dgm:cxn modelId="{D1D58AEB-1472-448A-9971-9BD34E0CCB05}" type="presParOf" srcId="{BD33C6D2-A46F-4460-A2C1-56C9500CD15D}" destId="{14750937-9A1A-43CC-AA69-7C873041F559}" srcOrd="0" destOrd="0" presId="urn:microsoft.com/office/officeart/2005/8/layout/orgChart1"/>
    <dgm:cxn modelId="{AC956098-5568-4751-9F82-5F093C91AC39}" type="presParOf" srcId="{BD33C6D2-A46F-4460-A2C1-56C9500CD15D}" destId="{0BA04A7A-CA15-4DB0-9832-7FC4D5D4D5B7}" srcOrd="1" destOrd="0" presId="urn:microsoft.com/office/officeart/2005/8/layout/orgChart1"/>
    <dgm:cxn modelId="{FAF78169-7491-4B2D-8B70-44D17969FF01}" type="presParOf" srcId="{0BA04A7A-CA15-4DB0-9832-7FC4D5D4D5B7}" destId="{C2695C2A-70E4-472D-A29F-86AE2E4DAE76}" srcOrd="0" destOrd="0" presId="urn:microsoft.com/office/officeart/2005/8/layout/orgChart1"/>
    <dgm:cxn modelId="{D9429590-92A1-4B8D-B8CA-F35AF3CC18A3}" type="presParOf" srcId="{C2695C2A-70E4-472D-A29F-86AE2E4DAE76}" destId="{080CC410-E1C9-4EB5-82E4-EA980B1074C9}" srcOrd="0" destOrd="0" presId="urn:microsoft.com/office/officeart/2005/8/layout/orgChart1"/>
    <dgm:cxn modelId="{8ECAB92A-B84C-40F1-BDB8-45857BBDB2FB}" type="presParOf" srcId="{C2695C2A-70E4-472D-A29F-86AE2E4DAE76}" destId="{FAF8CEC3-464E-47A8-B3B9-1CA22B278E6C}" srcOrd="1" destOrd="0" presId="urn:microsoft.com/office/officeart/2005/8/layout/orgChart1"/>
    <dgm:cxn modelId="{0BC27102-628C-44B7-AE7A-0B31065F8B4B}" type="presParOf" srcId="{0BA04A7A-CA15-4DB0-9832-7FC4D5D4D5B7}" destId="{A6F7E25A-F5D2-4566-8BE7-F5B37F3F97D3}" srcOrd="1" destOrd="0" presId="urn:microsoft.com/office/officeart/2005/8/layout/orgChart1"/>
    <dgm:cxn modelId="{3F987692-B22A-4780-9F29-DCF146E8B43D}" type="presParOf" srcId="{0BA04A7A-CA15-4DB0-9832-7FC4D5D4D5B7}" destId="{81B403B0-16C8-4732-8B56-DD8794C63A66}" srcOrd="2" destOrd="0" presId="urn:microsoft.com/office/officeart/2005/8/layout/orgChart1"/>
    <dgm:cxn modelId="{11403124-6120-48B2-A795-D5CDAA615746}" type="presParOf" srcId="{BD33C6D2-A46F-4460-A2C1-56C9500CD15D}" destId="{67CCA5AA-6063-4DFE-81EF-041FDFDD24FE}" srcOrd="2" destOrd="0" presId="urn:microsoft.com/office/officeart/2005/8/layout/orgChart1"/>
    <dgm:cxn modelId="{EBE4CC8A-A895-4CD4-B0A0-B27B8B259608}" type="presParOf" srcId="{BD33C6D2-A46F-4460-A2C1-56C9500CD15D}" destId="{D1F9A488-0DD2-44AF-B2A3-18188C73A5AF}" srcOrd="3" destOrd="0" presId="urn:microsoft.com/office/officeart/2005/8/layout/orgChart1"/>
    <dgm:cxn modelId="{B8AD268D-8614-46F9-9FDA-B25371DF1A10}" type="presParOf" srcId="{D1F9A488-0DD2-44AF-B2A3-18188C73A5AF}" destId="{3D63D2C9-846B-44CE-844B-0506EAFCB3AF}" srcOrd="0" destOrd="0" presId="urn:microsoft.com/office/officeart/2005/8/layout/orgChart1"/>
    <dgm:cxn modelId="{EF5E1DF3-CA95-4E59-8D46-6968BC9FF8A6}" type="presParOf" srcId="{3D63D2C9-846B-44CE-844B-0506EAFCB3AF}" destId="{D753B0ED-CBF9-432F-8E53-A744E2416808}" srcOrd="0" destOrd="0" presId="urn:microsoft.com/office/officeart/2005/8/layout/orgChart1"/>
    <dgm:cxn modelId="{4C06B05A-A3A1-4E42-B70B-B5540F1D3C9B}" type="presParOf" srcId="{3D63D2C9-846B-44CE-844B-0506EAFCB3AF}" destId="{D5EF5714-C32F-489B-87C4-4FAE9B677FD7}" srcOrd="1" destOrd="0" presId="urn:microsoft.com/office/officeart/2005/8/layout/orgChart1"/>
    <dgm:cxn modelId="{C176415A-B536-4B46-A916-65D43988A02C}" type="presParOf" srcId="{D1F9A488-0DD2-44AF-B2A3-18188C73A5AF}" destId="{4788F25F-07AE-4720-9C18-42340A4DB4D3}" srcOrd="1" destOrd="0" presId="urn:microsoft.com/office/officeart/2005/8/layout/orgChart1"/>
    <dgm:cxn modelId="{6A590D40-899A-4683-B6FA-22CEA19AE92A}" type="presParOf" srcId="{D1F9A488-0DD2-44AF-B2A3-18188C73A5AF}" destId="{D6C92C47-1374-4E7C-900F-9BD37AB78785}" srcOrd="2" destOrd="0" presId="urn:microsoft.com/office/officeart/2005/8/layout/orgChart1"/>
    <dgm:cxn modelId="{AE19A5CA-452F-42D9-8D69-B331F6350FA5}" type="presParOf" srcId="{934674BE-106A-4DAD-9A0A-30D3D1EB3AC5}" destId="{9EA99AA8-8709-4349-A6C9-00A63D10CE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B30579-C936-4241-AE35-B17382B88B40}">
      <dsp:nvSpPr>
        <dsp:cNvPr id="0" name=""/>
        <dsp:cNvSpPr/>
      </dsp:nvSpPr>
      <dsp:spPr>
        <a:xfrm>
          <a:off x="4118907" y="1045453"/>
          <a:ext cx="2902974" cy="1330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003"/>
              </a:lnTo>
              <a:lnTo>
                <a:pt x="2902974" y="1148003"/>
              </a:lnTo>
              <a:lnTo>
                <a:pt x="2902974" y="133093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DDBF2-8AA7-4C60-8E9D-EE21E1EF758C}">
      <dsp:nvSpPr>
        <dsp:cNvPr id="0" name=""/>
        <dsp:cNvSpPr/>
      </dsp:nvSpPr>
      <dsp:spPr>
        <a:xfrm>
          <a:off x="1101586" y="1045453"/>
          <a:ext cx="3017320" cy="1237377"/>
        </a:xfrm>
        <a:custGeom>
          <a:avLst/>
          <a:gdLst/>
          <a:ahLst/>
          <a:cxnLst/>
          <a:rect l="0" t="0" r="0" b="0"/>
          <a:pathLst>
            <a:path>
              <a:moveTo>
                <a:pt x="3017320" y="0"/>
              </a:moveTo>
              <a:lnTo>
                <a:pt x="3017320" y="1054450"/>
              </a:lnTo>
              <a:lnTo>
                <a:pt x="0" y="1054450"/>
              </a:lnTo>
              <a:lnTo>
                <a:pt x="0" y="123737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8C5CB-71D1-4B22-B01E-F40C7D7B00F4}">
      <dsp:nvSpPr>
        <dsp:cNvPr id="0" name=""/>
        <dsp:cNvSpPr/>
      </dsp:nvSpPr>
      <dsp:spPr>
        <a:xfrm>
          <a:off x="3739696" y="3614030"/>
          <a:ext cx="2786094" cy="99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651"/>
              </a:lnTo>
              <a:lnTo>
                <a:pt x="2786094" y="816651"/>
              </a:lnTo>
              <a:lnTo>
                <a:pt x="2786094" y="99957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A7DD0-5B71-49CC-B601-1CC7D8E30214}">
      <dsp:nvSpPr>
        <dsp:cNvPr id="0" name=""/>
        <dsp:cNvSpPr/>
      </dsp:nvSpPr>
      <dsp:spPr>
        <a:xfrm>
          <a:off x="1630245" y="3614030"/>
          <a:ext cx="2109451" cy="886565"/>
        </a:xfrm>
        <a:custGeom>
          <a:avLst/>
          <a:gdLst/>
          <a:ahLst/>
          <a:cxnLst/>
          <a:rect l="0" t="0" r="0" b="0"/>
          <a:pathLst>
            <a:path>
              <a:moveTo>
                <a:pt x="2109451" y="0"/>
              </a:moveTo>
              <a:lnTo>
                <a:pt x="2109451" y="703639"/>
              </a:lnTo>
              <a:lnTo>
                <a:pt x="0" y="703639"/>
              </a:lnTo>
              <a:lnTo>
                <a:pt x="0" y="88656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E6EA1-3911-4DA2-9EFC-4AE5D14D96BD}">
      <dsp:nvSpPr>
        <dsp:cNvPr id="0" name=""/>
        <dsp:cNvSpPr/>
      </dsp:nvSpPr>
      <dsp:spPr>
        <a:xfrm>
          <a:off x="3739696" y="1045453"/>
          <a:ext cx="379210" cy="1314692"/>
        </a:xfrm>
        <a:custGeom>
          <a:avLst/>
          <a:gdLst/>
          <a:ahLst/>
          <a:cxnLst/>
          <a:rect l="0" t="0" r="0" b="0"/>
          <a:pathLst>
            <a:path>
              <a:moveTo>
                <a:pt x="379210" y="0"/>
              </a:moveTo>
              <a:lnTo>
                <a:pt x="379210" y="1131765"/>
              </a:lnTo>
              <a:lnTo>
                <a:pt x="0" y="1131765"/>
              </a:lnTo>
              <a:lnTo>
                <a:pt x="0" y="131469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771E4-9F7A-4BE1-955E-796571E06FA7}">
      <dsp:nvSpPr>
        <dsp:cNvPr id="0" name=""/>
        <dsp:cNvSpPr/>
      </dsp:nvSpPr>
      <dsp:spPr>
        <a:xfrm>
          <a:off x="1209351" y="-208431"/>
          <a:ext cx="5819111" cy="1253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4477E-45BB-4EF1-9A0F-0487FACF2C6E}">
      <dsp:nvSpPr>
        <dsp:cNvPr id="0" name=""/>
        <dsp:cNvSpPr/>
      </dsp:nvSpPr>
      <dsp:spPr>
        <a:xfrm>
          <a:off x="1428753" y="1"/>
          <a:ext cx="581911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Формирование Правительства</a:t>
          </a:r>
          <a:endParaRPr lang="ru-RU" sz="1300" kern="1200" dirty="0"/>
        </a:p>
      </dsp:txBody>
      <dsp:txXfrm>
        <a:off x="1428753" y="1"/>
        <a:ext cx="5819111" cy="1253884"/>
      </dsp:txXfrm>
    </dsp:sp>
    <dsp:sp modelId="{5543CD08-BE39-4041-807D-CAFE2097FD20}">
      <dsp:nvSpPr>
        <dsp:cNvPr id="0" name=""/>
        <dsp:cNvSpPr/>
      </dsp:nvSpPr>
      <dsp:spPr>
        <a:xfrm>
          <a:off x="2752385" y="2360146"/>
          <a:ext cx="1974621" cy="1253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D7A5D-BDC6-42A2-94D0-615AD02E6D4D}">
      <dsp:nvSpPr>
        <dsp:cNvPr id="0" name=""/>
        <dsp:cNvSpPr/>
      </dsp:nvSpPr>
      <dsp:spPr>
        <a:xfrm>
          <a:off x="2971787" y="2568578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Парламент участвует в формировании</a:t>
          </a:r>
          <a:endParaRPr lang="ru-RU" sz="1300" kern="1200" dirty="0"/>
        </a:p>
      </dsp:txBody>
      <dsp:txXfrm>
        <a:off x="2971787" y="2568578"/>
        <a:ext cx="1974621" cy="1253884"/>
      </dsp:txXfrm>
    </dsp:sp>
    <dsp:sp modelId="{FC15F763-EA10-456A-95F5-5C74BF15E4B9}">
      <dsp:nvSpPr>
        <dsp:cNvPr id="0" name=""/>
        <dsp:cNvSpPr/>
      </dsp:nvSpPr>
      <dsp:spPr>
        <a:xfrm>
          <a:off x="642934" y="4500596"/>
          <a:ext cx="1974621" cy="1253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243D8-2C8A-4AEC-B1B5-2E24A8A13774}">
      <dsp:nvSpPr>
        <dsp:cNvPr id="0" name=""/>
        <dsp:cNvSpPr/>
      </dsp:nvSpPr>
      <dsp:spPr>
        <a:xfrm>
          <a:off x="862336" y="4709029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Правительство ответственно перед Парламентом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C00000"/>
              </a:solidFill>
            </a:rPr>
            <a:t>ФРГ</a:t>
          </a:r>
          <a:endParaRPr lang="ru-RU" sz="1300" kern="1200" dirty="0">
            <a:solidFill>
              <a:srgbClr val="C00000"/>
            </a:solidFill>
          </a:endParaRPr>
        </a:p>
      </dsp:txBody>
      <dsp:txXfrm>
        <a:off x="862336" y="4709029"/>
        <a:ext cx="1974621" cy="1253884"/>
      </dsp:txXfrm>
    </dsp:sp>
    <dsp:sp modelId="{8C69C164-D824-44A6-9599-E77FFD69557B}">
      <dsp:nvSpPr>
        <dsp:cNvPr id="0" name=""/>
        <dsp:cNvSpPr/>
      </dsp:nvSpPr>
      <dsp:spPr>
        <a:xfrm>
          <a:off x="5538480" y="4613609"/>
          <a:ext cx="1974621" cy="1253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FF473-CF74-4B6C-876E-F178EF56DF1A}">
      <dsp:nvSpPr>
        <dsp:cNvPr id="0" name=""/>
        <dsp:cNvSpPr/>
      </dsp:nvSpPr>
      <dsp:spPr>
        <a:xfrm>
          <a:off x="5757882" y="4822041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00000"/>
              </a:solidFill>
            </a:rPr>
            <a:t>Россия</a:t>
          </a:r>
          <a:endParaRPr lang="ru-RU" sz="1300" b="1" kern="1200" dirty="0">
            <a:solidFill>
              <a:srgbClr val="C00000"/>
            </a:solidFill>
          </a:endParaRPr>
        </a:p>
      </dsp:txBody>
      <dsp:txXfrm>
        <a:off x="5757882" y="4822041"/>
        <a:ext cx="1974621" cy="1253884"/>
      </dsp:txXfrm>
    </dsp:sp>
    <dsp:sp modelId="{9246DE66-722E-4C02-9169-A6B8FA8A3096}">
      <dsp:nvSpPr>
        <dsp:cNvPr id="0" name=""/>
        <dsp:cNvSpPr/>
      </dsp:nvSpPr>
      <dsp:spPr>
        <a:xfrm>
          <a:off x="114275" y="2282831"/>
          <a:ext cx="1974621" cy="1253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8B91D-6958-4FA1-B7A4-8EBB9A2DF237}">
      <dsp:nvSpPr>
        <dsp:cNvPr id="0" name=""/>
        <dsp:cNvSpPr/>
      </dsp:nvSpPr>
      <dsp:spPr>
        <a:xfrm>
          <a:off x="333677" y="2491263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Парламент не влияет на назначение, но может влиять потом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</a:t>
          </a:r>
          <a:r>
            <a:rPr lang="ru-RU" sz="1300" kern="1200" dirty="0" smtClean="0">
              <a:solidFill>
                <a:srgbClr val="C00000"/>
              </a:solidFill>
            </a:rPr>
            <a:t>Великобритания</a:t>
          </a:r>
          <a:r>
            <a:rPr lang="ru-RU" sz="1300" kern="1200" dirty="0" smtClean="0"/>
            <a:t>)</a:t>
          </a:r>
        </a:p>
      </dsp:txBody>
      <dsp:txXfrm>
        <a:off x="333677" y="2491263"/>
        <a:ext cx="1974621" cy="1253884"/>
      </dsp:txXfrm>
    </dsp:sp>
    <dsp:sp modelId="{8F736B40-2437-40DA-85F7-C91A11312A05}">
      <dsp:nvSpPr>
        <dsp:cNvPr id="0" name=""/>
        <dsp:cNvSpPr/>
      </dsp:nvSpPr>
      <dsp:spPr>
        <a:xfrm>
          <a:off x="6034571" y="2376383"/>
          <a:ext cx="1974621" cy="1253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5785C-9381-4036-B9D7-E9784B5706AA}">
      <dsp:nvSpPr>
        <dsp:cNvPr id="0" name=""/>
        <dsp:cNvSpPr/>
      </dsp:nvSpPr>
      <dsp:spPr>
        <a:xfrm>
          <a:off x="6253973" y="2584816"/>
          <a:ext cx="1974621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«Внепарламентский способ»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</a:t>
          </a:r>
          <a:r>
            <a:rPr lang="ru-RU" sz="1300" kern="1200" dirty="0" smtClean="0">
              <a:solidFill>
                <a:srgbClr val="C00000"/>
              </a:solidFill>
            </a:rPr>
            <a:t>США</a:t>
          </a:r>
          <a:r>
            <a:rPr lang="ru-RU" sz="1300" kern="1200" dirty="0" smtClean="0"/>
            <a:t>)</a:t>
          </a:r>
          <a:endParaRPr lang="ru-RU" sz="1300" kern="1200" dirty="0"/>
        </a:p>
      </dsp:txBody>
      <dsp:txXfrm>
        <a:off x="6253973" y="2584816"/>
        <a:ext cx="1974621" cy="12538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A9C577-17D0-4239-BF0D-37B894A5C325}">
      <dsp:nvSpPr>
        <dsp:cNvPr id="0" name=""/>
        <dsp:cNvSpPr/>
      </dsp:nvSpPr>
      <dsp:spPr>
        <a:xfrm rot="10800000">
          <a:off x="2039821" y="3461"/>
          <a:ext cx="7470109" cy="69265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Первый заместитель Председателя Правительства - Игорь Иванович Шувалов</a:t>
          </a:r>
          <a:endParaRPr lang="ru-RU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039821" y="3461"/>
        <a:ext cx="7470109" cy="692650"/>
      </dsp:txXfrm>
    </dsp:sp>
    <dsp:sp modelId="{3D61335C-E20B-4A0D-90FA-EDB62AF97CB7}">
      <dsp:nvSpPr>
        <dsp:cNvPr id="0" name=""/>
        <dsp:cNvSpPr/>
      </dsp:nvSpPr>
      <dsp:spPr>
        <a:xfrm>
          <a:off x="1723316" y="33282"/>
          <a:ext cx="633008" cy="633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272E4-3B68-4CB0-BD5D-17A32CBF4032}">
      <dsp:nvSpPr>
        <dsp:cNvPr id="0" name=""/>
        <dsp:cNvSpPr/>
      </dsp:nvSpPr>
      <dsp:spPr>
        <a:xfrm rot="10800000">
          <a:off x="2039821" y="885069"/>
          <a:ext cx="7470109" cy="6330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- Ольга Юрьевна </a:t>
          </a:r>
          <a:r>
            <a:rPr lang="ru-RU" sz="16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Голодец</a:t>
          </a:r>
          <a:endParaRPr lang="ru-RU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039821" y="885069"/>
        <a:ext cx="7470109" cy="633008"/>
      </dsp:txXfrm>
    </dsp:sp>
    <dsp:sp modelId="{9C2F9DF5-E594-48C2-9CE5-E39A7695A6D4}">
      <dsp:nvSpPr>
        <dsp:cNvPr id="0" name=""/>
        <dsp:cNvSpPr/>
      </dsp:nvSpPr>
      <dsp:spPr>
        <a:xfrm>
          <a:off x="1723316" y="885069"/>
          <a:ext cx="633008" cy="6330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64088-A80D-49BC-801B-50D7E976A0D7}">
      <dsp:nvSpPr>
        <dsp:cNvPr id="0" name=""/>
        <dsp:cNvSpPr/>
      </dsp:nvSpPr>
      <dsp:spPr>
        <a:xfrm rot="10800000">
          <a:off x="2039821" y="1707035"/>
          <a:ext cx="7470109" cy="6330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- Аркадий Владимирович </a:t>
          </a:r>
          <a:r>
            <a:rPr lang="ru-RU" sz="16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Дворкович</a:t>
          </a:r>
          <a:endParaRPr lang="ru-RU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039821" y="1707035"/>
        <a:ext cx="7470109" cy="633008"/>
      </dsp:txXfrm>
    </dsp:sp>
    <dsp:sp modelId="{7DA1691C-115A-49BD-91C7-7A49AA168B4E}">
      <dsp:nvSpPr>
        <dsp:cNvPr id="0" name=""/>
        <dsp:cNvSpPr/>
      </dsp:nvSpPr>
      <dsp:spPr>
        <a:xfrm>
          <a:off x="1723316" y="1707035"/>
          <a:ext cx="633008" cy="6330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76CA6-607B-4A91-A215-3D20D64CE413}">
      <dsp:nvSpPr>
        <dsp:cNvPr id="0" name=""/>
        <dsp:cNvSpPr/>
      </dsp:nvSpPr>
      <dsp:spPr>
        <a:xfrm rot="10800000">
          <a:off x="2039821" y="2529001"/>
          <a:ext cx="7470109" cy="6330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- Дмитрий Николаевич </a:t>
          </a:r>
          <a:r>
            <a:rPr lang="ru-RU" sz="16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Козак</a:t>
          </a:r>
          <a:endParaRPr lang="ru-RU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039821" y="2529001"/>
        <a:ext cx="7470109" cy="633008"/>
      </dsp:txXfrm>
    </dsp:sp>
    <dsp:sp modelId="{167BA560-4F60-4F20-826C-EF2D63B7E9FA}">
      <dsp:nvSpPr>
        <dsp:cNvPr id="0" name=""/>
        <dsp:cNvSpPr/>
      </dsp:nvSpPr>
      <dsp:spPr>
        <a:xfrm>
          <a:off x="1723316" y="2529001"/>
          <a:ext cx="633008" cy="63300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B8180-2CA9-4BEA-8F2D-32BC36C01906}">
      <dsp:nvSpPr>
        <dsp:cNvPr id="0" name=""/>
        <dsp:cNvSpPr/>
      </dsp:nvSpPr>
      <dsp:spPr>
        <a:xfrm rot="10800000">
          <a:off x="2039821" y="3350967"/>
          <a:ext cx="7470109" cy="6330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 – Руководитель Аппарата Правительства - Сергей Эдуардович Приходько</a:t>
          </a:r>
          <a:endParaRPr lang="ru-RU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039821" y="3350967"/>
        <a:ext cx="7470109" cy="633008"/>
      </dsp:txXfrm>
    </dsp:sp>
    <dsp:sp modelId="{F05A7031-14FA-4477-8E95-BE4289A6D8B6}">
      <dsp:nvSpPr>
        <dsp:cNvPr id="0" name=""/>
        <dsp:cNvSpPr/>
      </dsp:nvSpPr>
      <dsp:spPr>
        <a:xfrm>
          <a:off x="1723316" y="3350967"/>
          <a:ext cx="633008" cy="63300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F2E0C-D243-4557-B911-289BF5A92C53}">
      <dsp:nvSpPr>
        <dsp:cNvPr id="0" name=""/>
        <dsp:cNvSpPr/>
      </dsp:nvSpPr>
      <dsp:spPr>
        <a:xfrm rot="10800000">
          <a:off x="2039821" y="4172933"/>
          <a:ext cx="7470109" cy="6330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- Дмитрий Олегович Рогозин</a:t>
          </a:r>
          <a:endParaRPr lang="ru-RU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039821" y="4172933"/>
        <a:ext cx="7470109" cy="633008"/>
      </dsp:txXfrm>
    </dsp:sp>
    <dsp:sp modelId="{CE73FB81-570A-4305-AEC4-BC9575AF2FE3}">
      <dsp:nvSpPr>
        <dsp:cNvPr id="0" name=""/>
        <dsp:cNvSpPr/>
      </dsp:nvSpPr>
      <dsp:spPr>
        <a:xfrm>
          <a:off x="1723316" y="4172933"/>
          <a:ext cx="633008" cy="63300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61167-088D-42D0-A6A3-DDFA7455BD73}">
      <dsp:nvSpPr>
        <dsp:cNvPr id="0" name=""/>
        <dsp:cNvSpPr/>
      </dsp:nvSpPr>
      <dsp:spPr>
        <a:xfrm rot="10800000">
          <a:off x="2039821" y="4994899"/>
          <a:ext cx="7470109" cy="6330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– полномочный представитель Президента в Дальневосточном федеральном округе - Юрий Петрович Трутнев</a:t>
          </a:r>
          <a:endParaRPr lang="ru-RU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039821" y="4994899"/>
        <a:ext cx="7470109" cy="633008"/>
      </dsp:txXfrm>
    </dsp:sp>
    <dsp:sp modelId="{C2EDDDAE-81FB-4687-B531-278EF6803C6B}">
      <dsp:nvSpPr>
        <dsp:cNvPr id="0" name=""/>
        <dsp:cNvSpPr/>
      </dsp:nvSpPr>
      <dsp:spPr>
        <a:xfrm>
          <a:off x="1723316" y="4994899"/>
          <a:ext cx="633008" cy="63300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5ECF-2617-42F4-9360-F2694FED26FC}">
      <dsp:nvSpPr>
        <dsp:cNvPr id="0" name=""/>
        <dsp:cNvSpPr/>
      </dsp:nvSpPr>
      <dsp:spPr>
        <a:xfrm rot="10800000">
          <a:off x="2039821" y="5816866"/>
          <a:ext cx="7470109" cy="6330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3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Заместитель Председателя Правительства - Александр Геннадиевич </a:t>
          </a:r>
          <a:r>
            <a:rPr lang="ru-RU" sz="16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Хлопонин</a:t>
          </a:r>
          <a:endParaRPr lang="ru-RU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039821" y="5816866"/>
        <a:ext cx="7470109" cy="633008"/>
      </dsp:txXfrm>
    </dsp:sp>
    <dsp:sp modelId="{055213AB-77F8-4E30-8EF5-14A41ACDFB6E}">
      <dsp:nvSpPr>
        <dsp:cNvPr id="0" name=""/>
        <dsp:cNvSpPr/>
      </dsp:nvSpPr>
      <dsp:spPr>
        <a:xfrm>
          <a:off x="1723316" y="5816866"/>
          <a:ext cx="633008" cy="633008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CCA5AA-6063-4DFE-81EF-041FDFDD24FE}">
      <dsp:nvSpPr>
        <dsp:cNvPr id="0" name=""/>
        <dsp:cNvSpPr/>
      </dsp:nvSpPr>
      <dsp:spPr>
        <a:xfrm>
          <a:off x="4250405" y="2250144"/>
          <a:ext cx="2469908" cy="1162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240"/>
              </a:lnTo>
              <a:lnTo>
                <a:pt x="2469908" y="750240"/>
              </a:lnTo>
              <a:lnTo>
                <a:pt x="2469908" y="116276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50937-9A1A-43CC-AA69-7C873041F559}">
      <dsp:nvSpPr>
        <dsp:cNvPr id="0" name=""/>
        <dsp:cNvSpPr/>
      </dsp:nvSpPr>
      <dsp:spPr>
        <a:xfrm>
          <a:off x="1966486" y="2250144"/>
          <a:ext cx="2283919" cy="1162762"/>
        </a:xfrm>
        <a:custGeom>
          <a:avLst/>
          <a:gdLst/>
          <a:ahLst/>
          <a:cxnLst/>
          <a:rect l="0" t="0" r="0" b="0"/>
          <a:pathLst>
            <a:path>
              <a:moveTo>
                <a:pt x="2283919" y="0"/>
              </a:moveTo>
              <a:lnTo>
                <a:pt x="2283919" y="750240"/>
              </a:lnTo>
              <a:lnTo>
                <a:pt x="0" y="750240"/>
              </a:lnTo>
              <a:lnTo>
                <a:pt x="0" y="116276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9712A-FF3D-482C-BCF1-868465A1BC5A}">
      <dsp:nvSpPr>
        <dsp:cNvPr id="0" name=""/>
        <dsp:cNvSpPr/>
      </dsp:nvSpPr>
      <dsp:spPr>
        <a:xfrm>
          <a:off x="2286013" y="285752"/>
          <a:ext cx="3928783" cy="1964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Акты Правительства</a:t>
          </a:r>
          <a:endParaRPr lang="ru-RU" sz="4000" kern="1200" dirty="0"/>
        </a:p>
      </dsp:txBody>
      <dsp:txXfrm>
        <a:off x="2286013" y="285752"/>
        <a:ext cx="3928783" cy="1964391"/>
      </dsp:txXfrm>
    </dsp:sp>
    <dsp:sp modelId="{080CC410-E1C9-4EB5-82E4-EA980B1074C9}">
      <dsp:nvSpPr>
        <dsp:cNvPr id="0" name=""/>
        <dsp:cNvSpPr/>
      </dsp:nvSpPr>
      <dsp:spPr>
        <a:xfrm>
          <a:off x="2094" y="3412907"/>
          <a:ext cx="3928783" cy="1964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Постановления</a:t>
          </a:r>
          <a:endParaRPr lang="ru-RU" sz="4000" kern="1200" dirty="0"/>
        </a:p>
      </dsp:txBody>
      <dsp:txXfrm>
        <a:off x="2094" y="3412907"/>
        <a:ext cx="3928783" cy="1964391"/>
      </dsp:txXfrm>
    </dsp:sp>
    <dsp:sp modelId="{D753B0ED-CBF9-432F-8E53-A744E2416808}">
      <dsp:nvSpPr>
        <dsp:cNvPr id="0" name=""/>
        <dsp:cNvSpPr/>
      </dsp:nvSpPr>
      <dsp:spPr>
        <a:xfrm>
          <a:off x="4755922" y="3412907"/>
          <a:ext cx="3928783" cy="1964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Распоряжения</a:t>
          </a:r>
          <a:endParaRPr lang="ru-RU" sz="4000" kern="1200" dirty="0"/>
        </a:p>
      </dsp:txBody>
      <dsp:txXfrm>
        <a:off x="4755922" y="3412907"/>
        <a:ext cx="3928783" cy="196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149C-9226-47BF-9335-24511565D361}" type="datetimeFigureOut">
              <a:rPr lang="ru-RU" smtClean="0"/>
              <a:pPr/>
              <a:t>10.02.2016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FEC6-3F85-40B8-BF0D-C05E1515F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71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65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18C28A-E87F-40F3-9B5E-9B9B4341DAAC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9D1-9DD2-4BFB-81A8-3DAF22A264F4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33F-3228-45D9-A17B-29FB95652604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6F4A-A453-4261-9F34-BA59CE5CD28E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BF76-86FF-4A92-B715-3DFF91CFD35D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C3325-AEFD-44AC-A6A4-D984E91E7392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63776-8722-46C2-8653-FF80CB6BCC4D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695A7-B02D-49D6-8976-E3814C751038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AC6B-8338-4A20-94EE-58C1084CD64F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E4E0A-B1F7-4C1D-93BA-63F96A08007A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C3B8D3-9E3A-46CD-AD6A-BCCB877A5603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700B9-5E74-4F1F-83CB-162F2307B67C}" type="datetime1">
              <a:rPr lang="ru-RU" smtClean="0"/>
              <a:pPr>
                <a:defRPr/>
              </a:pPr>
              <a:t>10.02.2016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Гражданство РФ</a:t>
            </a:r>
          </a:p>
          <a:p>
            <a:r>
              <a:rPr lang="ru-RU" dirty="0" smtClean="0"/>
              <a:t>Отсутствие иного гражданства или вида на жительство</a:t>
            </a:r>
          </a:p>
          <a:p>
            <a:r>
              <a:rPr lang="ru-RU" dirty="0" smtClean="0"/>
              <a:t>Обязаны предоставлять сведения о своих доходах, расходах и имуществе </a:t>
            </a:r>
          </a:p>
          <a:p>
            <a:r>
              <a:rPr lang="ru-RU" dirty="0" smtClean="0"/>
              <a:t>Запрещено иметь зарубежные счета, заниматься иной оплачиваемой деятельностью и быть членами Парламента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членам Правительства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31746" name="Picture 2" descr="http://www.diskmaster.ru/assets/drgalleries/92/thumb_mana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929198"/>
            <a:ext cx="1649741" cy="180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Вопросы федерального бюджета</a:t>
            </a:r>
          </a:p>
          <a:p>
            <a:r>
              <a:rPr lang="ru-RU" sz="2400" dirty="0" smtClean="0"/>
              <a:t>Обеспечивает проведение в Российской Федерации единой финансовой, кредитной и денежной политики, единой государственной политики в области культуры, науки, образования, здравоохранения, социального обеспечения, экологии</a:t>
            </a:r>
          </a:p>
          <a:p>
            <a:r>
              <a:rPr lang="ru-RU" sz="2400" dirty="0" smtClean="0"/>
              <a:t>Осуществляет управление федеральной собственностью</a:t>
            </a:r>
          </a:p>
          <a:p>
            <a:r>
              <a:rPr lang="ru-RU" sz="2400" dirty="0" smtClean="0"/>
              <a:t>Осуществляет иные полномочия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Обладает законодательной инициативой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Полномочия Правительства </a:t>
            </a:r>
            <a:br>
              <a:rPr lang="ru-RU" dirty="0" smtClean="0"/>
            </a:br>
            <a:r>
              <a:rPr lang="ru-RU" sz="1800" dirty="0" smtClean="0"/>
              <a:t>(ст.114 Конституции)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Правительство руководит работой федеральных министерств и иных федеральных органов исполнительной власти</a:t>
            </a:r>
            <a:endParaRPr lang="en-US" dirty="0" smtClean="0"/>
          </a:p>
          <a:p>
            <a:r>
              <a:rPr lang="ru-RU" dirty="0" smtClean="0"/>
              <a:t>Правительство вправе отменять акты федеральных органов исполнительной власти или приостанавливать действие этих актов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Согласно ФКЗ о Правительстве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36866" name="Picture 2" descr="http://psyfactor.org/lib/i/boss4.jpg.pagespeed.ce.FtWj5OfMy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786322"/>
            <a:ext cx="2000264" cy="172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Возглавляет Правительство и определяет основные направления деятельности</a:t>
            </a:r>
          </a:p>
          <a:p>
            <a:r>
              <a:rPr lang="ru-RU" dirty="0" smtClean="0"/>
              <a:t>Представляет Правительство за пределами России</a:t>
            </a:r>
          </a:p>
          <a:p>
            <a:r>
              <a:rPr lang="ru-RU" dirty="0" smtClean="0"/>
              <a:t>Подписывает акты и распределят работу между членами Правительства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Председатель Правительства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38914" name="Picture 2" descr="http://c-society.ru/data/200812/medvedev.b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714752"/>
            <a:ext cx="224950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ЗАМЕСТИТЕЛИ ПРЕДСЕДАТЕЛЯ ПРАВИТЕЛЬСТВА</a:t>
            </a:r>
            <a:endParaRPr lang="ru-RU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972616" y="404664"/>
          <a:ext cx="1123324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Участвуют </a:t>
            </a:r>
            <a:r>
              <a:rPr lang="ru-RU" dirty="0" smtClean="0"/>
              <a:t>с правом решающего голоса в заседаниях Правительства Российской Федерации, в выработке и реализации политики Правительства Российской Федерации;</a:t>
            </a:r>
          </a:p>
          <a:p>
            <a:r>
              <a:rPr lang="ru-RU" dirty="0" smtClean="0"/>
              <a:t>Координируют </a:t>
            </a:r>
            <a:r>
              <a:rPr lang="ru-RU" dirty="0" smtClean="0"/>
              <a:t>в соответствии с распределением обязанностей работу федеральных органов исполнительной власти, дают им поручения</a:t>
            </a:r>
            <a:r>
              <a:rPr lang="ru-RU" dirty="0" smtClean="0"/>
              <a:t>;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Заместители Председателя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81138"/>
            <a:ext cx="8715436" cy="4525962"/>
          </a:xfrm>
        </p:spPr>
        <p:txBody>
          <a:bodyPr/>
          <a:lstStyle/>
          <a:p>
            <a:r>
              <a:rPr lang="ru-RU" sz="2400" dirty="0" smtClean="0"/>
              <a:t>Обладают полномочиями </a:t>
            </a:r>
            <a:r>
              <a:rPr lang="ru-RU" sz="2400" dirty="0" smtClean="0"/>
              <a:t>руководителей соответствующих федеральных органов исполнительной </a:t>
            </a:r>
            <a:r>
              <a:rPr lang="ru-RU" sz="2400" dirty="0" smtClean="0"/>
              <a:t>власти</a:t>
            </a:r>
          </a:p>
          <a:p>
            <a:r>
              <a:rPr lang="ru-RU" sz="2400" dirty="0" smtClean="0"/>
              <a:t>Принимают </a:t>
            </a:r>
            <a:r>
              <a:rPr lang="ru-RU" sz="2400" dirty="0" smtClean="0"/>
              <a:t>участие в выработке и реализации политики Правительства Российской </a:t>
            </a:r>
            <a:r>
              <a:rPr lang="ru-RU" sz="2400" dirty="0" smtClean="0"/>
              <a:t>Федерации</a:t>
            </a:r>
          </a:p>
          <a:p>
            <a:r>
              <a:rPr lang="ru-RU" sz="2400" dirty="0" smtClean="0"/>
              <a:t>Учувствуют в заседаниях Правительства</a:t>
            </a:r>
          </a:p>
          <a:p>
            <a:r>
              <a:rPr lang="ru-RU" sz="2400" dirty="0" smtClean="0"/>
              <a:t>Принимают </a:t>
            </a:r>
            <a:r>
              <a:rPr lang="ru-RU" sz="2400" dirty="0" smtClean="0"/>
              <a:t>участие в подготовке постановлений и распоряжений Правительства Российской Федерации, обеспечивают их исполнение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Федеральные министры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35842" name="Picture 2" descr="http://government.ru/media/persons/240x240/41d4500e41dd24b3c8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86000" cy="2286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С.К. Шойгу</a:t>
            </a:r>
            <a:endParaRPr lang="ru-RU" dirty="0"/>
          </a:p>
        </p:txBody>
      </p:sp>
      <p:pic>
        <p:nvPicPr>
          <p:cNvPr id="35844" name="Picture 4" descr="http://government.ru/media/persons/240x240/41d466ae1f1ab7782e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2852"/>
            <a:ext cx="2286000" cy="2286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86116" y="25717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А.Н.Ткачев</a:t>
            </a:r>
            <a:endParaRPr lang="ru-RU" dirty="0"/>
          </a:p>
        </p:txBody>
      </p:sp>
      <p:pic>
        <p:nvPicPr>
          <p:cNvPr id="35846" name="Picture 6" descr="http://government.ru/media/persons/240x240/41d4488acc8837b0658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52"/>
            <a:ext cx="2286000" cy="2286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15074" y="25717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С.В.Лавров</a:t>
            </a:r>
            <a:endParaRPr lang="ru-RU" dirty="0"/>
          </a:p>
        </p:txBody>
      </p:sp>
      <p:pic>
        <p:nvPicPr>
          <p:cNvPr id="35848" name="Picture 8" descr="http://government.ru/media/persons/240x240/41d44888b6862ec7026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143248"/>
            <a:ext cx="2286000" cy="2286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550070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Д.В.Ливанов</a:t>
            </a:r>
            <a:endParaRPr lang="ru-RU" dirty="0"/>
          </a:p>
        </p:txBody>
      </p:sp>
      <p:pic>
        <p:nvPicPr>
          <p:cNvPr id="35850" name="Picture 10" descr="http://government.ru/media/persons/240x240/41d44888df9cdb5e834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143248"/>
            <a:ext cx="2286000" cy="22860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55007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В.Л. </a:t>
            </a:r>
            <a:r>
              <a:rPr lang="ru-RU" dirty="0" err="1" smtClean="0"/>
              <a:t>Мутко</a:t>
            </a:r>
            <a:endParaRPr lang="ru-RU" dirty="0"/>
          </a:p>
        </p:txBody>
      </p:sp>
      <p:pic>
        <p:nvPicPr>
          <p:cNvPr id="35852" name="Picture 12" descr="http://government.ru/media/persons/240x240/41d44888c37a9585333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143248"/>
            <a:ext cx="2286000" cy="22860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00826" y="557214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В.Р. </a:t>
            </a:r>
            <a:r>
              <a:rPr lang="ru-RU" dirty="0" err="1" smtClean="0"/>
              <a:t>Мединский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686800" cy="600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Указ Президента РФ от 9 марта 2004 г. N </a:t>
            </a:r>
            <a:r>
              <a:rPr lang="ru-RU" b="1" dirty="0" smtClean="0"/>
              <a:t>314</a:t>
            </a:r>
            <a:r>
              <a:rPr lang="ru-RU" dirty="0" smtClean="0"/>
              <a:t> </a:t>
            </a:r>
            <a:r>
              <a:rPr lang="ru-RU" b="1" dirty="0" smtClean="0"/>
              <a:t>"О </a:t>
            </a:r>
            <a:r>
              <a:rPr lang="ru-RU" b="1" dirty="0" smtClean="0"/>
              <a:t>системе и структуре </a:t>
            </a:r>
            <a:r>
              <a:rPr lang="ru-RU" b="1" dirty="0" smtClean="0"/>
              <a:t>федеральных органов </a:t>
            </a:r>
            <a:r>
              <a:rPr lang="ru-RU" b="1" dirty="0" smtClean="0"/>
              <a:t>исполнительной </a:t>
            </a:r>
            <a:r>
              <a:rPr lang="ru-RU" b="1" dirty="0" smtClean="0"/>
              <a:t>власти«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1)Федеральные министерства</a:t>
            </a:r>
          </a:p>
          <a:p>
            <a:pPr>
              <a:buNone/>
            </a:pPr>
            <a:r>
              <a:rPr lang="ru-RU" b="1" dirty="0" smtClean="0"/>
              <a:t>2)Федеральные службы</a:t>
            </a:r>
          </a:p>
          <a:p>
            <a:pPr>
              <a:buNone/>
            </a:pPr>
            <a:r>
              <a:rPr lang="ru-RU" b="1" dirty="0" smtClean="0"/>
              <a:t>3)Федеральные </a:t>
            </a:r>
            <a:r>
              <a:rPr lang="ru-RU" b="1" dirty="0" smtClean="0"/>
              <a:t>агентства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Система федеральных органов исполнительной власти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40962" name="Picture 2" descr="http://www.sbor.net.ru/Pictures/content/13771525711372009584ukaz_prezid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29400"/>
            <a:ext cx="3500462" cy="174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0" y="548680"/>
            <a:ext cx="9036496" cy="151216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dirty="0" smtClean="0"/>
              <a:t>«Исполняй и властвуй»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http://68nik-muzeum.ru/13939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20000" cy="282892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2</a:t>
            </a:fld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2812" y="4786322"/>
            <a:ext cx="900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Правительство и система органов исполнительной власти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</a:t>
            </a:r>
            <a:r>
              <a:rPr lang="ru-RU" dirty="0" smtClean="0"/>
              <a:t>вляется </a:t>
            </a:r>
            <a:r>
              <a:rPr lang="ru-RU" dirty="0" smtClean="0"/>
              <a:t>федеральным органом исполнительной власти, осуществляющим функции по выработке государственной политики и нормативно-правовому регулированию в установленной актами Президента </a:t>
            </a:r>
            <a:r>
              <a:rPr lang="ru-RU" dirty="0" smtClean="0"/>
              <a:t>и Правительства </a:t>
            </a:r>
            <a:r>
              <a:rPr lang="ru-RU" dirty="0" smtClean="0"/>
              <a:t>сфере деятельности. </a:t>
            </a:r>
            <a:endParaRPr lang="ru-RU" dirty="0" smtClean="0"/>
          </a:p>
          <a:p>
            <a:r>
              <a:rPr lang="ru-RU" dirty="0" smtClean="0"/>
              <a:t>Федеральное </a:t>
            </a:r>
            <a:r>
              <a:rPr lang="ru-RU" dirty="0" smtClean="0"/>
              <a:t>министерство возглавляет входящий </a:t>
            </a:r>
            <a:r>
              <a:rPr lang="ru-RU" dirty="0" smtClean="0"/>
              <a:t>федеральный министр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Федеральное министерство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Является федеральным органом исполнительной власти, осуществляющим функции по контролю и надзору в установленной сфере деятельности, а также специальные функции в области обороны, государственной безопасности, защиты и охраны государственной границы Российской Федерации, борьбы с преступностью, общественной безопасности. </a:t>
            </a:r>
          </a:p>
          <a:p>
            <a:r>
              <a:rPr lang="ru-RU" sz="2400" dirty="0" smtClean="0"/>
              <a:t>Федеральную службу возглавляет руководитель (директор) федеральной службы.</a:t>
            </a:r>
            <a:br>
              <a:rPr lang="ru-RU" sz="24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Федеральная служба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37890" name="Picture 2" descr="http://go4.imgsmail.ru/imgpreview?key=548da2a078f84fac&amp;mb=imgdb_preview_1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500702"/>
            <a:ext cx="3609975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Является федеральным органом исполнительной власти, осуществляющим в установленной сфере деятельности функции по оказанию государственных услуг, по управлению государственным имуществом и правоприменительные функции, за исключением функций по контролю и надзору. </a:t>
            </a:r>
          </a:p>
          <a:p>
            <a:r>
              <a:rPr lang="ru-RU" sz="2400" dirty="0" smtClean="0"/>
              <a:t>Федеральное агентство возглавляет руководитель (директор) федерального агентства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Федеральное агентство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2"/>
          </a:xfrm>
        </p:spPr>
        <p:txBody>
          <a:bodyPr/>
          <a:lstStyle/>
          <a:p>
            <a:r>
              <a:rPr lang="ru-RU" dirty="0" smtClean="0"/>
              <a:t>Федеральная антимонопольная </a:t>
            </a:r>
            <a:r>
              <a:rPr lang="ru-RU" b="1" dirty="0" smtClean="0">
                <a:solidFill>
                  <a:srgbClr val="FF0000"/>
                </a:solidFill>
              </a:rPr>
              <a:t>служба</a:t>
            </a:r>
          </a:p>
          <a:p>
            <a:r>
              <a:rPr lang="ru-RU" dirty="0" smtClean="0"/>
              <a:t>Федеральная </a:t>
            </a:r>
            <a:r>
              <a:rPr lang="ru-RU" dirty="0" smtClean="0"/>
              <a:t>миграционная </a:t>
            </a:r>
            <a:r>
              <a:rPr lang="ru-RU" b="1" dirty="0" smtClean="0">
                <a:solidFill>
                  <a:srgbClr val="FF0000"/>
                </a:solidFill>
              </a:rPr>
              <a:t>служба</a:t>
            </a:r>
          </a:p>
          <a:p>
            <a:r>
              <a:rPr lang="ru-RU" dirty="0" smtClean="0"/>
              <a:t>Федеральная </a:t>
            </a:r>
            <a:r>
              <a:rPr lang="ru-RU" b="1" dirty="0" smtClean="0">
                <a:solidFill>
                  <a:srgbClr val="FF0000"/>
                </a:solidFill>
              </a:rPr>
              <a:t>служба</a:t>
            </a:r>
            <a:r>
              <a:rPr lang="ru-RU" dirty="0" smtClean="0"/>
              <a:t> по надзору в сфере защиты прав потребителей и благополучия человека</a:t>
            </a:r>
          </a:p>
          <a:p>
            <a:r>
              <a:rPr lang="ru-RU" dirty="0" smtClean="0"/>
              <a:t>Федеральное </a:t>
            </a:r>
            <a:r>
              <a:rPr lang="ru-RU" b="1" dirty="0" smtClean="0">
                <a:solidFill>
                  <a:srgbClr val="FF0000"/>
                </a:solidFill>
              </a:rPr>
              <a:t>агентство</a:t>
            </a:r>
            <a:r>
              <a:rPr lang="ru-RU" dirty="0" smtClean="0"/>
              <a:t> по делам </a:t>
            </a:r>
            <a:r>
              <a:rPr lang="ru-RU" dirty="0" smtClean="0"/>
              <a:t>национальностей</a:t>
            </a:r>
          </a:p>
          <a:p>
            <a:r>
              <a:rPr lang="ru-RU" dirty="0" smtClean="0"/>
              <a:t>Федеральное </a:t>
            </a:r>
            <a:r>
              <a:rPr lang="ru-RU" b="1" dirty="0" smtClean="0">
                <a:solidFill>
                  <a:srgbClr val="FF0000"/>
                </a:solidFill>
              </a:rPr>
              <a:t>агентство</a:t>
            </a:r>
            <a:r>
              <a:rPr lang="ru-RU" dirty="0" smtClean="0"/>
              <a:t> научных организаций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Подведомственны Правительству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Министерство </a:t>
            </a:r>
            <a:r>
              <a:rPr lang="ru-RU" sz="2400" b="1" dirty="0" smtClean="0"/>
              <a:t>образования и науки Российской Федерации</a:t>
            </a:r>
          </a:p>
          <a:p>
            <a:r>
              <a:rPr lang="ru-RU" sz="2400" dirty="0" smtClean="0"/>
              <a:t>Федеральная </a:t>
            </a:r>
            <a:r>
              <a:rPr lang="ru-RU" sz="2400" u="sng" dirty="0" smtClean="0">
                <a:solidFill>
                  <a:srgbClr val="FF0000"/>
                </a:solidFill>
              </a:rPr>
              <a:t>служба</a:t>
            </a:r>
            <a:r>
              <a:rPr lang="ru-RU" sz="2400" dirty="0" smtClean="0"/>
              <a:t> по надзору в сфере образования и науки</a:t>
            </a:r>
          </a:p>
          <a:p>
            <a:r>
              <a:rPr lang="ru-RU" sz="2400" dirty="0" smtClean="0"/>
              <a:t>Федеральное </a:t>
            </a:r>
            <a:r>
              <a:rPr lang="ru-RU" sz="2400" u="sng" dirty="0" smtClean="0">
                <a:solidFill>
                  <a:srgbClr val="FF0000"/>
                </a:solidFill>
              </a:rPr>
              <a:t>агентство</a:t>
            </a:r>
            <a:r>
              <a:rPr lang="ru-RU" sz="2400" dirty="0" smtClean="0"/>
              <a:t> по делам </a:t>
            </a:r>
            <a:r>
              <a:rPr lang="ru-RU" sz="2400" dirty="0" smtClean="0"/>
              <a:t>молодежи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b="1" dirty="0" smtClean="0"/>
              <a:t>Министерство финансов Российской Федерации</a:t>
            </a:r>
          </a:p>
          <a:p>
            <a:r>
              <a:rPr lang="ru-RU" sz="2400" dirty="0" smtClean="0"/>
              <a:t>Федеральная налоговая </a:t>
            </a:r>
            <a:r>
              <a:rPr lang="ru-RU" sz="2400" u="sng" dirty="0" smtClean="0">
                <a:solidFill>
                  <a:srgbClr val="FF0000"/>
                </a:solidFill>
              </a:rPr>
              <a:t>служба</a:t>
            </a:r>
          </a:p>
          <a:p>
            <a:endParaRPr lang="ru-RU" sz="2400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dirty="0" smtClean="0"/>
              <a:t>Министерство </a:t>
            </a:r>
            <a:r>
              <a:rPr lang="ru-RU" sz="2400" b="1" dirty="0" smtClean="0"/>
              <a:t>сельского </a:t>
            </a:r>
            <a:r>
              <a:rPr lang="ru-RU" sz="2400" b="1" dirty="0" smtClean="0"/>
              <a:t>хозяйства Российской Федерации</a:t>
            </a:r>
          </a:p>
          <a:p>
            <a:r>
              <a:rPr lang="ru-RU" sz="2400" dirty="0" smtClean="0"/>
              <a:t>Федеральное </a:t>
            </a:r>
            <a:r>
              <a:rPr lang="ru-RU" sz="2400" u="sng" dirty="0" smtClean="0">
                <a:solidFill>
                  <a:srgbClr val="FF0000"/>
                </a:solidFill>
              </a:rPr>
              <a:t>агентство</a:t>
            </a:r>
            <a:r>
              <a:rPr lang="ru-RU" sz="2400" dirty="0" smtClean="0"/>
              <a:t> по рыболовству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Подведомственны отдельным министерствам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2"/>
          </a:xfrm>
        </p:spPr>
        <p:txBody>
          <a:bodyPr/>
          <a:lstStyle/>
          <a:p>
            <a:r>
              <a:rPr lang="ru-RU" dirty="0" smtClean="0"/>
              <a:t>МЧС</a:t>
            </a:r>
          </a:p>
          <a:p>
            <a:r>
              <a:rPr lang="ru-RU" dirty="0" smtClean="0"/>
              <a:t>МВД</a:t>
            </a:r>
          </a:p>
          <a:p>
            <a:r>
              <a:rPr lang="ru-RU" dirty="0" smtClean="0"/>
              <a:t>Министерство обороны</a:t>
            </a:r>
          </a:p>
          <a:p>
            <a:r>
              <a:rPr lang="ru-RU" dirty="0" smtClean="0"/>
              <a:t>МИД</a:t>
            </a:r>
          </a:p>
          <a:p>
            <a:r>
              <a:rPr lang="ru-RU" dirty="0" smtClean="0"/>
              <a:t>Министерство юстиции</a:t>
            </a:r>
          </a:p>
          <a:p>
            <a:r>
              <a:rPr lang="ru-RU" dirty="0" smtClean="0"/>
              <a:t>ФСБ</a:t>
            </a:r>
          </a:p>
          <a:p>
            <a:r>
              <a:rPr lang="ru-RU" dirty="0" smtClean="0"/>
              <a:t>ФСО</a:t>
            </a:r>
          </a:p>
          <a:p>
            <a:r>
              <a:rPr lang="ru-RU" dirty="0" smtClean="0"/>
              <a:t>СВР</a:t>
            </a:r>
          </a:p>
          <a:p>
            <a:r>
              <a:rPr lang="ru-RU" dirty="0" smtClean="0"/>
              <a:t>Государственная фельдъегерская служба</a:t>
            </a:r>
          </a:p>
          <a:p>
            <a:r>
              <a:rPr lang="ru-RU" dirty="0" smtClean="0"/>
              <a:t>Федеральная служба по финансовому мониторингу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43010" name="Picture 2" descr="https://riafan.ru/wp-content/uploads/2015/03/1426248432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3413851" cy="1928826"/>
          </a:xfrm>
          <a:prstGeom prst="rect">
            <a:avLst/>
          </a:prstGeom>
          <a:noFill/>
        </p:spPr>
      </p:pic>
      <p:pic>
        <p:nvPicPr>
          <p:cNvPr id="43012" name="Picture 4" descr="http://www.mk.ru/upload/iblock_mk/475/ac/50/3b/DETAIL_PICTURE_682488_50236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935665"/>
            <a:ext cx="1857388" cy="1493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6084168" y="1628800"/>
            <a:ext cx="2714625" cy="3143250"/>
          </a:xfrm>
          <a:prstGeom prst="roundRect">
            <a:avLst>
              <a:gd name="adj" fmla="val 501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Судебная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власть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43240" y="3429000"/>
            <a:ext cx="2798762" cy="3143250"/>
          </a:xfrm>
          <a:prstGeom prst="roundRect">
            <a:avLst>
              <a:gd name="adj" fmla="val 424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Исполнительная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власть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1772816"/>
            <a:ext cx="2714625" cy="3143250"/>
          </a:xfrm>
          <a:prstGeom prst="roundRect">
            <a:avLst>
              <a:gd name="adj" fmla="val 464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Законодательная власть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63888" y="1916833"/>
            <a:ext cx="2000250" cy="1226416"/>
          </a:xfrm>
          <a:prstGeom prst="roundRect">
            <a:avLst>
              <a:gd name="adj" fmla="val 6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71600" y="476672"/>
            <a:ext cx="72151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СИСТЕМА ОРГАНОВ </a:t>
            </a:r>
            <a:endParaRPr lang="en-US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ГОСУДАРСТВЕННОЙ ВЛАСТИ 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РОССИЙСКОЙ ФЕДЕРАЦИИ</a:t>
            </a:r>
          </a:p>
          <a:p>
            <a:pPr algn="ctr"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(федеральный уровень)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988840"/>
            <a:ext cx="1857388" cy="785814"/>
          </a:xfrm>
          <a:prstGeom prst="roundRect">
            <a:avLst>
              <a:gd name="adj" fmla="val 649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ПРЕЗИДЕНТ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1988840"/>
            <a:ext cx="2246498" cy="6429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Федеральное Собрание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86116" y="3933056"/>
            <a:ext cx="2500330" cy="13533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Правительство Российской Федерации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72198" y="2357430"/>
            <a:ext cx="2714644" cy="6429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Конституционный Суд РФ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3528" y="2780928"/>
            <a:ext cx="1214437" cy="6429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Государственная Дума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19672" y="2780928"/>
            <a:ext cx="1214438" cy="6429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Совет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Федерации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43636" y="3357562"/>
            <a:ext cx="2643206" cy="6429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Верховный Суд РФ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192" y="5805264"/>
            <a:ext cx="259228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Конституция РФ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11 главы 1 «Основы конституционного строя»)</a:t>
            </a:r>
            <a:endParaRPr lang="ru-RU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  <p:bldP spid="18" grpId="0" animBg="1"/>
      <p:bldP spid="36" grpId="0" animBg="1"/>
      <p:bldP spid="16" grpId="0" animBg="1"/>
      <p:bldP spid="21" grpId="0" animBg="1"/>
      <p:bldP spid="30" grpId="0" animBg="1"/>
      <p:bldP spid="32" grpId="0" animBg="1"/>
      <p:bldP spid="33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Существовал с 1802-1906 гг. (потом был заменен на Совет министров)</a:t>
            </a:r>
          </a:p>
          <a:p>
            <a:r>
              <a:rPr lang="ru-RU" dirty="0" smtClean="0"/>
              <a:t>Все министры были независимы друг от друга и имели независимые доклады у императора</a:t>
            </a:r>
          </a:p>
          <a:p>
            <a:r>
              <a:rPr lang="ru-RU" dirty="0" smtClean="0"/>
              <a:t>Комитет занимался межведомственными вопросами и «одиозными вопросами». (Железные дороги)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Комитет министров </a:t>
            </a:r>
            <a:br>
              <a:rPr lang="ru-RU" dirty="0" smtClean="0"/>
            </a:br>
            <a:r>
              <a:rPr lang="ru-RU" dirty="0" smtClean="0"/>
              <a:t>Российской империи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21506" name="Picture 2" descr="http://im2.kommersant.ru/Issues.photo/CORP/2013/12/11/KMO_111307_04562_1_t218_165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572008"/>
            <a:ext cx="3719474" cy="2090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Первым Председателем был В.И. Ленин, последним И.В. Сталин</a:t>
            </a:r>
          </a:p>
          <a:p>
            <a:r>
              <a:rPr lang="ru-RU" dirty="0" smtClean="0"/>
              <a:t>Был подчинен ЦИК СССР</a:t>
            </a:r>
          </a:p>
          <a:p>
            <a:r>
              <a:rPr lang="ru-RU" dirty="0" smtClean="0"/>
              <a:t>Издавал декреты и распоряжения, занимался развитием народного хозяйства, укреплением денежной системы и др.</a:t>
            </a:r>
          </a:p>
          <a:p>
            <a:r>
              <a:rPr lang="ru-RU" dirty="0" smtClean="0"/>
              <a:t>Не мог назначать отдельных наркомов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/>
              <a:t>Совет народных комиссаров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5602" name="Picture 2" descr="http://cs629226.vk.me/v629226964/323dc/B0C19rKDx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72008"/>
            <a:ext cx="2071702" cy="2071702"/>
          </a:xfrm>
          <a:prstGeom prst="rect">
            <a:avLst/>
          </a:prstGeom>
          <a:noFill/>
        </p:spPr>
      </p:pic>
      <p:pic>
        <p:nvPicPr>
          <p:cNvPr id="16388" name="Picture 4" descr="http://go4.imgsmail.ru/imgpreview?key=3118260398d89b72&amp;mb=imgdb_preview_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0570"/>
            <a:ext cx="1647825" cy="2200275"/>
          </a:xfrm>
          <a:prstGeom prst="rect">
            <a:avLst/>
          </a:prstGeom>
          <a:noFill/>
        </p:spPr>
      </p:pic>
      <p:pic>
        <p:nvPicPr>
          <p:cNvPr id="16390" name="Picture 6" descr="http://a-golenkov.narod.ru/art/Lenin_2204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714488"/>
            <a:ext cx="1107289" cy="1476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6877050" cy="6191250"/>
          </a:xfrm>
        </p:spPr>
        <p:txBody>
          <a:bodyPr/>
          <a:lstStyle/>
          <a:p>
            <a:r>
              <a:rPr lang="ru-RU" sz="2800" b="1" dirty="0"/>
              <a:t>Правительство Российской Федерации</a:t>
            </a:r>
            <a:r>
              <a:rPr lang="ru-RU" sz="2800" dirty="0"/>
              <a:t> — высший федеральный орган, осуществляющий исполнительную власть в Российской Федерации.</a:t>
            </a:r>
          </a:p>
          <a:p>
            <a:r>
              <a:rPr lang="ru-RU" sz="2800" dirty="0"/>
              <a:t>Согласно 110-й статье Конституции РФ, состоит из Председателя Правительства Российской Федерации, заместителей Председателя Правительства Российской Федерации и федеральных министров.</a:t>
            </a:r>
          </a:p>
        </p:txBody>
      </p:sp>
      <p:pic>
        <p:nvPicPr>
          <p:cNvPr id="26626" name="Picture 2" descr="http://filearchive.cnews.ru/img/forum/2013/10/25/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357694"/>
            <a:ext cx="324804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Конституция РФ от 12 декабря 1993 г</a:t>
            </a:r>
            <a:r>
              <a:rPr lang="en-US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r>
              <a:rPr lang="ru-RU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Федеральный конституционный закон РФ от 17 декабря 1997 г. № 2-ФКЗ </a:t>
            </a:r>
            <a:r>
              <a:rPr lang="en-US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«О Правительстве Российской Федерации»</a:t>
            </a:r>
            <a:endParaRPr lang="en-US" sz="24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Указ Президента РФ от 21.05.2012 N 636 </a:t>
            </a:r>
            <a:br>
              <a:rPr lang="ru-RU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«</a:t>
            </a:r>
            <a:r>
              <a:rPr lang="ru-RU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 структуре федеральных органов исполнительной власти</a:t>
            </a:r>
            <a:r>
              <a:rPr lang="ru-RU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»</a:t>
            </a:r>
            <a:endParaRPr lang="ru-RU" sz="24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Регламент Правительства</a:t>
            </a:r>
            <a:endParaRPr lang="en-US" sz="24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ru-RU" sz="2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Статус Правительства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050" name="Picture 2" descr="https://pbs.twimg.com/profile_images/2432006117/a7vohry5mzjimzg9kq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643446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500042"/>
          <a:ext cx="8229600" cy="621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Председатель Правительства назначается Президентом с согласия Государственной Думы</a:t>
            </a:r>
          </a:p>
          <a:p>
            <a:r>
              <a:rPr lang="ru-RU" dirty="0" smtClean="0"/>
              <a:t>Заместители Председателя Правительства Российской Федерации и федеральные министры назначаются на должность и освобождаются от должности Президентом Российской Федерации по предложению Председателя Правительства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Правительства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4178</TotalTime>
  <Words>800</Words>
  <Application>Microsoft Office PowerPoint</Application>
  <PresentationFormat>Экран (4:3)</PresentationFormat>
  <Paragraphs>169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Школа Права при Юридическом факультете МГУ</vt:lpstr>
      <vt:lpstr>«Исполняй и властвуй» </vt:lpstr>
      <vt:lpstr>Слайд 3</vt:lpstr>
      <vt:lpstr>Комитет министров  Российской империи</vt:lpstr>
      <vt:lpstr>Совет народных комиссаров</vt:lpstr>
      <vt:lpstr>Слайд 6</vt:lpstr>
      <vt:lpstr>Статус Правительства</vt:lpstr>
      <vt:lpstr>Слайд 8</vt:lpstr>
      <vt:lpstr>Формирование Правительства России</vt:lpstr>
      <vt:lpstr>Требования к членам Правительства</vt:lpstr>
      <vt:lpstr>Полномочия Правительства  (ст.114 Конституции)</vt:lpstr>
      <vt:lpstr>Согласно ФКЗ о Правительстве:</vt:lpstr>
      <vt:lpstr>Председатель Правительства</vt:lpstr>
      <vt:lpstr>ЗАМЕСТИТЕЛИ ПРЕДСЕДАТЕЛЯ ПРАВИТЕЛЬСТВА</vt:lpstr>
      <vt:lpstr>Заместители Председателя </vt:lpstr>
      <vt:lpstr>Федеральные министры</vt:lpstr>
      <vt:lpstr>Слайд 17</vt:lpstr>
      <vt:lpstr>Слайд 18</vt:lpstr>
      <vt:lpstr>Система федеральных органов исполнительной власти</vt:lpstr>
      <vt:lpstr>Федеральное министерство</vt:lpstr>
      <vt:lpstr>Федеральная служба</vt:lpstr>
      <vt:lpstr>Федеральное агентство</vt:lpstr>
      <vt:lpstr>Подведомственны Правительству</vt:lpstr>
      <vt:lpstr>Подведомственны отдельным министерствам</vt:lpstr>
      <vt:lpstr>Слайд 25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PC</cp:lastModifiedBy>
  <cp:revision>354</cp:revision>
  <dcterms:created xsi:type="dcterms:W3CDTF">2014-11-15T05:55:52Z</dcterms:created>
  <dcterms:modified xsi:type="dcterms:W3CDTF">2016-02-10T13:23:18Z</dcterms:modified>
</cp:coreProperties>
</file>