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77" r:id="rId5"/>
    <p:sldId id="284" r:id="rId6"/>
    <p:sldId id="259" r:id="rId7"/>
    <p:sldId id="286" r:id="rId8"/>
    <p:sldId id="28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0000"/>
    <a:srgbClr val="CC00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618-59A2-433D-871E-6F89242F76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C0B8B-5876-4F7D-8592-F18D20883E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80576-E842-490C-88BC-3645EB7354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538AE-E471-479F-8575-0DC592C688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BCF41-895F-478A-85C1-AE63186D93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5F227-DF60-40F6-8387-E13CD8FACB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9627-22AE-4F70-8CF8-BB766CFB8B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6B43F-7FD4-4AF7-9A0A-F3E04C1D7A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C9DE8-D501-4E07-BA31-91C10176E1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B210C-C7B7-4B58-AF0B-C5E59CA1A1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75BCD-B1F5-456C-8727-2DD70F666D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00FF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52B206-C828-4D13-90BE-A710B5B24C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874416"/>
          </a:xfrm>
        </p:spPr>
        <p:txBody>
          <a:bodyPr/>
          <a:lstStyle/>
          <a:p>
            <a:r>
              <a:rPr lang="ru-RU" sz="5400" dirty="0"/>
              <a:t>Фирма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 smtClean="0"/>
              <a:t>Организационно-правовые формы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73278"/>
            <a:ext cx="6400800" cy="766823"/>
          </a:xfrm>
        </p:spPr>
        <p:txBody>
          <a:bodyPr/>
          <a:lstStyle/>
          <a:p>
            <a:r>
              <a:rPr lang="ru-RU" dirty="0"/>
              <a:t>Раздел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ru-RU" sz="4000" b="1" dirty="0" smtClean="0"/>
              <a:t>инициативная, самостоятельная, связанная с риском и ответственностью деятельность по производству товаров и услуг, осуществляемую собственниками капитала с целью создания прибыли</a:t>
            </a:r>
            <a:endParaRPr lang="ru-RU" sz="4000" b="1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Предпринимательство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390" y="4965539"/>
            <a:ext cx="7419372" cy="5440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0390" y="6215605"/>
            <a:ext cx="8437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Предпринимательство предполагает создание фирмы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01808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Фирма </a:t>
            </a:r>
            <a:r>
              <a:rPr lang="ru-RU" b="1" dirty="0" smtClean="0">
                <a:solidFill>
                  <a:srgbClr val="0000FF"/>
                </a:solidFill>
              </a:rPr>
              <a:t>– юридическое </a:t>
            </a:r>
            <a:r>
              <a:rPr lang="ru-RU" b="1" dirty="0" smtClean="0">
                <a:solidFill>
                  <a:srgbClr val="0000FF"/>
                </a:solidFill>
              </a:rPr>
              <a:t>лицо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имеет обособленное имущество;</a:t>
            </a:r>
          </a:p>
          <a:p>
            <a:r>
              <a:rPr lang="ru-RU" dirty="0" smtClean="0"/>
              <a:t>отвечает имуществом по своим обязательствам;</a:t>
            </a:r>
          </a:p>
          <a:p>
            <a:r>
              <a:rPr lang="ru-RU" dirty="0" smtClean="0"/>
              <a:t>может от своего имени приобретать и осуществлять имущественные права;</a:t>
            </a:r>
          </a:p>
          <a:p>
            <a:r>
              <a:rPr lang="ru-RU" dirty="0" smtClean="0"/>
              <a:t>может быть истцом и ответчиком в суде;</a:t>
            </a:r>
          </a:p>
          <a:p>
            <a:r>
              <a:rPr lang="ru-RU" dirty="0" smtClean="0"/>
              <a:t>имеет самостоятельный баланс;</a:t>
            </a:r>
          </a:p>
          <a:p>
            <a:r>
              <a:rPr lang="ru-RU" dirty="0" smtClean="0"/>
              <a:t>имеет собственный расчетный счет.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770" y="2332037"/>
            <a:ext cx="8947230" cy="4525963"/>
          </a:xfrm>
        </p:spPr>
        <p:txBody>
          <a:bodyPr/>
          <a:lstStyle/>
          <a:p>
            <a:pPr marL="0" indent="0"/>
            <a:r>
              <a:rPr lang="ru-RU" sz="4000" b="1" dirty="0" smtClean="0"/>
              <a:t>фирма – собственник имущества</a:t>
            </a:r>
            <a:endParaRPr lang="ru-RU" sz="4000" b="1" dirty="0" smtClean="0"/>
          </a:p>
          <a:p>
            <a:pPr marL="0" indent="0"/>
            <a:r>
              <a:rPr lang="ru-RU" sz="4000" b="1" dirty="0" smtClean="0"/>
              <a:t>фирма имеет имущество в хозяйственном ведении</a:t>
            </a:r>
            <a:endParaRPr lang="ru-RU" sz="4000" b="1" dirty="0" smtClean="0"/>
          </a:p>
          <a:p>
            <a:pPr marL="0" indent="0"/>
            <a:r>
              <a:rPr lang="ru-RU" sz="4000" b="1" dirty="0" smtClean="0"/>
              <a:t>имущество находится в оперативном управлении фирмы</a:t>
            </a:r>
            <a:endParaRPr lang="ru-RU" sz="4000" b="1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88886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Формы предпринимательской деятельности </a:t>
            </a:r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i="1" dirty="0" smtClean="0">
                <a:solidFill>
                  <a:srgbClr val="0000FF"/>
                </a:solidFill>
              </a:rPr>
              <a:t>по форме собственности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729" y="3177027"/>
            <a:ext cx="8118306" cy="1881109"/>
          </a:xfrm>
        </p:spPr>
        <p:txBody>
          <a:bodyPr/>
          <a:lstStyle/>
          <a:p>
            <a:pPr marL="0" indent="0" algn="just"/>
            <a:r>
              <a:rPr lang="ru-RU" sz="4000" b="1" dirty="0" smtClean="0"/>
              <a:t>полное товарищество</a:t>
            </a:r>
            <a:endParaRPr lang="ru-RU" sz="4000" b="1" dirty="0" smtClean="0"/>
          </a:p>
          <a:p>
            <a:pPr marL="0" indent="0" algn="just"/>
            <a:r>
              <a:rPr lang="ru-RU" sz="4000" b="1" dirty="0" smtClean="0"/>
              <a:t>коммандитное товарищество</a:t>
            </a:r>
            <a:endParaRPr lang="ru-RU" sz="4000" b="1" dirty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831954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Формы предпринимательской деятельности </a:t>
            </a:r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i="1" dirty="0" smtClean="0">
                <a:solidFill>
                  <a:srgbClr val="0000FF"/>
                </a:solidFill>
              </a:rPr>
              <a:t>по характеру материальной ответственности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4000" b="1">
                <a:solidFill>
                  <a:srgbClr val="0000FF"/>
                </a:solidFill>
              </a:rPr>
              <a:t>Объединения предпринимателей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5288" y="1830388"/>
            <a:ext cx="84248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3200" b="1"/>
              <a:t>Объединения предпринимателей – различного вида общества, товарищества, компании, целью создания которых является укрепление финансовой базы и сведение в единое целое технологических потенциалов отдельных предпринимателей – членов объединений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770" y="2667741"/>
            <a:ext cx="8669438" cy="3455267"/>
          </a:xfrm>
        </p:spPr>
        <p:txBody>
          <a:bodyPr/>
          <a:lstStyle/>
          <a:p>
            <a:pPr marL="0" indent="0"/>
            <a:r>
              <a:rPr lang="ru-RU" sz="4000" b="1" dirty="0" smtClean="0"/>
              <a:t>объединения лиц - 			товарищества</a:t>
            </a:r>
            <a:endParaRPr lang="ru-RU" sz="4000" b="1" dirty="0" smtClean="0"/>
          </a:p>
          <a:p>
            <a:pPr marL="0" indent="0"/>
            <a:r>
              <a:rPr lang="ru-RU" sz="4000" b="1" dirty="0" smtClean="0"/>
              <a:t>объединения капиталов - 			общества</a:t>
            </a:r>
            <a:endParaRPr lang="ru-RU" sz="4000" b="1" dirty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88886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Формы предпринимательской деятельности </a:t>
            </a:r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i="1" dirty="0" smtClean="0">
                <a:solidFill>
                  <a:srgbClr val="0000FF"/>
                </a:solidFill>
              </a:rPr>
              <a:t>по способу объединения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6490"/>
            <a:ext cx="8669438" cy="4381242"/>
          </a:xfrm>
        </p:spPr>
        <p:txBody>
          <a:bodyPr/>
          <a:lstStyle/>
          <a:p>
            <a:pPr marL="0" indent="0"/>
            <a:r>
              <a:rPr lang="ru-RU" sz="4000" b="1" dirty="0" smtClean="0"/>
              <a:t>индивидуальное предприятие;</a:t>
            </a:r>
          </a:p>
          <a:p>
            <a:pPr marL="0" indent="0"/>
            <a:r>
              <a:rPr lang="ru-RU" sz="4000" b="1" dirty="0" smtClean="0"/>
              <a:t>хозяйственное товарищество;</a:t>
            </a:r>
          </a:p>
          <a:p>
            <a:pPr marL="0" indent="0"/>
            <a:r>
              <a:rPr lang="ru-RU" sz="4000" b="1" dirty="0" smtClean="0"/>
              <a:t>хозяйственное общество;</a:t>
            </a:r>
          </a:p>
          <a:p>
            <a:pPr marL="0" indent="0"/>
            <a:r>
              <a:rPr lang="ru-RU" sz="4000" b="1" dirty="0" smtClean="0"/>
              <a:t>государственное унитарное предприятие;</a:t>
            </a:r>
            <a:endParaRPr lang="ru-RU" sz="4000" b="1" dirty="0" smtClean="0"/>
          </a:p>
          <a:p>
            <a:pPr marL="0" indent="0"/>
            <a:r>
              <a:rPr lang="ru-RU" sz="4000" b="1" dirty="0" smtClean="0"/>
              <a:t>производственный кооператив.</a:t>
            </a:r>
            <a:endParaRPr lang="ru-RU" sz="4000" b="1" dirty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219919" y="274638"/>
            <a:ext cx="8466881" cy="1588886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Организационно-правовые формы предпринимательства</a:t>
            </a:r>
            <a:endParaRPr lang="ru-RU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5075</TotalTime>
  <Words>157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Фирма.  Организационно-правовые формы</vt:lpstr>
      <vt:lpstr>Предпринимательство</vt:lpstr>
      <vt:lpstr>Фирма – юридическое лицо</vt:lpstr>
      <vt:lpstr>Формы предпринимательской деятельности  по форме собственности</vt:lpstr>
      <vt:lpstr>Формы предпринимательской деятельности  по характеру материальной ответственности</vt:lpstr>
      <vt:lpstr>Объединения предпринимателей </vt:lpstr>
      <vt:lpstr>Формы предпринимательской деятельности  по способу объединения</vt:lpstr>
      <vt:lpstr>Организационно-правовые формы предпринимательства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Фирма.  Издержки и прибыль фирмы</dc:title>
  <dc:creator>мама</dc:creator>
  <cp:lastModifiedBy>Мама</cp:lastModifiedBy>
  <cp:revision>39</cp:revision>
  <dcterms:created xsi:type="dcterms:W3CDTF">2007-07-23T14:39:24Z</dcterms:created>
  <dcterms:modified xsi:type="dcterms:W3CDTF">2012-12-07T20:52:18Z</dcterms:modified>
</cp:coreProperties>
</file>