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7"/>
  </p:notesMasterIdLst>
  <p:sldIdLst>
    <p:sldId id="29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95" r:id="rId11"/>
    <p:sldId id="296" r:id="rId12"/>
    <p:sldId id="297" r:id="rId13"/>
    <p:sldId id="298" r:id="rId14"/>
    <p:sldId id="283" r:id="rId15"/>
    <p:sldId id="284" r:id="rId16"/>
    <p:sldId id="286" r:id="rId17"/>
    <p:sldId id="287" r:id="rId18"/>
    <p:sldId id="299" r:id="rId19"/>
    <p:sldId id="288" r:id="rId20"/>
    <p:sldId id="289" r:id="rId21"/>
    <p:sldId id="290" r:id="rId22"/>
    <p:sldId id="291" r:id="rId23"/>
    <p:sldId id="292" r:id="rId24"/>
    <p:sldId id="293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7" autoAdjust="0"/>
    <p:restoredTop sz="94019" autoAdjust="0"/>
  </p:normalViewPr>
  <p:slideViewPr>
    <p:cSldViewPr>
      <p:cViewPr varScale="1">
        <p:scale>
          <a:sx n="86" d="100"/>
          <a:sy n="86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58F3D-498A-4C12-98EB-35BE10EE72D4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876B2C-63B0-4336-B900-9C2C1AA2DFC5}">
      <dgm:prSet custT="1"/>
      <dgm:spPr/>
      <dgm:t>
        <a:bodyPr/>
        <a:lstStyle/>
        <a:p>
          <a:pPr rtl="0"/>
          <a:r>
            <a:rPr lang="ru-RU" sz="2000" b="1" dirty="0" smtClean="0"/>
            <a:t>Государственная власть</a:t>
          </a:r>
          <a:endParaRPr lang="ru-RU" sz="2000" b="1" dirty="0"/>
        </a:p>
      </dgm:t>
    </dgm:pt>
    <dgm:pt modelId="{0A98C00E-B075-4856-BCB5-60E8CA5C2B9C}" type="parTrans" cxnId="{D055F52A-20D8-464B-BE75-3AF86FF88AD3}">
      <dgm:prSet/>
      <dgm:spPr/>
      <dgm:t>
        <a:bodyPr/>
        <a:lstStyle/>
        <a:p>
          <a:endParaRPr lang="ru-RU"/>
        </a:p>
      </dgm:t>
    </dgm:pt>
    <dgm:pt modelId="{3434CFF4-870B-4C8A-810B-FBE961CAAB7F}" type="sibTrans" cxnId="{D055F52A-20D8-464B-BE75-3AF86FF88AD3}">
      <dgm:prSet/>
      <dgm:spPr/>
      <dgm:t>
        <a:bodyPr/>
        <a:lstStyle/>
        <a:p>
          <a:endParaRPr lang="ru-RU"/>
        </a:p>
      </dgm:t>
    </dgm:pt>
    <dgm:pt modelId="{88A672BD-105D-4695-BF49-C35B5DB8A735}">
      <dgm:prSet custT="1"/>
      <dgm:spPr/>
      <dgm:t>
        <a:bodyPr/>
        <a:lstStyle/>
        <a:p>
          <a:pPr rtl="0"/>
          <a:r>
            <a:rPr lang="ru-RU" sz="2000" b="1" smtClean="0"/>
            <a:t>Общественная власть</a:t>
          </a:r>
          <a:endParaRPr lang="ru-RU" sz="2000" b="1" dirty="0"/>
        </a:p>
      </dgm:t>
    </dgm:pt>
    <dgm:pt modelId="{98EEE0C9-90C1-4999-A8F7-2D3583AEE146}" type="parTrans" cxnId="{F939D833-8781-4B13-888D-18B6DEB91D98}">
      <dgm:prSet/>
      <dgm:spPr/>
      <dgm:t>
        <a:bodyPr/>
        <a:lstStyle/>
        <a:p>
          <a:endParaRPr lang="ru-RU"/>
        </a:p>
      </dgm:t>
    </dgm:pt>
    <dgm:pt modelId="{78AF48BE-972B-4D13-8CF1-315AE697FB66}" type="sibTrans" cxnId="{F939D833-8781-4B13-888D-18B6DEB91D98}">
      <dgm:prSet/>
      <dgm:spPr/>
      <dgm:t>
        <a:bodyPr/>
        <a:lstStyle/>
        <a:p>
          <a:endParaRPr lang="ru-RU"/>
        </a:p>
      </dgm:t>
    </dgm:pt>
    <dgm:pt modelId="{66F38113-A2FA-4E60-AFA7-FA10370E2E14}">
      <dgm:prSet custT="1"/>
      <dgm:spPr/>
      <dgm:t>
        <a:bodyPr/>
        <a:lstStyle/>
        <a:p>
          <a:pPr rtl="0"/>
          <a:r>
            <a:rPr lang="ru-RU" sz="2000" b="1" smtClean="0"/>
            <a:t>Власть местного самоуправления</a:t>
          </a:r>
          <a:endParaRPr lang="ru-RU" sz="2000" b="1" dirty="0"/>
        </a:p>
      </dgm:t>
    </dgm:pt>
    <dgm:pt modelId="{4CB32870-E2E1-4D6F-B43C-D6B7C5CB241E}" type="parTrans" cxnId="{B4C99058-2C67-4401-8E31-B25E4A1E3E5E}">
      <dgm:prSet/>
      <dgm:spPr/>
      <dgm:t>
        <a:bodyPr/>
        <a:lstStyle/>
        <a:p>
          <a:endParaRPr lang="ru-RU"/>
        </a:p>
      </dgm:t>
    </dgm:pt>
    <dgm:pt modelId="{12C6B186-A60D-4710-B8BA-3CFF1D844932}" type="sibTrans" cxnId="{B4C99058-2C67-4401-8E31-B25E4A1E3E5E}">
      <dgm:prSet/>
      <dgm:spPr/>
      <dgm:t>
        <a:bodyPr/>
        <a:lstStyle/>
        <a:p>
          <a:endParaRPr lang="ru-RU"/>
        </a:p>
      </dgm:t>
    </dgm:pt>
    <dgm:pt modelId="{A01228BE-4813-4AB2-A342-D1D3B479DA7E}" type="pres">
      <dgm:prSet presAssocID="{51758F3D-498A-4C12-98EB-35BE10EE72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2F253-6080-4590-BE19-4BC91043C851}" type="pres">
      <dgm:prSet presAssocID="{53876B2C-63B0-4336-B900-9C2C1AA2DFC5}" presName="circ1" presStyleLbl="vennNode1" presStyleIdx="0" presStyleCnt="3" custScaleX="115358" custScaleY="111914" custLinFactNeighborX="-286" custLinFactNeighborY="-529"/>
      <dgm:spPr/>
      <dgm:t>
        <a:bodyPr/>
        <a:lstStyle/>
        <a:p>
          <a:endParaRPr lang="ru-RU"/>
        </a:p>
      </dgm:t>
    </dgm:pt>
    <dgm:pt modelId="{0B45C74A-CCA7-44BD-A941-6D7D4204F882}" type="pres">
      <dgm:prSet presAssocID="{53876B2C-63B0-4336-B900-9C2C1AA2DF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B575B-1435-47DC-8751-979DFF33055A}" type="pres">
      <dgm:prSet presAssocID="{88A672BD-105D-4695-BF49-C35B5DB8A735}" presName="circ2" presStyleLbl="vennNode1" presStyleIdx="1" presStyleCnt="3" custScaleX="107182" custScaleY="110955"/>
      <dgm:spPr/>
      <dgm:t>
        <a:bodyPr/>
        <a:lstStyle/>
        <a:p>
          <a:endParaRPr lang="ru-RU"/>
        </a:p>
      </dgm:t>
    </dgm:pt>
    <dgm:pt modelId="{CB85E3A7-DCFF-4E04-B56F-A6BEB71A88B7}" type="pres">
      <dgm:prSet presAssocID="{88A672BD-105D-4695-BF49-C35B5DB8A7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E6208-33F7-4EEC-A86D-C52F0E7A4E2C}" type="pres">
      <dgm:prSet presAssocID="{66F38113-A2FA-4E60-AFA7-FA10370E2E14}" presName="circ3" presStyleLbl="vennNode1" presStyleIdx="2" presStyleCnt="3" custScaleX="112816" custScaleY="101997" custLinFactNeighborX="-7574" custLinFactNeighborY="1182"/>
      <dgm:spPr/>
      <dgm:t>
        <a:bodyPr/>
        <a:lstStyle/>
        <a:p>
          <a:endParaRPr lang="ru-RU"/>
        </a:p>
      </dgm:t>
    </dgm:pt>
    <dgm:pt modelId="{C4DB7D0B-CFCC-4A29-AB9B-46211F35BA1C}" type="pres">
      <dgm:prSet presAssocID="{66F38113-A2FA-4E60-AFA7-FA10370E2E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9D833-8781-4B13-888D-18B6DEB91D98}" srcId="{51758F3D-498A-4C12-98EB-35BE10EE72D4}" destId="{88A672BD-105D-4695-BF49-C35B5DB8A735}" srcOrd="1" destOrd="0" parTransId="{98EEE0C9-90C1-4999-A8F7-2D3583AEE146}" sibTransId="{78AF48BE-972B-4D13-8CF1-315AE697FB66}"/>
    <dgm:cxn modelId="{2C7C051F-055E-4181-802E-E943FEEC6F21}" type="presOf" srcId="{51758F3D-498A-4C12-98EB-35BE10EE72D4}" destId="{A01228BE-4813-4AB2-A342-D1D3B479DA7E}" srcOrd="0" destOrd="0" presId="urn:microsoft.com/office/officeart/2005/8/layout/venn1"/>
    <dgm:cxn modelId="{D055F52A-20D8-464B-BE75-3AF86FF88AD3}" srcId="{51758F3D-498A-4C12-98EB-35BE10EE72D4}" destId="{53876B2C-63B0-4336-B900-9C2C1AA2DFC5}" srcOrd="0" destOrd="0" parTransId="{0A98C00E-B075-4856-BCB5-60E8CA5C2B9C}" sibTransId="{3434CFF4-870B-4C8A-810B-FBE961CAAB7F}"/>
    <dgm:cxn modelId="{5317E6E1-EA25-48FF-8134-83D796AA054B}" type="presOf" srcId="{53876B2C-63B0-4336-B900-9C2C1AA2DFC5}" destId="{0B45C74A-CCA7-44BD-A941-6D7D4204F882}" srcOrd="1" destOrd="0" presId="urn:microsoft.com/office/officeart/2005/8/layout/venn1"/>
    <dgm:cxn modelId="{D48C35DF-9ED9-4CE7-87DC-36D57A5D9A71}" type="presOf" srcId="{88A672BD-105D-4695-BF49-C35B5DB8A735}" destId="{F77B575B-1435-47DC-8751-979DFF33055A}" srcOrd="0" destOrd="0" presId="urn:microsoft.com/office/officeart/2005/8/layout/venn1"/>
    <dgm:cxn modelId="{2B357191-C5D6-487A-88CA-F84D27BB2B65}" type="presOf" srcId="{53876B2C-63B0-4336-B900-9C2C1AA2DFC5}" destId="{EF52F253-6080-4590-BE19-4BC91043C851}" srcOrd="0" destOrd="0" presId="urn:microsoft.com/office/officeart/2005/8/layout/venn1"/>
    <dgm:cxn modelId="{46424327-5E77-45C8-B601-B997ACC5285C}" type="presOf" srcId="{88A672BD-105D-4695-BF49-C35B5DB8A735}" destId="{CB85E3A7-DCFF-4E04-B56F-A6BEB71A88B7}" srcOrd="1" destOrd="0" presId="urn:microsoft.com/office/officeart/2005/8/layout/venn1"/>
    <dgm:cxn modelId="{B4C99058-2C67-4401-8E31-B25E4A1E3E5E}" srcId="{51758F3D-498A-4C12-98EB-35BE10EE72D4}" destId="{66F38113-A2FA-4E60-AFA7-FA10370E2E14}" srcOrd="2" destOrd="0" parTransId="{4CB32870-E2E1-4D6F-B43C-D6B7C5CB241E}" sibTransId="{12C6B186-A60D-4710-B8BA-3CFF1D844932}"/>
    <dgm:cxn modelId="{BA42DEC3-F2C1-4658-9730-739D61ECBFAA}" type="presOf" srcId="{66F38113-A2FA-4E60-AFA7-FA10370E2E14}" destId="{C4DB7D0B-CFCC-4A29-AB9B-46211F35BA1C}" srcOrd="1" destOrd="0" presId="urn:microsoft.com/office/officeart/2005/8/layout/venn1"/>
    <dgm:cxn modelId="{6BB53639-1B59-4473-852A-D80F40F49532}" type="presOf" srcId="{66F38113-A2FA-4E60-AFA7-FA10370E2E14}" destId="{CA9E6208-33F7-4EEC-A86D-C52F0E7A4E2C}" srcOrd="0" destOrd="0" presId="urn:microsoft.com/office/officeart/2005/8/layout/venn1"/>
    <dgm:cxn modelId="{0391988B-C92D-4841-8AF9-71A61372FB5C}" type="presParOf" srcId="{A01228BE-4813-4AB2-A342-D1D3B479DA7E}" destId="{EF52F253-6080-4590-BE19-4BC91043C851}" srcOrd="0" destOrd="0" presId="urn:microsoft.com/office/officeart/2005/8/layout/venn1"/>
    <dgm:cxn modelId="{4A666B67-19EA-447F-8068-6066F3AC241C}" type="presParOf" srcId="{A01228BE-4813-4AB2-A342-D1D3B479DA7E}" destId="{0B45C74A-CCA7-44BD-A941-6D7D4204F882}" srcOrd="1" destOrd="0" presId="urn:microsoft.com/office/officeart/2005/8/layout/venn1"/>
    <dgm:cxn modelId="{02657B2D-D2D6-4D37-9806-7183F8138C54}" type="presParOf" srcId="{A01228BE-4813-4AB2-A342-D1D3B479DA7E}" destId="{F77B575B-1435-47DC-8751-979DFF33055A}" srcOrd="2" destOrd="0" presId="urn:microsoft.com/office/officeart/2005/8/layout/venn1"/>
    <dgm:cxn modelId="{1D889814-81D1-4D6B-B6E1-962DA1ED1BE9}" type="presParOf" srcId="{A01228BE-4813-4AB2-A342-D1D3B479DA7E}" destId="{CB85E3A7-DCFF-4E04-B56F-A6BEB71A88B7}" srcOrd="3" destOrd="0" presId="urn:microsoft.com/office/officeart/2005/8/layout/venn1"/>
    <dgm:cxn modelId="{2B364BD7-B652-4289-853B-92341AF20299}" type="presParOf" srcId="{A01228BE-4813-4AB2-A342-D1D3B479DA7E}" destId="{CA9E6208-33F7-4EEC-A86D-C52F0E7A4E2C}" srcOrd="4" destOrd="0" presId="urn:microsoft.com/office/officeart/2005/8/layout/venn1"/>
    <dgm:cxn modelId="{FE0C9015-D6F5-4FC9-8EAD-50334FA9F99C}" type="presParOf" srcId="{A01228BE-4813-4AB2-A342-D1D3B479DA7E}" destId="{C4DB7D0B-CFCC-4A29-AB9B-46211F35BA1C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6CB62-C226-4EC9-9FC5-92455B7FAFE7}" type="doc">
      <dgm:prSet loTypeId="urn:microsoft.com/office/officeart/2005/8/layout/venn3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7F982A4-485D-4783-805A-EC1E77CC987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ru-RU" b="1" smtClean="0"/>
            <a:t>Право на участие в управлении делами государства и на осуществление местного самоуправления </a:t>
          </a:r>
        </a:p>
        <a:p>
          <a:pPr rtl="0"/>
          <a:r>
            <a:rPr lang="ru-RU" smtClean="0"/>
            <a:t>(ч. 1, 4 и 5 ст. 32)</a:t>
          </a:r>
          <a:endParaRPr lang="ru-RU" dirty="0"/>
        </a:p>
      </dgm:t>
    </dgm:pt>
    <dgm:pt modelId="{B1846739-C23B-4C78-9944-C1CF4898EF26}" type="parTrans" cxnId="{842CA0A8-0867-4126-920B-2D66FD43B86C}">
      <dgm:prSet/>
      <dgm:spPr/>
      <dgm:t>
        <a:bodyPr/>
        <a:lstStyle/>
        <a:p>
          <a:endParaRPr lang="ru-RU"/>
        </a:p>
      </dgm:t>
    </dgm:pt>
    <dgm:pt modelId="{D9E10AEB-1517-48D9-9830-D237000250C8}" type="sibTrans" cxnId="{842CA0A8-0867-4126-920B-2D66FD43B86C}">
      <dgm:prSet/>
      <dgm:spPr/>
      <dgm:t>
        <a:bodyPr/>
        <a:lstStyle/>
        <a:p>
          <a:endParaRPr lang="ru-RU"/>
        </a:p>
      </dgm:t>
    </dgm:pt>
    <dgm:pt modelId="{41DFBE79-9E52-4A0E-BD18-90CFBA854FD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2000" b="1" dirty="0" smtClean="0"/>
            <a:t>Избирательное право </a:t>
          </a:r>
        </a:p>
        <a:p>
          <a:pPr rtl="0"/>
          <a:r>
            <a:rPr lang="ru-RU" sz="1500" dirty="0" smtClean="0"/>
            <a:t>(ч. 2 и 3 ст. 32)</a:t>
          </a:r>
          <a:endParaRPr lang="ru-RU" sz="1500" dirty="0"/>
        </a:p>
      </dgm:t>
    </dgm:pt>
    <dgm:pt modelId="{759A108D-D7F3-406E-A24E-ABE047D64E2D}" type="parTrans" cxnId="{5D9027FB-8C82-4E16-9F04-10206A92BDA9}">
      <dgm:prSet/>
      <dgm:spPr/>
      <dgm:t>
        <a:bodyPr/>
        <a:lstStyle/>
        <a:p>
          <a:endParaRPr lang="ru-RU"/>
        </a:p>
      </dgm:t>
    </dgm:pt>
    <dgm:pt modelId="{C61875E1-5059-474E-9A33-857C7B002A05}" type="sibTrans" cxnId="{5D9027FB-8C82-4E16-9F04-10206A92BDA9}">
      <dgm:prSet/>
      <dgm:spPr/>
      <dgm:t>
        <a:bodyPr/>
        <a:lstStyle/>
        <a:p>
          <a:endParaRPr lang="ru-RU"/>
        </a:p>
      </dgm:t>
    </dgm:pt>
    <dgm:pt modelId="{A2BD5D0E-21DB-4A68-93E6-0D1306E84170}" type="pres">
      <dgm:prSet presAssocID="{9066CB62-C226-4EC9-9FC5-92455B7FAF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C03E0-F75D-4430-9BBE-9B1E98107874}" type="pres">
      <dgm:prSet presAssocID="{E7F982A4-485D-4783-805A-EC1E77CC9877}" presName="Name5" presStyleLbl="vennNode1" presStyleIdx="0" presStyleCnt="2" custLinFactNeighborX="-39473" custLinFactNeighborY="4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AE875-F75A-4316-BE80-39E092D7EF5F}" type="pres">
      <dgm:prSet presAssocID="{D9E10AEB-1517-48D9-9830-D237000250C8}" presName="space" presStyleCnt="0"/>
      <dgm:spPr/>
    </dgm:pt>
    <dgm:pt modelId="{98CEEC04-E9AC-413E-8244-10BC9C3255D2}" type="pres">
      <dgm:prSet presAssocID="{41DFBE79-9E52-4A0E-BD18-90CFBA854FD2}" presName="Name5" presStyleLbl="vennNode1" presStyleIdx="1" presStyleCnt="2" custLinFactX="15889" custLinFactNeighborX="100000" custLinFactNeighborY="-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A7B35-5FB3-427A-8B29-686CF1CAECEB}" type="presOf" srcId="{41DFBE79-9E52-4A0E-BD18-90CFBA854FD2}" destId="{98CEEC04-E9AC-413E-8244-10BC9C3255D2}" srcOrd="0" destOrd="0" presId="urn:microsoft.com/office/officeart/2005/8/layout/venn3"/>
    <dgm:cxn modelId="{4B954098-1190-46CB-B87F-5750B66A4D1F}" type="presOf" srcId="{9066CB62-C226-4EC9-9FC5-92455B7FAFE7}" destId="{A2BD5D0E-21DB-4A68-93E6-0D1306E84170}" srcOrd="0" destOrd="0" presId="urn:microsoft.com/office/officeart/2005/8/layout/venn3"/>
    <dgm:cxn modelId="{842CA0A8-0867-4126-920B-2D66FD43B86C}" srcId="{9066CB62-C226-4EC9-9FC5-92455B7FAFE7}" destId="{E7F982A4-485D-4783-805A-EC1E77CC9877}" srcOrd="0" destOrd="0" parTransId="{B1846739-C23B-4C78-9944-C1CF4898EF26}" sibTransId="{D9E10AEB-1517-48D9-9830-D237000250C8}"/>
    <dgm:cxn modelId="{5D9027FB-8C82-4E16-9F04-10206A92BDA9}" srcId="{9066CB62-C226-4EC9-9FC5-92455B7FAFE7}" destId="{41DFBE79-9E52-4A0E-BD18-90CFBA854FD2}" srcOrd="1" destOrd="0" parTransId="{759A108D-D7F3-406E-A24E-ABE047D64E2D}" sibTransId="{C61875E1-5059-474E-9A33-857C7B002A05}"/>
    <dgm:cxn modelId="{E43A72F7-4F9B-4643-A36A-B64DFA9AC3D4}" type="presOf" srcId="{E7F982A4-485D-4783-805A-EC1E77CC9877}" destId="{B33C03E0-F75D-4430-9BBE-9B1E98107874}" srcOrd="0" destOrd="0" presId="urn:microsoft.com/office/officeart/2005/8/layout/venn3"/>
    <dgm:cxn modelId="{6427CA3B-B9FB-4DF1-AE5F-8F638BE704B4}" type="presParOf" srcId="{A2BD5D0E-21DB-4A68-93E6-0D1306E84170}" destId="{B33C03E0-F75D-4430-9BBE-9B1E98107874}" srcOrd="0" destOrd="0" presId="urn:microsoft.com/office/officeart/2005/8/layout/venn3"/>
    <dgm:cxn modelId="{9F9CD139-CF15-4679-9749-3F9828ABE1CD}" type="presParOf" srcId="{A2BD5D0E-21DB-4A68-93E6-0D1306E84170}" destId="{013AE875-F75A-4316-BE80-39E092D7EF5F}" srcOrd="1" destOrd="0" presId="urn:microsoft.com/office/officeart/2005/8/layout/venn3"/>
    <dgm:cxn modelId="{DD3DB6C4-6FE9-4445-BEBF-88F6C2494CCE}" type="presParOf" srcId="{A2BD5D0E-21DB-4A68-93E6-0D1306E84170}" destId="{98CEEC04-E9AC-413E-8244-10BC9C3255D2}" srcOrd="2" destOrd="0" presId="urn:microsoft.com/office/officeart/2005/8/layout/venn3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22688-5627-4D16-B07D-6AB96CED5FA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39340-A30A-4158-B1D0-23EEF7510906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dirty="0" smtClean="0"/>
            <a:t>Непосредственная (прямая)</a:t>
          </a:r>
          <a:endParaRPr lang="ru-RU" sz="1600" dirty="0"/>
        </a:p>
      </dgm:t>
    </dgm:pt>
    <dgm:pt modelId="{3359C618-F180-44ED-9B76-EFB8BAE184E0}" type="parTrans" cxnId="{AE54C4B2-D435-4E8E-9741-A3D94410E43A}">
      <dgm:prSet/>
      <dgm:spPr/>
      <dgm:t>
        <a:bodyPr/>
        <a:lstStyle/>
        <a:p>
          <a:endParaRPr lang="ru-RU"/>
        </a:p>
      </dgm:t>
    </dgm:pt>
    <dgm:pt modelId="{81CAB842-719D-4742-95F9-3110CCCC0F88}" type="sibTrans" cxnId="{AE54C4B2-D435-4E8E-9741-A3D94410E43A}">
      <dgm:prSet/>
      <dgm:spPr/>
      <dgm:t>
        <a:bodyPr/>
        <a:lstStyle/>
        <a:p>
          <a:endParaRPr lang="ru-RU"/>
        </a:p>
      </dgm:t>
    </dgm:pt>
    <dgm:pt modelId="{9E28ABD1-E76F-4B88-91A9-51378F6308C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800" dirty="0" smtClean="0"/>
            <a:t>Представительная</a:t>
          </a:r>
          <a:endParaRPr lang="ru-RU" sz="1800" dirty="0"/>
        </a:p>
      </dgm:t>
    </dgm:pt>
    <dgm:pt modelId="{6217637C-2B0C-46AA-8320-7F23BF27E769}" type="parTrans" cxnId="{7B321388-9661-4A76-AFC4-3E662EDFE362}">
      <dgm:prSet/>
      <dgm:spPr/>
      <dgm:t>
        <a:bodyPr/>
        <a:lstStyle/>
        <a:p>
          <a:endParaRPr lang="ru-RU"/>
        </a:p>
      </dgm:t>
    </dgm:pt>
    <dgm:pt modelId="{E9C9843B-C4CA-4BF4-9407-ED3E4DE954EB}" type="sibTrans" cxnId="{7B321388-9661-4A76-AFC4-3E662EDFE362}">
      <dgm:prSet/>
      <dgm:spPr/>
      <dgm:t>
        <a:bodyPr/>
        <a:lstStyle/>
        <a:p>
          <a:endParaRPr lang="ru-RU"/>
        </a:p>
      </dgm:t>
    </dgm:pt>
    <dgm:pt modelId="{2C07A949-DBF6-4AA5-B429-5292A217EBF8}" type="pres">
      <dgm:prSet presAssocID="{BEC22688-5627-4D16-B07D-6AB96CED5FA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74E42F-6AAC-4E65-997B-54D178CFB91A}" type="pres">
      <dgm:prSet presAssocID="{BC639340-A30A-4158-B1D0-23EEF7510906}" presName="posSpace" presStyleCnt="0"/>
      <dgm:spPr/>
    </dgm:pt>
    <dgm:pt modelId="{92EFDC30-D8F2-4729-A2E7-97CDF483A277}" type="pres">
      <dgm:prSet presAssocID="{BC639340-A30A-4158-B1D0-23EEF7510906}" presName="vertFlow" presStyleCnt="0"/>
      <dgm:spPr/>
    </dgm:pt>
    <dgm:pt modelId="{B29E48D4-F1ED-4500-B8B3-57DC7014D0D7}" type="pres">
      <dgm:prSet presAssocID="{BC639340-A30A-4158-B1D0-23EEF7510906}" presName="topSpace" presStyleCnt="0"/>
      <dgm:spPr/>
    </dgm:pt>
    <dgm:pt modelId="{08B285A9-96B6-4D00-A775-EB90121CDEDB}" type="pres">
      <dgm:prSet presAssocID="{BC639340-A30A-4158-B1D0-23EEF7510906}" presName="firstComp" presStyleCnt="0"/>
      <dgm:spPr/>
    </dgm:pt>
    <dgm:pt modelId="{F727AFEE-D34C-41D9-899E-2D2D31689095}" type="pres">
      <dgm:prSet presAssocID="{BC639340-A30A-4158-B1D0-23EEF7510906}" presName="firstChild" presStyleLbl="bgAccFollowNode1" presStyleIdx="0" presStyleCnt="2" custScaleX="126945" custScaleY="141890" custLinFactNeighborX="-7330" custLinFactNeighborY="21325"/>
      <dgm:spPr/>
    </dgm:pt>
    <dgm:pt modelId="{70E92D08-8630-4C23-953E-6B22319690D0}" type="pres">
      <dgm:prSet presAssocID="{BC639340-A30A-4158-B1D0-23EEF7510906}" presName="firstChildTx" presStyleLbl="bgAccFollowNode1" presStyleIdx="0" presStyleCnt="2">
        <dgm:presLayoutVars>
          <dgm:bulletEnabled val="1"/>
        </dgm:presLayoutVars>
      </dgm:prSet>
      <dgm:spPr/>
    </dgm:pt>
    <dgm:pt modelId="{BE070092-72BF-4849-9A84-DD2559BC1693}" type="pres">
      <dgm:prSet presAssocID="{BC639340-A30A-4158-B1D0-23EEF7510906}" presName="negSpace" presStyleCnt="0"/>
      <dgm:spPr/>
    </dgm:pt>
    <dgm:pt modelId="{2CA0DD47-EBE3-42AA-A42D-403861BFA322}" type="pres">
      <dgm:prSet presAssocID="{BC639340-A30A-4158-B1D0-23EEF7510906}" presName="circle" presStyleLbl="node1" presStyleIdx="0" presStyleCnt="2" custScaleX="197503" custScaleY="125213" custLinFactNeighborX="-17998" custLinFactNeighborY="-35296"/>
      <dgm:spPr/>
      <dgm:t>
        <a:bodyPr/>
        <a:lstStyle/>
        <a:p>
          <a:endParaRPr lang="ru-RU"/>
        </a:p>
      </dgm:t>
    </dgm:pt>
    <dgm:pt modelId="{57926E56-4EC9-4ABB-A29E-EAD030024660}" type="pres">
      <dgm:prSet presAssocID="{81CAB842-719D-4742-95F9-3110CCCC0F88}" presName="transSpace" presStyleCnt="0"/>
      <dgm:spPr/>
    </dgm:pt>
    <dgm:pt modelId="{8D4F3572-D057-4611-851F-B32EDE768141}" type="pres">
      <dgm:prSet presAssocID="{9E28ABD1-E76F-4B88-91A9-51378F6308CD}" presName="posSpace" presStyleCnt="0"/>
      <dgm:spPr/>
    </dgm:pt>
    <dgm:pt modelId="{84377F4C-9E94-4300-99EE-8528BD4C4569}" type="pres">
      <dgm:prSet presAssocID="{9E28ABD1-E76F-4B88-91A9-51378F6308CD}" presName="vertFlow" presStyleCnt="0"/>
      <dgm:spPr/>
    </dgm:pt>
    <dgm:pt modelId="{4B0800EF-016E-470B-B700-84F6257581BE}" type="pres">
      <dgm:prSet presAssocID="{9E28ABD1-E76F-4B88-91A9-51378F6308CD}" presName="topSpace" presStyleCnt="0"/>
      <dgm:spPr/>
    </dgm:pt>
    <dgm:pt modelId="{9E418007-BF0B-4F57-9FF4-D84CCD0416C5}" type="pres">
      <dgm:prSet presAssocID="{9E28ABD1-E76F-4B88-91A9-51378F6308CD}" presName="firstComp" presStyleCnt="0"/>
      <dgm:spPr/>
    </dgm:pt>
    <dgm:pt modelId="{13157C8A-70A1-46A2-A74B-ECBB7094CE16}" type="pres">
      <dgm:prSet presAssocID="{9E28ABD1-E76F-4B88-91A9-51378F6308CD}" presName="firstChild" presStyleLbl="bgAccFollowNode1" presStyleIdx="1" presStyleCnt="2" custScaleX="130360" custScaleY="142454" custLinFactNeighborX="-32996" custLinFactNeighborY="32065"/>
      <dgm:spPr/>
    </dgm:pt>
    <dgm:pt modelId="{257A195A-78C1-481A-B179-47DDAFBBE999}" type="pres">
      <dgm:prSet presAssocID="{9E28ABD1-E76F-4B88-91A9-51378F6308CD}" presName="firstChildTx" presStyleLbl="bgAccFollowNode1" presStyleIdx="1" presStyleCnt="2">
        <dgm:presLayoutVars>
          <dgm:bulletEnabled val="1"/>
        </dgm:presLayoutVars>
      </dgm:prSet>
      <dgm:spPr/>
    </dgm:pt>
    <dgm:pt modelId="{C7F3D990-6E75-4102-BFE0-94AAEC5404F6}" type="pres">
      <dgm:prSet presAssocID="{9E28ABD1-E76F-4B88-91A9-51378F6308CD}" presName="negSpace" presStyleCnt="0"/>
      <dgm:spPr/>
    </dgm:pt>
    <dgm:pt modelId="{B9BC23F7-B101-4C12-A976-200484A4401D}" type="pres">
      <dgm:prSet presAssocID="{9E28ABD1-E76F-4B88-91A9-51378F6308CD}" presName="circle" presStyleLbl="node1" presStyleIdx="1" presStyleCnt="2" custScaleX="241254" custScaleY="145035" custLinFactNeighborX="-27928" custLinFactNeighborY="-53464"/>
      <dgm:spPr/>
      <dgm:t>
        <a:bodyPr/>
        <a:lstStyle/>
        <a:p>
          <a:endParaRPr lang="ru-RU"/>
        </a:p>
      </dgm:t>
    </dgm:pt>
  </dgm:ptLst>
  <dgm:cxnLst>
    <dgm:cxn modelId="{71CB68F4-4654-4512-850A-516EF7EBF3FB}" type="presOf" srcId="{9E28ABD1-E76F-4B88-91A9-51378F6308CD}" destId="{B9BC23F7-B101-4C12-A976-200484A4401D}" srcOrd="0" destOrd="0" presId="urn:microsoft.com/office/officeart/2005/8/layout/hList9"/>
    <dgm:cxn modelId="{7B321388-9661-4A76-AFC4-3E662EDFE362}" srcId="{BEC22688-5627-4D16-B07D-6AB96CED5FA2}" destId="{9E28ABD1-E76F-4B88-91A9-51378F6308CD}" srcOrd="1" destOrd="0" parTransId="{6217637C-2B0C-46AA-8320-7F23BF27E769}" sibTransId="{E9C9843B-C4CA-4BF4-9407-ED3E4DE954EB}"/>
    <dgm:cxn modelId="{AE54C4B2-D435-4E8E-9741-A3D94410E43A}" srcId="{BEC22688-5627-4D16-B07D-6AB96CED5FA2}" destId="{BC639340-A30A-4158-B1D0-23EEF7510906}" srcOrd="0" destOrd="0" parTransId="{3359C618-F180-44ED-9B76-EFB8BAE184E0}" sibTransId="{81CAB842-719D-4742-95F9-3110CCCC0F88}"/>
    <dgm:cxn modelId="{FDC11622-237E-4D29-ADC3-BF184F7EB46B}" type="presOf" srcId="{BC639340-A30A-4158-B1D0-23EEF7510906}" destId="{2CA0DD47-EBE3-42AA-A42D-403861BFA322}" srcOrd="0" destOrd="0" presId="urn:microsoft.com/office/officeart/2005/8/layout/hList9"/>
    <dgm:cxn modelId="{3DFF4CF4-D499-4BF3-A795-CBD96031F42B}" type="presOf" srcId="{BEC22688-5627-4D16-B07D-6AB96CED5FA2}" destId="{2C07A949-DBF6-4AA5-B429-5292A217EBF8}" srcOrd="0" destOrd="0" presId="urn:microsoft.com/office/officeart/2005/8/layout/hList9"/>
    <dgm:cxn modelId="{1DFA8F31-A81C-4C37-B8F3-C1864B49132E}" type="presParOf" srcId="{2C07A949-DBF6-4AA5-B429-5292A217EBF8}" destId="{2A74E42F-6AAC-4E65-997B-54D178CFB91A}" srcOrd="0" destOrd="0" presId="urn:microsoft.com/office/officeart/2005/8/layout/hList9"/>
    <dgm:cxn modelId="{3D208356-037B-44F3-96E8-B99212FF36C5}" type="presParOf" srcId="{2C07A949-DBF6-4AA5-B429-5292A217EBF8}" destId="{92EFDC30-D8F2-4729-A2E7-97CDF483A277}" srcOrd="1" destOrd="0" presId="urn:microsoft.com/office/officeart/2005/8/layout/hList9"/>
    <dgm:cxn modelId="{1B3593A8-C917-4B6A-B918-F1666D28EDDA}" type="presParOf" srcId="{92EFDC30-D8F2-4729-A2E7-97CDF483A277}" destId="{B29E48D4-F1ED-4500-B8B3-57DC7014D0D7}" srcOrd="0" destOrd="0" presId="urn:microsoft.com/office/officeart/2005/8/layout/hList9"/>
    <dgm:cxn modelId="{00224BD5-40F3-4E4E-A225-48C26212D6B4}" type="presParOf" srcId="{92EFDC30-D8F2-4729-A2E7-97CDF483A277}" destId="{08B285A9-96B6-4D00-A775-EB90121CDEDB}" srcOrd="1" destOrd="0" presId="urn:microsoft.com/office/officeart/2005/8/layout/hList9"/>
    <dgm:cxn modelId="{05364CE1-E1B5-4195-A768-116C475FEAC9}" type="presParOf" srcId="{08B285A9-96B6-4D00-A775-EB90121CDEDB}" destId="{F727AFEE-D34C-41D9-899E-2D2D31689095}" srcOrd="0" destOrd="0" presId="urn:microsoft.com/office/officeart/2005/8/layout/hList9"/>
    <dgm:cxn modelId="{CD52C0A7-6362-4F10-A4D4-A723F86B2C9F}" type="presParOf" srcId="{08B285A9-96B6-4D00-A775-EB90121CDEDB}" destId="{70E92D08-8630-4C23-953E-6B22319690D0}" srcOrd="1" destOrd="0" presId="urn:microsoft.com/office/officeart/2005/8/layout/hList9"/>
    <dgm:cxn modelId="{05DAD75F-6B1C-4804-9849-92C184D3AF56}" type="presParOf" srcId="{2C07A949-DBF6-4AA5-B429-5292A217EBF8}" destId="{BE070092-72BF-4849-9A84-DD2559BC1693}" srcOrd="2" destOrd="0" presId="urn:microsoft.com/office/officeart/2005/8/layout/hList9"/>
    <dgm:cxn modelId="{82EC65AA-C698-4D3F-B4D7-5125E05FE303}" type="presParOf" srcId="{2C07A949-DBF6-4AA5-B429-5292A217EBF8}" destId="{2CA0DD47-EBE3-42AA-A42D-403861BFA322}" srcOrd="3" destOrd="0" presId="urn:microsoft.com/office/officeart/2005/8/layout/hList9"/>
    <dgm:cxn modelId="{FB6D7533-86B9-4A7C-8C1F-AE572B8A90B9}" type="presParOf" srcId="{2C07A949-DBF6-4AA5-B429-5292A217EBF8}" destId="{57926E56-4EC9-4ABB-A29E-EAD030024660}" srcOrd="4" destOrd="0" presId="urn:microsoft.com/office/officeart/2005/8/layout/hList9"/>
    <dgm:cxn modelId="{5FCF589C-DDCA-4ABE-9FDB-90F947C59DFA}" type="presParOf" srcId="{2C07A949-DBF6-4AA5-B429-5292A217EBF8}" destId="{8D4F3572-D057-4611-851F-B32EDE768141}" srcOrd="5" destOrd="0" presId="urn:microsoft.com/office/officeart/2005/8/layout/hList9"/>
    <dgm:cxn modelId="{BE6EFB7C-D382-437D-8813-B0EFC4A2A578}" type="presParOf" srcId="{2C07A949-DBF6-4AA5-B429-5292A217EBF8}" destId="{84377F4C-9E94-4300-99EE-8528BD4C4569}" srcOrd="6" destOrd="0" presId="urn:microsoft.com/office/officeart/2005/8/layout/hList9"/>
    <dgm:cxn modelId="{2BCAD878-E5E8-4820-839F-99E11485DE46}" type="presParOf" srcId="{84377F4C-9E94-4300-99EE-8528BD4C4569}" destId="{4B0800EF-016E-470B-B700-84F6257581BE}" srcOrd="0" destOrd="0" presId="urn:microsoft.com/office/officeart/2005/8/layout/hList9"/>
    <dgm:cxn modelId="{D6880517-5674-4610-8B62-87A71A1FC6CF}" type="presParOf" srcId="{84377F4C-9E94-4300-99EE-8528BD4C4569}" destId="{9E418007-BF0B-4F57-9FF4-D84CCD0416C5}" srcOrd="1" destOrd="0" presId="urn:microsoft.com/office/officeart/2005/8/layout/hList9"/>
    <dgm:cxn modelId="{8B734189-B1C2-4C24-AC95-652250EC35D9}" type="presParOf" srcId="{9E418007-BF0B-4F57-9FF4-D84CCD0416C5}" destId="{13157C8A-70A1-46A2-A74B-ECBB7094CE16}" srcOrd="0" destOrd="0" presId="urn:microsoft.com/office/officeart/2005/8/layout/hList9"/>
    <dgm:cxn modelId="{4F55EF71-F46E-4642-8A9C-6CE2968DDBF2}" type="presParOf" srcId="{9E418007-BF0B-4F57-9FF4-D84CCD0416C5}" destId="{257A195A-78C1-481A-B179-47DDAFBBE999}" srcOrd="1" destOrd="0" presId="urn:microsoft.com/office/officeart/2005/8/layout/hList9"/>
    <dgm:cxn modelId="{4FB4828F-61C9-4C98-AEF7-519D0D096E06}" type="presParOf" srcId="{2C07A949-DBF6-4AA5-B429-5292A217EBF8}" destId="{C7F3D990-6E75-4102-BFE0-94AAEC5404F6}" srcOrd="7" destOrd="0" presId="urn:microsoft.com/office/officeart/2005/8/layout/hList9"/>
    <dgm:cxn modelId="{2A1FE225-4677-4963-A79D-394419D40570}" type="presParOf" srcId="{2C07A949-DBF6-4AA5-B429-5292A217EBF8}" destId="{B9BC23F7-B101-4C12-A976-200484A4401D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F4606-C2C3-447E-A0ED-F1E27BC7833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E427B-E6FF-419C-99E1-71F4F692CB0D}">
      <dgm:prSet custT="1"/>
      <dgm:spPr/>
      <dgm:t>
        <a:bodyPr/>
        <a:lstStyle/>
        <a:p>
          <a:pPr rtl="0"/>
          <a:r>
            <a:rPr lang="ru-RU" sz="1800" b="1" dirty="0" smtClean="0"/>
            <a:t>Императивные</a:t>
          </a:r>
          <a:endParaRPr lang="ru-RU" sz="1500" b="1" dirty="0"/>
        </a:p>
      </dgm:t>
    </dgm:pt>
    <dgm:pt modelId="{620807CD-9301-4D6B-8578-D2F38E30D666}" type="parTrans" cxnId="{AAAC23F3-7C67-410D-87A3-FDAA75F778DB}">
      <dgm:prSet/>
      <dgm:spPr/>
      <dgm:t>
        <a:bodyPr/>
        <a:lstStyle/>
        <a:p>
          <a:endParaRPr lang="ru-RU"/>
        </a:p>
      </dgm:t>
    </dgm:pt>
    <dgm:pt modelId="{1F3C4F89-2DDA-4216-875B-78B5D34DD1C7}" type="sibTrans" cxnId="{AAAC23F3-7C67-410D-87A3-FDAA75F778DB}">
      <dgm:prSet/>
      <dgm:spPr/>
      <dgm:t>
        <a:bodyPr/>
        <a:lstStyle/>
        <a:p>
          <a:endParaRPr lang="ru-RU"/>
        </a:p>
      </dgm:t>
    </dgm:pt>
    <dgm:pt modelId="{1452ED68-992A-4443-9A7A-04D3F3DE639A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Референдум (императивный)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BD61CC0B-9706-4732-B974-D94EF3481EA3}" type="parTrans" cxnId="{33CA7975-F7C1-4260-9B07-B49C053461E0}">
      <dgm:prSet/>
      <dgm:spPr/>
      <dgm:t>
        <a:bodyPr/>
        <a:lstStyle/>
        <a:p>
          <a:endParaRPr lang="ru-RU"/>
        </a:p>
      </dgm:t>
    </dgm:pt>
    <dgm:pt modelId="{4E2BAA8A-B13E-43D5-B350-7CB41E305613}" type="sibTrans" cxnId="{33CA7975-F7C1-4260-9B07-B49C053461E0}">
      <dgm:prSet/>
      <dgm:spPr/>
      <dgm:t>
        <a:bodyPr/>
        <a:lstStyle/>
        <a:p>
          <a:endParaRPr lang="ru-RU"/>
        </a:p>
      </dgm:t>
    </dgm:pt>
    <dgm:pt modelId="{73D5506F-8386-435E-8430-C477C56E93A9}">
      <dgm:prSet custT="1"/>
      <dgm:spPr/>
      <dgm:t>
        <a:bodyPr anchor="ctr"/>
        <a:lstStyle/>
        <a:p>
          <a:pPr rtl="0">
            <a:lnSpc>
              <a:spcPct val="100000"/>
            </a:lnSpc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Выборы</a:t>
          </a:r>
          <a:r>
            <a:rPr lang="ru-RU" sz="5400" dirty="0" smtClean="0"/>
            <a:t> </a:t>
          </a:r>
          <a:endParaRPr lang="ru-RU" sz="900" dirty="0"/>
        </a:p>
      </dgm:t>
    </dgm:pt>
    <dgm:pt modelId="{1D6FC1D7-4272-4733-99B3-A7AD506BDCD9}" type="parTrans" cxnId="{8261716F-F26F-460F-940E-0B67CC211C50}">
      <dgm:prSet/>
      <dgm:spPr/>
      <dgm:t>
        <a:bodyPr/>
        <a:lstStyle/>
        <a:p>
          <a:endParaRPr lang="ru-RU"/>
        </a:p>
      </dgm:t>
    </dgm:pt>
    <dgm:pt modelId="{F69E7939-FB67-468E-B2A6-BA579D237B46}" type="sibTrans" cxnId="{8261716F-F26F-460F-940E-0B67CC211C50}">
      <dgm:prSet/>
      <dgm:spPr/>
      <dgm:t>
        <a:bodyPr/>
        <a:lstStyle/>
        <a:p>
          <a:endParaRPr lang="ru-RU"/>
        </a:p>
      </dgm:t>
    </dgm:pt>
    <dgm:pt modelId="{E842FECC-E41A-4108-AA1E-CA1D0B983F91}">
      <dgm:prSet custT="1"/>
      <dgm:spPr/>
      <dgm:t>
        <a:bodyPr/>
        <a:lstStyle/>
        <a:p>
          <a:pPr rtl="0"/>
          <a:r>
            <a:rPr lang="ru-RU" sz="1800" dirty="0" smtClean="0"/>
            <a:t>Отзыв народом </a:t>
          </a:r>
          <a:endParaRPr lang="ru-RU" sz="1800" dirty="0"/>
        </a:p>
      </dgm:t>
    </dgm:pt>
    <dgm:pt modelId="{033CA312-6C4D-46ED-B154-518EAB1213F8}" type="parTrans" cxnId="{886F1D15-4929-4A38-9503-0D81C4798E90}">
      <dgm:prSet/>
      <dgm:spPr/>
      <dgm:t>
        <a:bodyPr/>
        <a:lstStyle/>
        <a:p>
          <a:endParaRPr lang="ru-RU"/>
        </a:p>
      </dgm:t>
    </dgm:pt>
    <dgm:pt modelId="{903F07C0-E78E-45B0-8F6F-800A346CF132}" type="sibTrans" cxnId="{886F1D15-4929-4A38-9503-0D81C4798E90}">
      <dgm:prSet/>
      <dgm:spPr/>
      <dgm:t>
        <a:bodyPr/>
        <a:lstStyle/>
        <a:p>
          <a:endParaRPr lang="ru-RU"/>
        </a:p>
      </dgm:t>
    </dgm:pt>
    <dgm:pt modelId="{F2D73410-8822-4EB8-BD4C-0734BADD63E0}">
      <dgm:prSet custT="1"/>
      <dgm:spPr/>
      <dgm:t>
        <a:bodyPr/>
        <a:lstStyle/>
        <a:p>
          <a:pPr rtl="0"/>
          <a:r>
            <a:rPr lang="ru-RU" sz="1400" b="1" dirty="0" smtClean="0"/>
            <a:t>Консультативные</a:t>
          </a:r>
          <a:endParaRPr lang="ru-RU" sz="1500" b="1" dirty="0"/>
        </a:p>
      </dgm:t>
    </dgm:pt>
    <dgm:pt modelId="{E9B161AD-8748-4296-BC03-3DFF669228E9}" type="parTrans" cxnId="{75B464DA-EDEA-4CF7-AA78-0560A762972A}">
      <dgm:prSet/>
      <dgm:spPr/>
      <dgm:t>
        <a:bodyPr/>
        <a:lstStyle/>
        <a:p>
          <a:endParaRPr lang="ru-RU"/>
        </a:p>
      </dgm:t>
    </dgm:pt>
    <dgm:pt modelId="{73DC004E-A948-456F-A714-5E5B2F61C87E}" type="sibTrans" cxnId="{75B464DA-EDEA-4CF7-AA78-0560A762972A}">
      <dgm:prSet/>
      <dgm:spPr/>
      <dgm:t>
        <a:bodyPr/>
        <a:lstStyle/>
        <a:p>
          <a:endParaRPr lang="ru-RU"/>
        </a:p>
      </dgm:t>
    </dgm:pt>
    <dgm:pt modelId="{D9C2F922-441D-40C9-B3B9-4EC9362C89BB}">
      <dgm:prSet custT="1"/>
      <dgm:spPr/>
      <dgm:t>
        <a:bodyPr/>
        <a:lstStyle/>
        <a:p>
          <a:pPr rtl="0"/>
          <a:r>
            <a:rPr lang="ru-RU" sz="1800" dirty="0" smtClean="0"/>
            <a:t>Опрос </a:t>
          </a:r>
          <a:endParaRPr lang="ru-RU" sz="1300" dirty="0"/>
        </a:p>
      </dgm:t>
    </dgm:pt>
    <dgm:pt modelId="{C91D32AC-13CA-4A5C-B9C6-B15576F6A2C9}" type="parTrans" cxnId="{F7A50161-026C-47DA-A008-07B064CE63B6}">
      <dgm:prSet/>
      <dgm:spPr/>
      <dgm:t>
        <a:bodyPr/>
        <a:lstStyle/>
        <a:p>
          <a:endParaRPr lang="ru-RU"/>
        </a:p>
      </dgm:t>
    </dgm:pt>
    <dgm:pt modelId="{2CA0DE48-7BDE-4684-BA40-D067E98EDCED}" type="sibTrans" cxnId="{F7A50161-026C-47DA-A008-07B064CE63B6}">
      <dgm:prSet/>
      <dgm:spPr/>
      <dgm:t>
        <a:bodyPr/>
        <a:lstStyle/>
        <a:p>
          <a:endParaRPr lang="ru-RU"/>
        </a:p>
      </dgm:t>
    </dgm:pt>
    <dgm:pt modelId="{41030204-768D-45E8-B452-38EF85F1E000}">
      <dgm:prSet custT="1"/>
      <dgm:spPr/>
      <dgm:t>
        <a:bodyPr/>
        <a:lstStyle/>
        <a:p>
          <a:pPr rtl="0"/>
          <a:r>
            <a:rPr lang="ru-RU" sz="2000" dirty="0" smtClean="0"/>
            <a:t>Всенародное обсуждение </a:t>
          </a:r>
          <a:endParaRPr lang="ru-RU" sz="2000" dirty="0"/>
        </a:p>
      </dgm:t>
    </dgm:pt>
    <dgm:pt modelId="{B1FDE35D-33DF-41B4-B119-875B75617A34}" type="parTrans" cxnId="{A1CCF35B-1319-47ED-958F-7254ABE6AA86}">
      <dgm:prSet/>
      <dgm:spPr/>
      <dgm:t>
        <a:bodyPr/>
        <a:lstStyle/>
        <a:p>
          <a:endParaRPr lang="ru-RU"/>
        </a:p>
      </dgm:t>
    </dgm:pt>
    <dgm:pt modelId="{43D765F0-2395-4525-B59D-37D2C0A2EF24}" type="sibTrans" cxnId="{A1CCF35B-1319-47ED-958F-7254ABE6AA86}">
      <dgm:prSet/>
      <dgm:spPr/>
      <dgm:t>
        <a:bodyPr/>
        <a:lstStyle/>
        <a:p>
          <a:endParaRPr lang="ru-RU"/>
        </a:p>
      </dgm:t>
    </dgm:pt>
    <dgm:pt modelId="{628809E3-423B-4365-8C01-5122D21BEE85}">
      <dgm:prSet custT="1"/>
      <dgm:spPr/>
      <dgm:t>
        <a:bodyPr/>
        <a:lstStyle/>
        <a:p>
          <a:pPr rtl="0"/>
          <a:r>
            <a:rPr lang="ru-RU" sz="1800" dirty="0" smtClean="0"/>
            <a:t>Публичные слушания </a:t>
          </a:r>
          <a:endParaRPr lang="ru-RU" sz="1800" dirty="0"/>
        </a:p>
      </dgm:t>
    </dgm:pt>
    <dgm:pt modelId="{BFE24C9F-F930-4E13-AE98-33582D626893}" type="parTrans" cxnId="{43012822-C83F-48F0-A92B-B83A88A7F94F}">
      <dgm:prSet/>
      <dgm:spPr/>
      <dgm:t>
        <a:bodyPr/>
        <a:lstStyle/>
        <a:p>
          <a:endParaRPr lang="ru-RU"/>
        </a:p>
      </dgm:t>
    </dgm:pt>
    <dgm:pt modelId="{00F4A160-F71D-4BD0-B40B-4C84CF3B18A5}" type="sibTrans" cxnId="{43012822-C83F-48F0-A92B-B83A88A7F94F}">
      <dgm:prSet/>
      <dgm:spPr/>
      <dgm:t>
        <a:bodyPr/>
        <a:lstStyle/>
        <a:p>
          <a:endParaRPr lang="ru-RU"/>
        </a:p>
      </dgm:t>
    </dgm:pt>
    <dgm:pt modelId="{A39DCA87-C73E-43A5-83A2-D3A35EEEC605}">
      <dgm:prSet custT="1"/>
      <dgm:spPr/>
      <dgm:t>
        <a:bodyPr/>
        <a:lstStyle/>
        <a:p>
          <a:pPr rtl="0"/>
          <a:r>
            <a:rPr lang="ru-RU" sz="1800" dirty="0" smtClean="0"/>
            <a:t>Коллективные обращения </a:t>
          </a:r>
          <a:endParaRPr lang="ru-RU" sz="1800" dirty="0"/>
        </a:p>
      </dgm:t>
    </dgm:pt>
    <dgm:pt modelId="{490E52F6-617D-49C0-9867-E2E813619316}" type="parTrans" cxnId="{02DA76FE-356E-4F0C-B30A-F46F1B0D4AD1}">
      <dgm:prSet/>
      <dgm:spPr/>
      <dgm:t>
        <a:bodyPr/>
        <a:lstStyle/>
        <a:p>
          <a:endParaRPr lang="ru-RU"/>
        </a:p>
      </dgm:t>
    </dgm:pt>
    <dgm:pt modelId="{11AFC030-483C-4283-B42F-D7878C302D70}" type="sibTrans" cxnId="{02DA76FE-356E-4F0C-B30A-F46F1B0D4AD1}">
      <dgm:prSet/>
      <dgm:spPr/>
      <dgm:t>
        <a:bodyPr/>
        <a:lstStyle/>
        <a:p>
          <a:endParaRPr lang="ru-RU"/>
        </a:p>
      </dgm:t>
    </dgm:pt>
    <dgm:pt modelId="{5B465F46-8C8B-4491-AB31-9A16F9B8DA77}">
      <dgm:prSet custT="1"/>
      <dgm:spPr/>
      <dgm:t>
        <a:bodyPr/>
        <a:lstStyle/>
        <a:p>
          <a:pPr rtl="0"/>
          <a:r>
            <a:rPr lang="ru-RU" sz="1800" dirty="0" smtClean="0"/>
            <a:t>Инициативы</a:t>
          </a:r>
          <a:endParaRPr lang="ru-RU" sz="1300" dirty="0"/>
        </a:p>
      </dgm:t>
    </dgm:pt>
    <dgm:pt modelId="{129BE3BE-27AF-4426-9FCF-B6B2C91A0EE1}" type="parTrans" cxnId="{C6051DA2-8D2E-471C-997A-CD14A69264AB}">
      <dgm:prSet/>
      <dgm:spPr/>
      <dgm:t>
        <a:bodyPr/>
        <a:lstStyle/>
        <a:p>
          <a:endParaRPr lang="ru-RU"/>
        </a:p>
      </dgm:t>
    </dgm:pt>
    <dgm:pt modelId="{2559BF9A-1E12-4C86-9F42-8EA4C830F4C4}" type="sibTrans" cxnId="{C6051DA2-8D2E-471C-997A-CD14A69264AB}">
      <dgm:prSet/>
      <dgm:spPr/>
      <dgm:t>
        <a:bodyPr/>
        <a:lstStyle/>
        <a:p>
          <a:endParaRPr lang="ru-RU"/>
        </a:p>
      </dgm:t>
    </dgm:pt>
    <dgm:pt modelId="{9DFE6E22-3188-4CE1-8BB4-B6A2B066BF3A}">
      <dgm:prSet custT="1"/>
      <dgm:spPr/>
      <dgm:t>
        <a:bodyPr/>
        <a:lstStyle/>
        <a:p>
          <a:pPr rtl="0"/>
          <a:r>
            <a:rPr lang="ru-RU" sz="1800" dirty="0" smtClean="0"/>
            <a:t>Наказы</a:t>
          </a:r>
          <a:endParaRPr lang="ru-RU" sz="1300" dirty="0"/>
        </a:p>
      </dgm:t>
    </dgm:pt>
    <dgm:pt modelId="{BC7678CC-EED3-4E66-AFBE-4D50A6C0684C}" type="parTrans" cxnId="{D14869FE-592E-4ED0-AF55-03FA8BE90E60}">
      <dgm:prSet/>
      <dgm:spPr/>
      <dgm:t>
        <a:bodyPr/>
        <a:lstStyle/>
        <a:p>
          <a:endParaRPr lang="ru-RU"/>
        </a:p>
      </dgm:t>
    </dgm:pt>
    <dgm:pt modelId="{E590AA03-E27C-41B8-8C31-B7A77587889F}" type="sibTrans" cxnId="{D14869FE-592E-4ED0-AF55-03FA8BE90E60}">
      <dgm:prSet/>
      <dgm:spPr/>
      <dgm:t>
        <a:bodyPr/>
        <a:lstStyle/>
        <a:p>
          <a:endParaRPr lang="ru-RU"/>
        </a:p>
      </dgm:t>
    </dgm:pt>
    <dgm:pt modelId="{8A99F581-1533-445F-A058-452FA7A697F6}">
      <dgm:prSet custT="1"/>
      <dgm:spPr/>
      <dgm:t>
        <a:bodyPr/>
        <a:lstStyle/>
        <a:p>
          <a:pPr rtl="0"/>
          <a:r>
            <a:rPr lang="ru-RU" sz="2000" b="1" dirty="0" smtClean="0"/>
            <a:t>Смешанные</a:t>
          </a:r>
          <a:endParaRPr lang="ru-RU" sz="2200" b="1" dirty="0"/>
        </a:p>
      </dgm:t>
    </dgm:pt>
    <dgm:pt modelId="{CE2C9731-1940-41EF-AB7B-F3FE249D502B}" type="parTrans" cxnId="{801A2A7F-F711-4E80-9B63-56F9D4789631}">
      <dgm:prSet/>
      <dgm:spPr/>
      <dgm:t>
        <a:bodyPr/>
        <a:lstStyle/>
        <a:p>
          <a:endParaRPr lang="ru-RU"/>
        </a:p>
      </dgm:t>
    </dgm:pt>
    <dgm:pt modelId="{A025FF79-572F-43B4-AFD5-C5316F378311}" type="sibTrans" cxnId="{801A2A7F-F711-4E80-9B63-56F9D4789631}">
      <dgm:prSet/>
      <dgm:spPr/>
      <dgm:t>
        <a:bodyPr/>
        <a:lstStyle/>
        <a:p>
          <a:endParaRPr lang="ru-RU"/>
        </a:p>
      </dgm:t>
    </dgm:pt>
    <dgm:pt modelId="{6035AAD8-0984-4A9F-9C30-542F31A1BDE2}">
      <dgm:prSet custT="1"/>
      <dgm:spPr/>
      <dgm:t>
        <a:bodyPr/>
        <a:lstStyle/>
        <a:p>
          <a:pPr rtl="0"/>
          <a:r>
            <a:rPr lang="ru-RU" sz="1800" dirty="0" smtClean="0"/>
            <a:t>Собрания (сходы) граждан</a:t>
          </a:r>
          <a:endParaRPr lang="ru-RU" sz="1800" dirty="0"/>
        </a:p>
      </dgm:t>
    </dgm:pt>
    <dgm:pt modelId="{F2FAD845-6243-4BE6-A065-A477768D674E}" type="parTrans" cxnId="{18049CDA-BDA3-4E3A-B3C3-2F0DDB01E1C8}">
      <dgm:prSet/>
      <dgm:spPr/>
      <dgm:t>
        <a:bodyPr/>
        <a:lstStyle/>
        <a:p>
          <a:endParaRPr lang="ru-RU"/>
        </a:p>
      </dgm:t>
    </dgm:pt>
    <dgm:pt modelId="{E1A8EE06-8A9A-4852-BEC9-4D65FEBAC33D}" type="sibTrans" cxnId="{18049CDA-BDA3-4E3A-B3C3-2F0DDB01E1C8}">
      <dgm:prSet/>
      <dgm:spPr/>
      <dgm:t>
        <a:bodyPr/>
        <a:lstStyle/>
        <a:p>
          <a:endParaRPr lang="ru-RU"/>
        </a:p>
      </dgm:t>
    </dgm:pt>
    <dgm:pt modelId="{2086F2D6-8662-4050-A13F-EB909786D222}" type="pres">
      <dgm:prSet presAssocID="{743F4606-C2C3-447E-A0ED-F1E27BC783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03F05C-194C-4242-AC0E-AF1CCA422A9F}" type="pres">
      <dgm:prSet presAssocID="{97FE427B-E6FF-419C-99E1-71F4F692CB0D}" presName="thickLine" presStyleLbl="alignNode1" presStyleIdx="0" presStyleCnt="3"/>
      <dgm:spPr/>
    </dgm:pt>
    <dgm:pt modelId="{E96B9A43-733B-440A-A30F-32808A736F6D}" type="pres">
      <dgm:prSet presAssocID="{97FE427B-E6FF-419C-99E1-71F4F692CB0D}" presName="horz1" presStyleCnt="0"/>
      <dgm:spPr/>
    </dgm:pt>
    <dgm:pt modelId="{1FE9E88E-68BB-40DE-B493-6A8DA15E3CD8}" type="pres">
      <dgm:prSet presAssocID="{97FE427B-E6FF-419C-99E1-71F4F692CB0D}" presName="tx1" presStyleLbl="revTx" presStyleIdx="0" presStyleCnt="13" custLinFactNeighborX="69" custLinFactNeighborY="2025"/>
      <dgm:spPr/>
      <dgm:t>
        <a:bodyPr/>
        <a:lstStyle/>
        <a:p>
          <a:endParaRPr lang="ru-RU"/>
        </a:p>
      </dgm:t>
    </dgm:pt>
    <dgm:pt modelId="{D7E0303C-DDB4-4C68-8A7E-78C02F42B281}" type="pres">
      <dgm:prSet presAssocID="{97FE427B-E6FF-419C-99E1-71F4F692CB0D}" presName="vert1" presStyleCnt="0"/>
      <dgm:spPr/>
    </dgm:pt>
    <dgm:pt modelId="{1F169FB2-6D82-4A04-A354-3A88BF2039AE}" type="pres">
      <dgm:prSet presAssocID="{1452ED68-992A-4443-9A7A-04D3F3DE639A}" presName="vertSpace2a" presStyleCnt="0"/>
      <dgm:spPr/>
    </dgm:pt>
    <dgm:pt modelId="{AB8D2DBB-6560-46D3-975F-BE3782B3B48D}" type="pres">
      <dgm:prSet presAssocID="{1452ED68-992A-4443-9A7A-04D3F3DE639A}" presName="horz2" presStyleCnt="0"/>
      <dgm:spPr/>
    </dgm:pt>
    <dgm:pt modelId="{10D03F9B-6532-4F49-AAAA-AD2C4F4094AE}" type="pres">
      <dgm:prSet presAssocID="{1452ED68-992A-4443-9A7A-04D3F3DE639A}" presName="horzSpace2" presStyleCnt="0"/>
      <dgm:spPr/>
    </dgm:pt>
    <dgm:pt modelId="{1AB2AD53-C072-4234-A0B5-D96FFABB1E52}" type="pres">
      <dgm:prSet presAssocID="{1452ED68-992A-4443-9A7A-04D3F3DE639A}" presName="tx2" presStyleLbl="revTx" presStyleIdx="1" presStyleCnt="13" custLinFactNeighborX="-1758" custLinFactNeighborY="-4499"/>
      <dgm:spPr/>
      <dgm:t>
        <a:bodyPr/>
        <a:lstStyle/>
        <a:p>
          <a:endParaRPr lang="ru-RU"/>
        </a:p>
      </dgm:t>
    </dgm:pt>
    <dgm:pt modelId="{D25CFDFA-522D-458D-875B-E3AE6E7FF288}" type="pres">
      <dgm:prSet presAssocID="{1452ED68-992A-4443-9A7A-04D3F3DE639A}" presName="vert2" presStyleCnt="0"/>
      <dgm:spPr/>
    </dgm:pt>
    <dgm:pt modelId="{DB3B09AB-5182-4874-9DA2-B65602316B0E}" type="pres">
      <dgm:prSet presAssocID="{1452ED68-992A-4443-9A7A-04D3F3DE639A}" presName="thinLine2b" presStyleLbl="callout" presStyleIdx="0" presStyleCnt="10" custLinFactY="-400000" custLinFactNeighborX="-200" custLinFactNeighborY="-441761"/>
      <dgm:spPr/>
    </dgm:pt>
    <dgm:pt modelId="{1E7D1955-B28C-465E-8F46-168D0310AF85}" type="pres">
      <dgm:prSet presAssocID="{1452ED68-992A-4443-9A7A-04D3F3DE639A}" presName="vertSpace2b" presStyleCnt="0"/>
      <dgm:spPr/>
    </dgm:pt>
    <dgm:pt modelId="{2B064B96-5356-41BB-B96A-0F95D8631C73}" type="pres">
      <dgm:prSet presAssocID="{73D5506F-8386-435E-8430-C477C56E93A9}" presName="horz2" presStyleCnt="0"/>
      <dgm:spPr/>
    </dgm:pt>
    <dgm:pt modelId="{FAE04565-7EDA-42EB-A6BC-0B4CF126DAA6}" type="pres">
      <dgm:prSet presAssocID="{73D5506F-8386-435E-8430-C477C56E93A9}" presName="horzSpace2" presStyleCnt="0"/>
      <dgm:spPr/>
    </dgm:pt>
    <dgm:pt modelId="{E2B32A9E-CFE9-4B23-AFC9-EE4A5033C458}" type="pres">
      <dgm:prSet presAssocID="{73D5506F-8386-435E-8430-C477C56E93A9}" presName="tx2" presStyleLbl="revTx" presStyleIdx="2" presStyleCnt="13" custLinFactNeighborX="-1494" custLinFactNeighborY="-78352"/>
      <dgm:spPr/>
      <dgm:t>
        <a:bodyPr/>
        <a:lstStyle/>
        <a:p>
          <a:endParaRPr lang="ru-RU"/>
        </a:p>
      </dgm:t>
    </dgm:pt>
    <dgm:pt modelId="{33BCFF25-73A6-4799-A653-4F8BEC3603DC}" type="pres">
      <dgm:prSet presAssocID="{73D5506F-8386-435E-8430-C477C56E93A9}" presName="vert2" presStyleCnt="0"/>
      <dgm:spPr/>
    </dgm:pt>
    <dgm:pt modelId="{D650011E-165F-494B-88B0-A527A872ECD0}" type="pres">
      <dgm:prSet presAssocID="{73D5506F-8386-435E-8430-C477C56E93A9}" presName="thinLine2b" presStyleLbl="callout" presStyleIdx="1" presStyleCnt="10" custLinFactY="-700000" custLinFactNeighborX="-200" custLinFactNeighborY="-776782"/>
      <dgm:spPr/>
    </dgm:pt>
    <dgm:pt modelId="{4BDD65FB-1FB5-4E64-83BD-8DC0288B40FE}" type="pres">
      <dgm:prSet presAssocID="{73D5506F-8386-435E-8430-C477C56E93A9}" presName="vertSpace2b" presStyleCnt="0"/>
      <dgm:spPr/>
    </dgm:pt>
    <dgm:pt modelId="{FA1A3B56-DB96-4A70-9E07-38D404F88AA7}" type="pres">
      <dgm:prSet presAssocID="{E842FECC-E41A-4108-AA1E-CA1D0B983F91}" presName="horz2" presStyleCnt="0"/>
      <dgm:spPr/>
    </dgm:pt>
    <dgm:pt modelId="{8C766CC5-FC02-4DAD-A105-7FFDF3628361}" type="pres">
      <dgm:prSet presAssocID="{E842FECC-E41A-4108-AA1E-CA1D0B983F91}" presName="horzSpace2" presStyleCnt="0"/>
      <dgm:spPr/>
    </dgm:pt>
    <dgm:pt modelId="{2F40F2C7-DE55-469B-A3FC-1D436B382B3C}" type="pres">
      <dgm:prSet presAssocID="{E842FECC-E41A-4108-AA1E-CA1D0B983F91}" presName="tx2" presStyleLbl="revTx" presStyleIdx="3" presStyleCnt="13" custLinFactNeighborX="-1556" custLinFactNeighborY="-79528"/>
      <dgm:spPr/>
      <dgm:t>
        <a:bodyPr/>
        <a:lstStyle/>
        <a:p>
          <a:endParaRPr lang="ru-RU"/>
        </a:p>
      </dgm:t>
    </dgm:pt>
    <dgm:pt modelId="{19FE79B7-7772-4830-AB6E-CC3555121DC4}" type="pres">
      <dgm:prSet presAssocID="{E842FECC-E41A-4108-AA1E-CA1D0B983F91}" presName="vert2" presStyleCnt="0"/>
      <dgm:spPr/>
    </dgm:pt>
    <dgm:pt modelId="{EA3D96AB-5B2F-4007-BBD0-48728BEADE8F}" type="pres">
      <dgm:prSet presAssocID="{E842FECC-E41A-4108-AA1E-CA1D0B983F91}" presName="thinLine2b" presStyleLbl="callout" presStyleIdx="2" presStyleCnt="10" custLinFactY="-1218760" custLinFactNeighborX="-200" custLinFactNeighborY="-1300000"/>
      <dgm:spPr/>
    </dgm:pt>
    <dgm:pt modelId="{82AB485A-A74B-41F5-A285-46DCA41BE057}" type="pres">
      <dgm:prSet presAssocID="{E842FECC-E41A-4108-AA1E-CA1D0B983F91}" presName="vertSpace2b" presStyleCnt="0"/>
      <dgm:spPr/>
    </dgm:pt>
    <dgm:pt modelId="{4D7A7F31-99E2-472D-9542-F6BBAF20A27A}" type="pres">
      <dgm:prSet presAssocID="{F2D73410-8822-4EB8-BD4C-0734BADD63E0}" presName="thickLine" presStyleLbl="alignNode1" presStyleIdx="1" presStyleCnt="3" custLinFactNeighborX="-586" custLinFactNeighborY="-41644"/>
      <dgm:spPr/>
    </dgm:pt>
    <dgm:pt modelId="{C6E2C977-270B-4FD1-8156-529858FD2668}" type="pres">
      <dgm:prSet presAssocID="{F2D73410-8822-4EB8-BD4C-0734BADD63E0}" presName="horz1" presStyleCnt="0"/>
      <dgm:spPr/>
    </dgm:pt>
    <dgm:pt modelId="{A317C265-1AD7-4C11-A82F-96A981C7AA81}" type="pres">
      <dgm:prSet presAssocID="{F2D73410-8822-4EB8-BD4C-0734BADD63E0}" presName="tx1" presStyleLbl="revTx" presStyleIdx="4" presStyleCnt="13" custLinFactNeighborY="-35734"/>
      <dgm:spPr/>
      <dgm:t>
        <a:bodyPr/>
        <a:lstStyle/>
        <a:p>
          <a:endParaRPr lang="ru-RU"/>
        </a:p>
      </dgm:t>
    </dgm:pt>
    <dgm:pt modelId="{CDC1365A-4B95-4F08-A258-482F27A8E837}" type="pres">
      <dgm:prSet presAssocID="{F2D73410-8822-4EB8-BD4C-0734BADD63E0}" presName="vert1" presStyleCnt="0"/>
      <dgm:spPr/>
    </dgm:pt>
    <dgm:pt modelId="{A3CF9563-80D3-4DB4-AE1D-0811FDBA8851}" type="pres">
      <dgm:prSet presAssocID="{D9C2F922-441D-40C9-B3B9-4EC9362C89BB}" presName="vertSpace2a" presStyleCnt="0"/>
      <dgm:spPr/>
    </dgm:pt>
    <dgm:pt modelId="{0749670C-A91D-4FFC-8FFB-FC3CE90EF0E4}" type="pres">
      <dgm:prSet presAssocID="{D9C2F922-441D-40C9-B3B9-4EC9362C89BB}" presName="horz2" presStyleCnt="0"/>
      <dgm:spPr/>
    </dgm:pt>
    <dgm:pt modelId="{02B67040-EA86-47D6-AC56-18BC6C43ACCE}" type="pres">
      <dgm:prSet presAssocID="{D9C2F922-441D-40C9-B3B9-4EC9362C89BB}" presName="horzSpace2" presStyleCnt="0"/>
      <dgm:spPr/>
    </dgm:pt>
    <dgm:pt modelId="{DAA2B963-D981-4BC8-9EDD-ADB8C36D6DC1}" type="pres">
      <dgm:prSet presAssocID="{D9C2F922-441D-40C9-B3B9-4EC9362C89BB}" presName="tx2" presStyleLbl="revTx" presStyleIdx="5" presStyleCnt="13" custLinFactY="-100000" custLinFactNeighborX="-1494" custLinFactNeighborY="-128249"/>
      <dgm:spPr/>
      <dgm:t>
        <a:bodyPr/>
        <a:lstStyle/>
        <a:p>
          <a:endParaRPr lang="ru-RU"/>
        </a:p>
      </dgm:t>
    </dgm:pt>
    <dgm:pt modelId="{EA0E633A-7792-40C7-B1CE-E98A91A8DBBE}" type="pres">
      <dgm:prSet presAssocID="{D9C2F922-441D-40C9-B3B9-4EC9362C89BB}" presName="vert2" presStyleCnt="0"/>
      <dgm:spPr/>
    </dgm:pt>
    <dgm:pt modelId="{DAB781B8-0566-49B3-A790-354A2C6C5ED1}" type="pres">
      <dgm:prSet presAssocID="{D9C2F922-441D-40C9-B3B9-4EC9362C89BB}" presName="thinLine2b" presStyleLbl="callout" presStyleIdx="3" presStyleCnt="10" custLinFactY="-1306941" custLinFactNeighborX="-200" custLinFactNeighborY="-1400000"/>
      <dgm:spPr/>
    </dgm:pt>
    <dgm:pt modelId="{BBF02992-CAE3-481E-9397-BCFDB89AC667}" type="pres">
      <dgm:prSet presAssocID="{D9C2F922-441D-40C9-B3B9-4EC9362C89BB}" presName="vertSpace2b" presStyleCnt="0"/>
      <dgm:spPr/>
    </dgm:pt>
    <dgm:pt modelId="{ABBAD475-BF87-49EC-B01E-E7CE649A1A48}" type="pres">
      <dgm:prSet presAssocID="{41030204-768D-45E8-B452-38EF85F1E000}" presName="horz2" presStyleCnt="0"/>
      <dgm:spPr/>
    </dgm:pt>
    <dgm:pt modelId="{A7211C41-7E35-4FBF-AD3E-275933EA1318}" type="pres">
      <dgm:prSet presAssocID="{41030204-768D-45E8-B452-38EF85F1E000}" presName="horzSpace2" presStyleCnt="0"/>
      <dgm:spPr/>
    </dgm:pt>
    <dgm:pt modelId="{BAE674BE-DB21-46ED-9C01-7927C12F2AD5}" type="pres">
      <dgm:prSet presAssocID="{41030204-768D-45E8-B452-38EF85F1E000}" presName="tx2" presStyleLbl="revTx" presStyleIdx="6" presStyleCnt="13" custLinFactY="-87740" custLinFactNeighborX="-1494" custLinFactNeighborY="-100000"/>
      <dgm:spPr/>
      <dgm:t>
        <a:bodyPr/>
        <a:lstStyle/>
        <a:p>
          <a:endParaRPr lang="ru-RU"/>
        </a:p>
      </dgm:t>
    </dgm:pt>
    <dgm:pt modelId="{EF693206-4483-475E-A190-A910AD12E075}" type="pres">
      <dgm:prSet presAssocID="{41030204-768D-45E8-B452-38EF85F1E000}" presName="vert2" presStyleCnt="0"/>
      <dgm:spPr/>
    </dgm:pt>
    <dgm:pt modelId="{84093F72-F37D-49FB-A1FD-74075843A576}" type="pres">
      <dgm:prSet presAssocID="{41030204-768D-45E8-B452-38EF85F1E000}" presName="thinLine2b" presStyleLbl="callout" presStyleIdx="4" presStyleCnt="10" custLinFactY="-1059298" custLinFactNeighborX="-200" custLinFactNeighborY="-1100000"/>
      <dgm:spPr/>
    </dgm:pt>
    <dgm:pt modelId="{61DE5BE6-C4C6-4A34-BD08-D80D866D5251}" type="pres">
      <dgm:prSet presAssocID="{41030204-768D-45E8-B452-38EF85F1E000}" presName="vertSpace2b" presStyleCnt="0"/>
      <dgm:spPr/>
    </dgm:pt>
    <dgm:pt modelId="{21A53F34-CEB1-40C9-971C-9E0F72021E45}" type="pres">
      <dgm:prSet presAssocID="{628809E3-423B-4365-8C01-5122D21BEE85}" presName="horz2" presStyleCnt="0"/>
      <dgm:spPr/>
    </dgm:pt>
    <dgm:pt modelId="{E21DE621-B527-4F2C-978D-7A1297E85C2B}" type="pres">
      <dgm:prSet presAssocID="{628809E3-423B-4365-8C01-5122D21BEE85}" presName="horzSpace2" presStyleCnt="0"/>
      <dgm:spPr/>
    </dgm:pt>
    <dgm:pt modelId="{6DE3A178-A3D6-4366-A314-1346B81C2BCB}" type="pres">
      <dgm:prSet presAssocID="{628809E3-423B-4365-8C01-5122D21BEE85}" presName="tx2" presStyleLbl="revTx" presStyleIdx="7" presStyleCnt="13" custLinFactY="-62990" custLinFactNeighborX="-1494" custLinFactNeighborY="-100000"/>
      <dgm:spPr/>
      <dgm:t>
        <a:bodyPr/>
        <a:lstStyle/>
        <a:p>
          <a:endParaRPr lang="ru-RU"/>
        </a:p>
      </dgm:t>
    </dgm:pt>
    <dgm:pt modelId="{FED31C0F-1600-4ACD-A4FF-13A112D96E51}" type="pres">
      <dgm:prSet presAssocID="{628809E3-423B-4365-8C01-5122D21BEE85}" presName="vert2" presStyleCnt="0"/>
      <dgm:spPr/>
    </dgm:pt>
    <dgm:pt modelId="{BCB9FF15-E5E8-430C-9FC6-CF350CF38F49}" type="pres">
      <dgm:prSet presAssocID="{628809E3-423B-4365-8C01-5122D21BEE85}" presName="thinLine2b" presStyleLbl="callout" presStyleIdx="5" presStyleCnt="10" custLinFactY="-800000" custLinFactNeighborX="-200" custLinFactNeighborY="-875288"/>
      <dgm:spPr/>
    </dgm:pt>
    <dgm:pt modelId="{127689C7-A50A-4123-B56C-BE7C660FA41E}" type="pres">
      <dgm:prSet presAssocID="{628809E3-423B-4365-8C01-5122D21BEE85}" presName="vertSpace2b" presStyleCnt="0"/>
      <dgm:spPr/>
    </dgm:pt>
    <dgm:pt modelId="{56879F74-D042-4F38-9FCA-9AA521429640}" type="pres">
      <dgm:prSet presAssocID="{A39DCA87-C73E-43A5-83A2-D3A35EEEC605}" presName="horz2" presStyleCnt="0"/>
      <dgm:spPr/>
    </dgm:pt>
    <dgm:pt modelId="{A85124D4-A05E-482C-8B70-C452A1912450}" type="pres">
      <dgm:prSet presAssocID="{A39DCA87-C73E-43A5-83A2-D3A35EEEC605}" presName="horzSpace2" presStyleCnt="0"/>
      <dgm:spPr/>
    </dgm:pt>
    <dgm:pt modelId="{B3199376-B5CD-4548-91B8-A976753C64B1}" type="pres">
      <dgm:prSet presAssocID="{A39DCA87-C73E-43A5-83A2-D3A35EEEC605}" presName="tx2" presStyleLbl="revTx" presStyleIdx="8" presStyleCnt="13" custLinFactY="-9285" custLinFactNeighborX="-1344" custLinFactNeighborY="-100000"/>
      <dgm:spPr/>
      <dgm:t>
        <a:bodyPr/>
        <a:lstStyle/>
        <a:p>
          <a:endParaRPr lang="ru-RU"/>
        </a:p>
      </dgm:t>
    </dgm:pt>
    <dgm:pt modelId="{65654E94-16EC-44ED-A886-00BCAB688F18}" type="pres">
      <dgm:prSet presAssocID="{A39DCA87-C73E-43A5-83A2-D3A35EEEC605}" presName="vert2" presStyleCnt="0"/>
      <dgm:spPr/>
    </dgm:pt>
    <dgm:pt modelId="{4A5C8F05-356C-4671-B5FE-0AF3F2DA96F9}" type="pres">
      <dgm:prSet presAssocID="{A39DCA87-C73E-43A5-83A2-D3A35EEEC605}" presName="thinLine2b" presStyleLbl="callout" presStyleIdx="6" presStyleCnt="10" custLinFactY="-540363" custLinFactNeighborX="-200" custLinFactNeighborY="-600000"/>
      <dgm:spPr/>
    </dgm:pt>
    <dgm:pt modelId="{FDA0672E-B74F-4A93-A29E-05700095C2C1}" type="pres">
      <dgm:prSet presAssocID="{A39DCA87-C73E-43A5-83A2-D3A35EEEC605}" presName="vertSpace2b" presStyleCnt="0"/>
      <dgm:spPr/>
    </dgm:pt>
    <dgm:pt modelId="{11CE6B39-4DD7-4DC5-8F7D-6315818EB45F}" type="pres">
      <dgm:prSet presAssocID="{5B465F46-8C8B-4491-AB31-9A16F9B8DA77}" presName="horz2" presStyleCnt="0"/>
      <dgm:spPr/>
    </dgm:pt>
    <dgm:pt modelId="{9C457C65-07D6-4057-B0F7-AC8C85820522}" type="pres">
      <dgm:prSet presAssocID="{5B465F46-8C8B-4491-AB31-9A16F9B8DA77}" presName="horzSpace2" presStyleCnt="0"/>
      <dgm:spPr/>
    </dgm:pt>
    <dgm:pt modelId="{806A61EE-B0A6-46FF-94CD-1D9A8E61A0E8}" type="pres">
      <dgm:prSet presAssocID="{5B465F46-8C8B-4491-AB31-9A16F9B8DA77}" presName="tx2" presStyleLbl="revTx" presStyleIdx="9" presStyleCnt="13" custLinFactNeighborX="-1241" custLinFactNeighborY="-70058"/>
      <dgm:spPr/>
      <dgm:t>
        <a:bodyPr/>
        <a:lstStyle/>
        <a:p>
          <a:endParaRPr lang="ru-RU"/>
        </a:p>
      </dgm:t>
    </dgm:pt>
    <dgm:pt modelId="{3C5812A9-F6C4-4D2F-A567-632039977F20}" type="pres">
      <dgm:prSet presAssocID="{5B465F46-8C8B-4491-AB31-9A16F9B8DA77}" presName="vert2" presStyleCnt="0"/>
      <dgm:spPr/>
    </dgm:pt>
    <dgm:pt modelId="{3D5DAF46-38FD-4439-85A1-38DC96A8C6EC}" type="pres">
      <dgm:prSet presAssocID="{5B465F46-8C8B-4491-AB31-9A16F9B8DA77}" presName="thinLine2b" presStyleLbl="callout" presStyleIdx="7" presStyleCnt="10" custLinFactY="-300000" custLinFactNeighborX="773" custLinFactNeighborY="-310639"/>
      <dgm:spPr/>
    </dgm:pt>
    <dgm:pt modelId="{8C49E1DF-42F7-47D7-BA4F-20FF153743C3}" type="pres">
      <dgm:prSet presAssocID="{5B465F46-8C8B-4491-AB31-9A16F9B8DA77}" presName="vertSpace2b" presStyleCnt="0"/>
      <dgm:spPr/>
    </dgm:pt>
    <dgm:pt modelId="{1E4AFC5C-85A2-49D7-8952-FE1A4B55576F}" type="pres">
      <dgm:prSet presAssocID="{9DFE6E22-3188-4CE1-8BB4-B6A2B066BF3A}" presName="horz2" presStyleCnt="0"/>
      <dgm:spPr/>
    </dgm:pt>
    <dgm:pt modelId="{E9518D97-1E86-420D-BB9F-A1EA768C3128}" type="pres">
      <dgm:prSet presAssocID="{9DFE6E22-3188-4CE1-8BB4-B6A2B066BF3A}" presName="horzSpace2" presStyleCnt="0"/>
      <dgm:spPr/>
    </dgm:pt>
    <dgm:pt modelId="{496C741E-7FB5-4A5D-AEA4-7B0F31F50816}" type="pres">
      <dgm:prSet presAssocID="{9DFE6E22-3188-4CE1-8BB4-B6A2B066BF3A}" presName="tx2" presStyleLbl="revTx" presStyleIdx="10" presStyleCnt="13" custLinFactNeighborX="-1494" custLinFactNeighborY="-51434"/>
      <dgm:spPr/>
      <dgm:t>
        <a:bodyPr/>
        <a:lstStyle/>
        <a:p>
          <a:endParaRPr lang="ru-RU"/>
        </a:p>
      </dgm:t>
    </dgm:pt>
    <dgm:pt modelId="{A93A4BC9-6AB8-49CF-9749-EDEB1AF3AD2E}" type="pres">
      <dgm:prSet presAssocID="{9DFE6E22-3188-4CE1-8BB4-B6A2B066BF3A}" presName="vert2" presStyleCnt="0"/>
      <dgm:spPr/>
    </dgm:pt>
    <dgm:pt modelId="{48DBBDC1-726E-4721-847F-786BC3BBF2D2}" type="pres">
      <dgm:prSet presAssocID="{9DFE6E22-3188-4CE1-8BB4-B6A2B066BF3A}" presName="thinLine2b" presStyleLbl="callout" presStyleIdx="8" presStyleCnt="10" custLinFactY="-185354" custLinFactNeighborX="773" custLinFactNeighborY="-200000"/>
      <dgm:spPr/>
    </dgm:pt>
    <dgm:pt modelId="{287A50E0-283F-48B4-82A0-8346F6E9BA02}" type="pres">
      <dgm:prSet presAssocID="{9DFE6E22-3188-4CE1-8BB4-B6A2B066BF3A}" presName="vertSpace2b" presStyleCnt="0"/>
      <dgm:spPr/>
    </dgm:pt>
    <dgm:pt modelId="{F8F50420-F95A-4761-938C-E2B8591A1ED6}" type="pres">
      <dgm:prSet presAssocID="{8A99F581-1533-445F-A058-452FA7A697F6}" presName="thickLine" presStyleLbl="alignNode1" presStyleIdx="2" presStyleCnt="3" custLinFactNeighborY="-13436"/>
      <dgm:spPr/>
    </dgm:pt>
    <dgm:pt modelId="{4BD7AF5B-50E8-4A13-B4DA-8EB3CBF3071B}" type="pres">
      <dgm:prSet presAssocID="{8A99F581-1533-445F-A058-452FA7A697F6}" presName="horz1" presStyleCnt="0"/>
      <dgm:spPr/>
    </dgm:pt>
    <dgm:pt modelId="{6159DEA3-DA41-4EA0-8678-FC72DC9A0130}" type="pres">
      <dgm:prSet presAssocID="{8A99F581-1533-445F-A058-452FA7A697F6}" presName="tx1" presStyleLbl="revTx" presStyleIdx="11" presStyleCnt="13" custScaleY="29856" custLinFactNeighborX="119" custLinFactNeighborY="-8619"/>
      <dgm:spPr/>
      <dgm:t>
        <a:bodyPr/>
        <a:lstStyle/>
        <a:p>
          <a:endParaRPr lang="ru-RU"/>
        </a:p>
      </dgm:t>
    </dgm:pt>
    <dgm:pt modelId="{81AB3118-C015-4BAE-95B2-78C5D3F74F0A}" type="pres">
      <dgm:prSet presAssocID="{8A99F581-1533-445F-A058-452FA7A697F6}" presName="vert1" presStyleCnt="0"/>
      <dgm:spPr/>
    </dgm:pt>
    <dgm:pt modelId="{2FE41463-013B-4B46-AF32-6AEFE654F01A}" type="pres">
      <dgm:prSet presAssocID="{6035AAD8-0984-4A9F-9C30-542F31A1BDE2}" presName="vertSpace2a" presStyleCnt="0"/>
      <dgm:spPr/>
    </dgm:pt>
    <dgm:pt modelId="{9EB68531-B53F-48A1-A009-BF2BF28CC640}" type="pres">
      <dgm:prSet presAssocID="{6035AAD8-0984-4A9F-9C30-542F31A1BDE2}" presName="horz2" presStyleCnt="0"/>
      <dgm:spPr/>
    </dgm:pt>
    <dgm:pt modelId="{6D85BB70-52CB-427B-AAE0-ECD0AE0796E6}" type="pres">
      <dgm:prSet presAssocID="{6035AAD8-0984-4A9F-9C30-542F31A1BDE2}" presName="horzSpace2" presStyleCnt="0"/>
      <dgm:spPr/>
    </dgm:pt>
    <dgm:pt modelId="{03727785-76D4-47B5-B120-DACA9F91DAF2}" type="pres">
      <dgm:prSet presAssocID="{6035AAD8-0984-4A9F-9C30-542F31A1BDE2}" presName="tx2" presStyleLbl="revTx" presStyleIdx="12" presStyleCnt="13" custScaleY="30003" custLinFactNeighborX="-1494" custLinFactNeighborY="-7754"/>
      <dgm:spPr/>
      <dgm:t>
        <a:bodyPr/>
        <a:lstStyle/>
        <a:p>
          <a:endParaRPr lang="ru-RU"/>
        </a:p>
      </dgm:t>
    </dgm:pt>
    <dgm:pt modelId="{40E9B0A8-1BBB-4D55-AD48-9125E345C8CC}" type="pres">
      <dgm:prSet presAssocID="{6035AAD8-0984-4A9F-9C30-542F31A1BDE2}" presName="vert2" presStyleCnt="0"/>
      <dgm:spPr/>
    </dgm:pt>
    <dgm:pt modelId="{CD7B4283-CD4C-480C-82C2-F3CFE2F038E6}" type="pres">
      <dgm:prSet presAssocID="{6035AAD8-0984-4A9F-9C30-542F31A1BDE2}" presName="thinLine2b" presStyleLbl="callout" presStyleIdx="9" presStyleCnt="10" custLinFactY="-600000" custLinFactNeighborX="-1466" custLinFactNeighborY="-608869"/>
      <dgm:spPr/>
    </dgm:pt>
    <dgm:pt modelId="{8E1ACB10-76B1-477D-BC5A-49048F716694}" type="pres">
      <dgm:prSet presAssocID="{6035AAD8-0984-4A9F-9C30-542F31A1BDE2}" presName="vertSpace2b" presStyleCnt="0"/>
      <dgm:spPr/>
    </dgm:pt>
  </dgm:ptLst>
  <dgm:cxnLst>
    <dgm:cxn modelId="{A5E6936B-5D87-4AEB-BBBB-24E1C65074B7}" type="presOf" srcId="{D9C2F922-441D-40C9-B3B9-4EC9362C89BB}" destId="{DAA2B963-D981-4BC8-9EDD-ADB8C36D6DC1}" srcOrd="0" destOrd="0" presId="urn:microsoft.com/office/officeart/2008/layout/LinedList"/>
    <dgm:cxn modelId="{8261716F-F26F-460F-940E-0B67CC211C50}" srcId="{97FE427B-E6FF-419C-99E1-71F4F692CB0D}" destId="{73D5506F-8386-435E-8430-C477C56E93A9}" srcOrd="1" destOrd="0" parTransId="{1D6FC1D7-4272-4733-99B3-A7AD506BDCD9}" sibTransId="{F69E7939-FB67-468E-B2A6-BA579D237B46}"/>
    <dgm:cxn modelId="{165844EF-3B5C-47BF-A591-F0487E4AC396}" type="presOf" srcId="{1452ED68-992A-4443-9A7A-04D3F3DE639A}" destId="{1AB2AD53-C072-4234-A0B5-D96FFABB1E52}" srcOrd="0" destOrd="0" presId="urn:microsoft.com/office/officeart/2008/layout/LinedList"/>
    <dgm:cxn modelId="{4AC7D410-2379-42BC-9BB7-F0351419DE2C}" type="presOf" srcId="{E842FECC-E41A-4108-AA1E-CA1D0B983F91}" destId="{2F40F2C7-DE55-469B-A3FC-1D436B382B3C}" srcOrd="0" destOrd="0" presId="urn:microsoft.com/office/officeart/2008/layout/LinedList"/>
    <dgm:cxn modelId="{33CA7975-F7C1-4260-9B07-B49C053461E0}" srcId="{97FE427B-E6FF-419C-99E1-71F4F692CB0D}" destId="{1452ED68-992A-4443-9A7A-04D3F3DE639A}" srcOrd="0" destOrd="0" parTransId="{BD61CC0B-9706-4732-B974-D94EF3481EA3}" sibTransId="{4E2BAA8A-B13E-43D5-B350-7CB41E305613}"/>
    <dgm:cxn modelId="{721F0BA7-1E18-476F-A8D6-C4F5F71D0AB6}" type="presOf" srcId="{F2D73410-8822-4EB8-BD4C-0734BADD63E0}" destId="{A317C265-1AD7-4C11-A82F-96A981C7AA81}" srcOrd="0" destOrd="0" presId="urn:microsoft.com/office/officeart/2008/layout/LinedList"/>
    <dgm:cxn modelId="{02DA76FE-356E-4F0C-B30A-F46F1B0D4AD1}" srcId="{F2D73410-8822-4EB8-BD4C-0734BADD63E0}" destId="{A39DCA87-C73E-43A5-83A2-D3A35EEEC605}" srcOrd="3" destOrd="0" parTransId="{490E52F6-617D-49C0-9867-E2E813619316}" sibTransId="{11AFC030-483C-4283-B42F-D7878C302D70}"/>
    <dgm:cxn modelId="{13427564-C494-4BF4-9517-BA368EB72E6A}" type="presOf" srcId="{41030204-768D-45E8-B452-38EF85F1E000}" destId="{BAE674BE-DB21-46ED-9C01-7927C12F2AD5}" srcOrd="0" destOrd="0" presId="urn:microsoft.com/office/officeart/2008/layout/LinedList"/>
    <dgm:cxn modelId="{886F1D15-4929-4A38-9503-0D81C4798E90}" srcId="{97FE427B-E6FF-419C-99E1-71F4F692CB0D}" destId="{E842FECC-E41A-4108-AA1E-CA1D0B983F91}" srcOrd="2" destOrd="0" parTransId="{033CA312-6C4D-46ED-B154-518EAB1213F8}" sibTransId="{903F07C0-E78E-45B0-8F6F-800A346CF132}"/>
    <dgm:cxn modelId="{821F658C-0E00-41FF-A301-64DCB98E7723}" type="presOf" srcId="{6035AAD8-0984-4A9F-9C30-542F31A1BDE2}" destId="{03727785-76D4-47B5-B120-DACA9F91DAF2}" srcOrd="0" destOrd="0" presId="urn:microsoft.com/office/officeart/2008/layout/LinedList"/>
    <dgm:cxn modelId="{75B464DA-EDEA-4CF7-AA78-0560A762972A}" srcId="{743F4606-C2C3-447E-A0ED-F1E27BC78335}" destId="{F2D73410-8822-4EB8-BD4C-0734BADD63E0}" srcOrd="1" destOrd="0" parTransId="{E9B161AD-8748-4296-BC03-3DFF669228E9}" sibTransId="{73DC004E-A948-456F-A714-5E5B2F61C87E}"/>
    <dgm:cxn modelId="{801A2A7F-F711-4E80-9B63-56F9D4789631}" srcId="{743F4606-C2C3-447E-A0ED-F1E27BC78335}" destId="{8A99F581-1533-445F-A058-452FA7A697F6}" srcOrd="2" destOrd="0" parTransId="{CE2C9731-1940-41EF-AB7B-F3FE249D502B}" sibTransId="{A025FF79-572F-43B4-AFD5-C5316F378311}"/>
    <dgm:cxn modelId="{18049CDA-BDA3-4E3A-B3C3-2F0DDB01E1C8}" srcId="{8A99F581-1533-445F-A058-452FA7A697F6}" destId="{6035AAD8-0984-4A9F-9C30-542F31A1BDE2}" srcOrd="0" destOrd="0" parTransId="{F2FAD845-6243-4BE6-A065-A477768D674E}" sibTransId="{E1A8EE06-8A9A-4852-BEC9-4D65FEBAC33D}"/>
    <dgm:cxn modelId="{AAAC23F3-7C67-410D-87A3-FDAA75F778DB}" srcId="{743F4606-C2C3-447E-A0ED-F1E27BC78335}" destId="{97FE427B-E6FF-419C-99E1-71F4F692CB0D}" srcOrd="0" destOrd="0" parTransId="{620807CD-9301-4D6B-8578-D2F38E30D666}" sibTransId="{1F3C4F89-2DDA-4216-875B-78B5D34DD1C7}"/>
    <dgm:cxn modelId="{C6051DA2-8D2E-471C-997A-CD14A69264AB}" srcId="{F2D73410-8822-4EB8-BD4C-0734BADD63E0}" destId="{5B465F46-8C8B-4491-AB31-9A16F9B8DA77}" srcOrd="4" destOrd="0" parTransId="{129BE3BE-27AF-4426-9FCF-B6B2C91A0EE1}" sibTransId="{2559BF9A-1E12-4C86-9F42-8EA4C830F4C4}"/>
    <dgm:cxn modelId="{3A8D41A8-C261-44E3-A8BA-7430B8F967E8}" type="presOf" srcId="{628809E3-423B-4365-8C01-5122D21BEE85}" destId="{6DE3A178-A3D6-4366-A314-1346B81C2BCB}" srcOrd="0" destOrd="0" presId="urn:microsoft.com/office/officeart/2008/layout/LinedList"/>
    <dgm:cxn modelId="{33AB311F-A620-4CF1-87F9-A64EC0A178D1}" type="presOf" srcId="{5B465F46-8C8B-4491-AB31-9A16F9B8DA77}" destId="{806A61EE-B0A6-46FF-94CD-1D9A8E61A0E8}" srcOrd="0" destOrd="0" presId="urn:microsoft.com/office/officeart/2008/layout/LinedList"/>
    <dgm:cxn modelId="{19DC4835-46C0-4D57-898D-3DCAA7E2F1E5}" type="presOf" srcId="{97FE427B-E6FF-419C-99E1-71F4F692CB0D}" destId="{1FE9E88E-68BB-40DE-B493-6A8DA15E3CD8}" srcOrd="0" destOrd="0" presId="urn:microsoft.com/office/officeart/2008/layout/LinedList"/>
    <dgm:cxn modelId="{1DE886EC-4F5F-4087-859E-905D6693B38D}" type="presOf" srcId="{A39DCA87-C73E-43A5-83A2-D3A35EEEC605}" destId="{B3199376-B5CD-4548-91B8-A976753C64B1}" srcOrd="0" destOrd="0" presId="urn:microsoft.com/office/officeart/2008/layout/LinedList"/>
    <dgm:cxn modelId="{87D55EC6-A1DC-478C-8786-DA0A6CADFAAF}" type="presOf" srcId="{743F4606-C2C3-447E-A0ED-F1E27BC78335}" destId="{2086F2D6-8662-4050-A13F-EB909786D222}" srcOrd="0" destOrd="0" presId="urn:microsoft.com/office/officeart/2008/layout/LinedList"/>
    <dgm:cxn modelId="{D14869FE-592E-4ED0-AF55-03FA8BE90E60}" srcId="{F2D73410-8822-4EB8-BD4C-0734BADD63E0}" destId="{9DFE6E22-3188-4CE1-8BB4-B6A2B066BF3A}" srcOrd="5" destOrd="0" parTransId="{BC7678CC-EED3-4E66-AFBE-4D50A6C0684C}" sibTransId="{E590AA03-E27C-41B8-8C31-B7A77587889F}"/>
    <dgm:cxn modelId="{43012822-C83F-48F0-A92B-B83A88A7F94F}" srcId="{F2D73410-8822-4EB8-BD4C-0734BADD63E0}" destId="{628809E3-423B-4365-8C01-5122D21BEE85}" srcOrd="2" destOrd="0" parTransId="{BFE24C9F-F930-4E13-AE98-33582D626893}" sibTransId="{00F4A160-F71D-4BD0-B40B-4C84CF3B18A5}"/>
    <dgm:cxn modelId="{F7A50161-026C-47DA-A008-07B064CE63B6}" srcId="{F2D73410-8822-4EB8-BD4C-0734BADD63E0}" destId="{D9C2F922-441D-40C9-B3B9-4EC9362C89BB}" srcOrd="0" destOrd="0" parTransId="{C91D32AC-13CA-4A5C-B9C6-B15576F6A2C9}" sibTransId="{2CA0DE48-7BDE-4684-BA40-D067E98EDCED}"/>
    <dgm:cxn modelId="{A1CCF35B-1319-47ED-958F-7254ABE6AA86}" srcId="{F2D73410-8822-4EB8-BD4C-0734BADD63E0}" destId="{41030204-768D-45E8-B452-38EF85F1E000}" srcOrd="1" destOrd="0" parTransId="{B1FDE35D-33DF-41B4-B119-875B75617A34}" sibTransId="{43D765F0-2395-4525-B59D-37D2C0A2EF24}"/>
    <dgm:cxn modelId="{68914541-E4B0-462B-BBBA-CC40672C6AAB}" type="presOf" srcId="{9DFE6E22-3188-4CE1-8BB4-B6A2B066BF3A}" destId="{496C741E-7FB5-4A5D-AEA4-7B0F31F50816}" srcOrd="0" destOrd="0" presId="urn:microsoft.com/office/officeart/2008/layout/LinedList"/>
    <dgm:cxn modelId="{19D4D605-6B2A-4B0C-AE96-68E9DC045344}" type="presOf" srcId="{73D5506F-8386-435E-8430-C477C56E93A9}" destId="{E2B32A9E-CFE9-4B23-AFC9-EE4A5033C458}" srcOrd="0" destOrd="0" presId="urn:microsoft.com/office/officeart/2008/layout/LinedList"/>
    <dgm:cxn modelId="{5E29012D-2970-4EED-B8FB-9B2E68FBC124}" type="presOf" srcId="{8A99F581-1533-445F-A058-452FA7A697F6}" destId="{6159DEA3-DA41-4EA0-8678-FC72DC9A0130}" srcOrd="0" destOrd="0" presId="urn:microsoft.com/office/officeart/2008/layout/LinedList"/>
    <dgm:cxn modelId="{FF7EDD57-90F6-4291-8D00-4EA582ADEFD1}" type="presParOf" srcId="{2086F2D6-8662-4050-A13F-EB909786D222}" destId="{4703F05C-194C-4242-AC0E-AF1CCA422A9F}" srcOrd="0" destOrd="0" presId="urn:microsoft.com/office/officeart/2008/layout/LinedList"/>
    <dgm:cxn modelId="{19891C7B-480F-4097-B4B8-F4D70145046B}" type="presParOf" srcId="{2086F2D6-8662-4050-A13F-EB909786D222}" destId="{E96B9A43-733B-440A-A30F-32808A736F6D}" srcOrd="1" destOrd="0" presId="urn:microsoft.com/office/officeart/2008/layout/LinedList"/>
    <dgm:cxn modelId="{E057745B-C0A3-4BA4-8E32-D72EE7817E88}" type="presParOf" srcId="{E96B9A43-733B-440A-A30F-32808A736F6D}" destId="{1FE9E88E-68BB-40DE-B493-6A8DA15E3CD8}" srcOrd="0" destOrd="0" presId="urn:microsoft.com/office/officeart/2008/layout/LinedList"/>
    <dgm:cxn modelId="{0B27E5F3-7CA0-47C1-9F6D-5E41CDACDA89}" type="presParOf" srcId="{E96B9A43-733B-440A-A30F-32808A736F6D}" destId="{D7E0303C-DDB4-4C68-8A7E-78C02F42B281}" srcOrd="1" destOrd="0" presId="urn:microsoft.com/office/officeart/2008/layout/LinedList"/>
    <dgm:cxn modelId="{C99AD7C2-870A-40D9-AC65-BB99881188B7}" type="presParOf" srcId="{D7E0303C-DDB4-4C68-8A7E-78C02F42B281}" destId="{1F169FB2-6D82-4A04-A354-3A88BF2039AE}" srcOrd="0" destOrd="0" presId="urn:microsoft.com/office/officeart/2008/layout/LinedList"/>
    <dgm:cxn modelId="{17E0EF83-5E2E-4AD8-AF14-642088CA76C2}" type="presParOf" srcId="{D7E0303C-DDB4-4C68-8A7E-78C02F42B281}" destId="{AB8D2DBB-6560-46D3-975F-BE3782B3B48D}" srcOrd="1" destOrd="0" presId="urn:microsoft.com/office/officeart/2008/layout/LinedList"/>
    <dgm:cxn modelId="{857D2C2E-3825-4704-8DA3-FA3218B2EA03}" type="presParOf" srcId="{AB8D2DBB-6560-46D3-975F-BE3782B3B48D}" destId="{10D03F9B-6532-4F49-AAAA-AD2C4F4094AE}" srcOrd="0" destOrd="0" presId="urn:microsoft.com/office/officeart/2008/layout/LinedList"/>
    <dgm:cxn modelId="{B54DCC9F-094B-4FBE-A98C-4566F9F829C7}" type="presParOf" srcId="{AB8D2DBB-6560-46D3-975F-BE3782B3B48D}" destId="{1AB2AD53-C072-4234-A0B5-D96FFABB1E52}" srcOrd="1" destOrd="0" presId="urn:microsoft.com/office/officeart/2008/layout/LinedList"/>
    <dgm:cxn modelId="{C8677090-4AF2-49F3-91ED-92C295D52B0D}" type="presParOf" srcId="{AB8D2DBB-6560-46D3-975F-BE3782B3B48D}" destId="{D25CFDFA-522D-458D-875B-E3AE6E7FF288}" srcOrd="2" destOrd="0" presId="urn:microsoft.com/office/officeart/2008/layout/LinedList"/>
    <dgm:cxn modelId="{3A94A88D-ECC3-44FF-904C-4DC98F2F6C7E}" type="presParOf" srcId="{D7E0303C-DDB4-4C68-8A7E-78C02F42B281}" destId="{DB3B09AB-5182-4874-9DA2-B65602316B0E}" srcOrd="2" destOrd="0" presId="urn:microsoft.com/office/officeart/2008/layout/LinedList"/>
    <dgm:cxn modelId="{9D4B412C-7702-4BDE-BAB1-A19D9B7ED36F}" type="presParOf" srcId="{D7E0303C-DDB4-4C68-8A7E-78C02F42B281}" destId="{1E7D1955-B28C-465E-8F46-168D0310AF85}" srcOrd="3" destOrd="0" presId="urn:microsoft.com/office/officeart/2008/layout/LinedList"/>
    <dgm:cxn modelId="{4A658B5E-B6C1-4A7F-9B1B-CB3D484F49E4}" type="presParOf" srcId="{D7E0303C-DDB4-4C68-8A7E-78C02F42B281}" destId="{2B064B96-5356-41BB-B96A-0F95D8631C73}" srcOrd="4" destOrd="0" presId="urn:microsoft.com/office/officeart/2008/layout/LinedList"/>
    <dgm:cxn modelId="{CAFE8766-970A-4DF1-910C-A42AE4DA1756}" type="presParOf" srcId="{2B064B96-5356-41BB-B96A-0F95D8631C73}" destId="{FAE04565-7EDA-42EB-A6BC-0B4CF126DAA6}" srcOrd="0" destOrd="0" presId="urn:microsoft.com/office/officeart/2008/layout/LinedList"/>
    <dgm:cxn modelId="{BEFB5CCC-AA09-401B-A7C6-9CEE2BD073D8}" type="presParOf" srcId="{2B064B96-5356-41BB-B96A-0F95D8631C73}" destId="{E2B32A9E-CFE9-4B23-AFC9-EE4A5033C458}" srcOrd="1" destOrd="0" presId="urn:microsoft.com/office/officeart/2008/layout/LinedList"/>
    <dgm:cxn modelId="{B8042FC1-705A-4499-9A5D-56EB1923CC79}" type="presParOf" srcId="{2B064B96-5356-41BB-B96A-0F95D8631C73}" destId="{33BCFF25-73A6-4799-A653-4F8BEC3603DC}" srcOrd="2" destOrd="0" presId="urn:microsoft.com/office/officeart/2008/layout/LinedList"/>
    <dgm:cxn modelId="{A3A91375-50BD-4A0D-BE69-483839B4F6E2}" type="presParOf" srcId="{D7E0303C-DDB4-4C68-8A7E-78C02F42B281}" destId="{D650011E-165F-494B-88B0-A527A872ECD0}" srcOrd="5" destOrd="0" presId="urn:microsoft.com/office/officeart/2008/layout/LinedList"/>
    <dgm:cxn modelId="{F6A9A5F0-36E6-4A06-B87C-1741A2A2DBCE}" type="presParOf" srcId="{D7E0303C-DDB4-4C68-8A7E-78C02F42B281}" destId="{4BDD65FB-1FB5-4E64-83BD-8DC0288B40FE}" srcOrd="6" destOrd="0" presId="urn:microsoft.com/office/officeart/2008/layout/LinedList"/>
    <dgm:cxn modelId="{DD4FA6F4-9B01-46ED-AA20-0D82D4D3493E}" type="presParOf" srcId="{D7E0303C-DDB4-4C68-8A7E-78C02F42B281}" destId="{FA1A3B56-DB96-4A70-9E07-38D404F88AA7}" srcOrd="7" destOrd="0" presId="urn:microsoft.com/office/officeart/2008/layout/LinedList"/>
    <dgm:cxn modelId="{75E8482A-3895-4D17-B97F-60999046D091}" type="presParOf" srcId="{FA1A3B56-DB96-4A70-9E07-38D404F88AA7}" destId="{8C766CC5-FC02-4DAD-A105-7FFDF3628361}" srcOrd="0" destOrd="0" presId="urn:microsoft.com/office/officeart/2008/layout/LinedList"/>
    <dgm:cxn modelId="{7090B1F5-07F7-49D0-9D72-1CC7EDE18AEB}" type="presParOf" srcId="{FA1A3B56-DB96-4A70-9E07-38D404F88AA7}" destId="{2F40F2C7-DE55-469B-A3FC-1D436B382B3C}" srcOrd="1" destOrd="0" presId="urn:microsoft.com/office/officeart/2008/layout/LinedList"/>
    <dgm:cxn modelId="{1C406D47-F1D7-4BD7-A779-7F24846CBF66}" type="presParOf" srcId="{FA1A3B56-DB96-4A70-9E07-38D404F88AA7}" destId="{19FE79B7-7772-4830-AB6E-CC3555121DC4}" srcOrd="2" destOrd="0" presId="urn:microsoft.com/office/officeart/2008/layout/LinedList"/>
    <dgm:cxn modelId="{655B80C9-2B65-4D9D-8784-4F0783FB42A5}" type="presParOf" srcId="{D7E0303C-DDB4-4C68-8A7E-78C02F42B281}" destId="{EA3D96AB-5B2F-4007-BBD0-48728BEADE8F}" srcOrd="8" destOrd="0" presId="urn:microsoft.com/office/officeart/2008/layout/LinedList"/>
    <dgm:cxn modelId="{041C7F45-0A05-446F-825D-C41444E8CEFB}" type="presParOf" srcId="{D7E0303C-DDB4-4C68-8A7E-78C02F42B281}" destId="{82AB485A-A74B-41F5-A285-46DCA41BE057}" srcOrd="9" destOrd="0" presId="urn:microsoft.com/office/officeart/2008/layout/LinedList"/>
    <dgm:cxn modelId="{5B556A1A-6D21-4056-88BA-249970E27BAD}" type="presParOf" srcId="{2086F2D6-8662-4050-A13F-EB909786D222}" destId="{4D7A7F31-99E2-472D-9542-F6BBAF20A27A}" srcOrd="2" destOrd="0" presId="urn:microsoft.com/office/officeart/2008/layout/LinedList"/>
    <dgm:cxn modelId="{6C2380A6-2DAA-47C0-BEDD-5AD4C8684018}" type="presParOf" srcId="{2086F2D6-8662-4050-A13F-EB909786D222}" destId="{C6E2C977-270B-4FD1-8156-529858FD2668}" srcOrd="3" destOrd="0" presId="urn:microsoft.com/office/officeart/2008/layout/LinedList"/>
    <dgm:cxn modelId="{891AB41F-988E-4585-BEB0-A7B29FB30A0A}" type="presParOf" srcId="{C6E2C977-270B-4FD1-8156-529858FD2668}" destId="{A317C265-1AD7-4C11-A82F-96A981C7AA81}" srcOrd="0" destOrd="0" presId="urn:microsoft.com/office/officeart/2008/layout/LinedList"/>
    <dgm:cxn modelId="{5264D12E-2CF9-443C-B1FD-25D6CBE51DB3}" type="presParOf" srcId="{C6E2C977-270B-4FD1-8156-529858FD2668}" destId="{CDC1365A-4B95-4F08-A258-482F27A8E837}" srcOrd="1" destOrd="0" presId="urn:microsoft.com/office/officeart/2008/layout/LinedList"/>
    <dgm:cxn modelId="{A064A3C5-0BDD-45FA-9B20-4EB4898BD530}" type="presParOf" srcId="{CDC1365A-4B95-4F08-A258-482F27A8E837}" destId="{A3CF9563-80D3-4DB4-AE1D-0811FDBA8851}" srcOrd="0" destOrd="0" presId="urn:microsoft.com/office/officeart/2008/layout/LinedList"/>
    <dgm:cxn modelId="{FFDAAB84-7C9C-44BD-9F92-5DE0953BEA12}" type="presParOf" srcId="{CDC1365A-4B95-4F08-A258-482F27A8E837}" destId="{0749670C-A91D-4FFC-8FFB-FC3CE90EF0E4}" srcOrd="1" destOrd="0" presId="urn:microsoft.com/office/officeart/2008/layout/LinedList"/>
    <dgm:cxn modelId="{93D72645-D7A2-41C9-A727-E32BC2388D7B}" type="presParOf" srcId="{0749670C-A91D-4FFC-8FFB-FC3CE90EF0E4}" destId="{02B67040-EA86-47D6-AC56-18BC6C43ACCE}" srcOrd="0" destOrd="0" presId="urn:microsoft.com/office/officeart/2008/layout/LinedList"/>
    <dgm:cxn modelId="{137939C5-3C9B-424A-86B9-132DC397D9DB}" type="presParOf" srcId="{0749670C-A91D-4FFC-8FFB-FC3CE90EF0E4}" destId="{DAA2B963-D981-4BC8-9EDD-ADB8C36D6DC1}" srcOrd="1" destOrd="0" presId="urn:microsoft.com/office/officeart/2008/layout/LinedList"/>
    <dgm:cxn modelId="{CB5EC224-F6E6-4554-8CE1-E56CEEBF7A2C}" type="presParOf" srcId="{0749670C-A91D-4FFC-8FFB-FC3CE90EF0E4}" destId="{EA0E633A-7792-40C7-B1CE-E98A91A8DBBE}" srcOrd="2" destOrd="0" presId="urn:microsoft.com/office/officeart/2008/layout/LinedList"/>
    <dgm:cxn modelId="{1FDB2657-B2C0-46A8-8D59-AD3F5BA928E9}" type="presParOf" srcId="{CDC1365A-4B95-4F08-A258-482F27A8E837}" destId="{DAB781B8-0566-49B3-A790-354A2C6C5ED1}" srcOrd="2" destOrd="0" presId="urn:microsoft.com/office/officeart/2008/layout/LinedList"/>
    <dgm:cxn modelId="{2E4C4043-5AF9-4EBA-B1C5-28AA167FF102}" type="presParOf" srcId="{CDC1365A-4B95-4F08-A258-482F27A8E837}" destId="{BBF02992-CAE3-481E-9397-BCFDB89AC667}" srcOrd="3" destOrd="0" presId="urn:microsoft.com/office/officeart/2008/layout/LinedList"/>
    <dgm:cxn modelId="{A0DBD157-8D18-4200-BB49-46D260CCE6BE}" type="presParOf" srcId="{CDC1365A-4B95-4F08-A258-482F27A8E837}" destId="{ABBAD475-BF87-49EC-B01E-E7CE649A1A48}" srcOrd="4" destOrd="0" presId="urn:microsoft.com/office/officeart/2008/layout/LinedList"/>
    <dgm:cxn modelId="{C7B34277-5D04-4CF1-A237-2042AC2A0FF1}" type="presParOf" srcId="{ABBAD475-BF87-49EC-B01E-E7CE649A1A48}" destId="{A7211C41-7E35-4FBF-AD3E-275933EA1318}" srcOrd="0" destOrd="0" presId="urn:microsoft.com/office/officeart/2008/layout/LinedList"/>
    <dgm:cxn modelId="{94E95C28-523B-4A58-8CAA-F38715C8C97C}" type="presParOf" srcId="{ABBAD475-BF87-49EC-B01E-E7CE649A1A48}" destId="{BAE674BE-DB21-46ED-9C01-7927C12F2AD5}" srcOrd="1" destOrd="0" presId="urn:microsoft.com/office/officeart/2008/layout/LinedList"/>
    <dgm:cxn modelId="{5AAC6102-5E37-429F-B6F3-B0B7D96548A8}" type="presParOf" srcId="{ABBAD475-BF87-49EC-B01E-E7CE649A1A48}" destId="{EF693206-4483-475E-A190-A910AD12E075}" srcOrd="2" destOrd="0" presId="urn:microsoft.com/office/officeart/2008/layout/LinedList"/>
    <dgm:cxn modelId="{B49C9391-C6FD-4D9E-8BCB-2A7680020D37}" type="presParOf" srcId="{CDC1365A-4B95-4F08-A258-482F27A8E837}" destId="{84093F72-F37D-49FB-A1FD-74075843A576}" srcOrd="5" destOrd="0" presId="urn:microsoft.com/office/officeart/2008/layout/LinedList"/>
    <dgm:cxn modelId="{DD5769BB-2E05-4F56-A96D-C9FDB86A2868}" type="presParOf" srcId="{CDC1365A-4B95-4F08-A258-482F27A8E837}" destId="{61DE5BE6-C4C6-4A34-BD08-D80D866D5251}" srcOrd="6" destOrd="0" presId="urn:microsoft.com/office/officeart/2008/layout/LinedList"/>
    <dgm:cxn modelId="{C07D0562-30FC-48A0-8A2C-DA3359494301}" type="presParOf" srcId="{CDC1365A-4B95-4F08-A258-482F27A8E837}" destId="{21A53F34-CEB1-40C9-971C-9E0F72021E45}" srcOrd="7" destOrd="0" presId="urn:microsoft.com/office/officeart/2008/layout/LinedList"/>
    <dgm:cxn modelId="{2638D189-6BE5-4B94-96B1-2ECE350184BC}" type="presParOf" srcId="{21A53F34-CEB1-40C9-971C-9E0F72021E45}" destId="{E21DE621-B527-4F2C-978D-7A1297E85C2B}" srcOrd="0" destOrd="0" presId="urn:microsoft.com/office/officeart/2008/layout/LinedList"/>
    <dgm:cxn modelId="{7ECF8747-0E98-4399-B29A-227B3401FF4B}" type="presParOf" srcId="{21A53F34-CEB1-40C9-971C-9E0F72021E45}" destId="{6DE3A178-A3D6-4366-A314-1346B81C2BCB}" srcOrd="1" destOrd="0" presId="urn:microsoft.com/office/officeart/2008/layout/LinedList"/>
    <dgm:cxn modelId="{7274799F-0B45-4C58-AB4F-BD00DE5C1B32}" type="presParOf" srcId="{21A53F34-CEB1-40C9-971C-9E0F72021E45}" destId="{FED31C0F-1600-4ACD-A4FF-13A112D96E51}" srcOrd="2" destOrd="0" presId="urn:microsoft.com/office/officeart/2008/layout/LinedList"/>
    <dgm:cxn modelId="{E227DE28-B86F-4446-8C04-84D8C3807487}" type="presParOf" srcId="{CDC1365A-4B95-4F08-A258-482F27A8E837}" destId="{BCB9FF15-E5E8-430C-9FC6-CF350CF38F49}" srcOrd="8" destOrd="0" presId="urn:microsoft.com/office/officeart/2008/layout/LinedList"/>
    <dgm:cxn modelId="{57C2251C-E9AB-4A23-BA87-96ED60AEC910}" type="presParOf" srcId="{CDC1365A-4B95-4F08-A258-482F27A8E837}" destId="{127689C7-A50A-4123-B56C-BE7C660FA41E}" srcOrd="9" destOrd="0" presId="urn:microsoft.com/office/officeart/2008/layout/LinedList"/>
    <dgm:cxn modelId="{616E316E-24C6-418C-BD87-745E1D3B73CC}" type="presParOf" srcId="{CDC1365A-4B95-4F08-A258-482F27A8E837}" destId="{56879F74-D042-4F38-9FCA-9AA521429640}" srcOrd="10" destOrd="0" presId="urn:microsoft.com/office/officeart/2008/layout/LinedList"/>
    <dgm:cxn modelId="{AA2C0645-AFB2-4C7D-A7A7-AEC29C016E92}" type="presParOf" srcId="{56879F74-D042-4F38-9FCA-9AA521429640}" destId="{A85124D4-A05E-482C-8B70-C452A1912450}" srcOrd="0" destOrd="0" presId="urn:microsoft.com/office/officeart/2008/layout/LinedList"/>
    <dgm:cxn modelId="{988F5482-8B74-49EC-8A17-F35C0A38D480}" type="presParOf" srcId="{56879F74-D042-4F38-9FCA-9AA521429640}" destId="{B3199376-B5CD-4548-91B8-A976753C64B1}" srcOrd="1" destOrd="0" presId="urn:microsoft.com/office/officeart/2008/layout/LinedList"/>
    <dgm:cxn modelId="{CDE11251-2120-420F-AA38-5CB17EF6F4A6}" type="presParOf" srcId="{56879F74-D042-4F38-9FCA-9AA521429640}" destId="{65654E94-16EC-44ED-A886-00BCAB688F18}" srcOrd="2" destOrd="0" presId="urn:microsoft.com/office/officeart/2008/layout/LinedList"/>
    <dgm:cxn modelId="{A9DB24C2-7135-4144-9074-DC32100E3B6E}" type="presParOf" srcId="{CDC1365A-4B95-4F08-A258-482F27A8E837}" destId="{4A5C8F05-356C-4671-B5FE-0AF3F2DA96F9}" srcOrd="11" destOrd="0" presId="urn:microsoft.com/office/officeart/2008/layout/LinedList"/>
    <dgm:cxn modelId="{E7B428A5-51C3-482C-86C2-589A1BB28CA3}" type="presParOf" srcId="{CDC1365A-4B95-4F08-A258-482F27A8E837}" destId="{FDA0672E-B74F-4A93-A29E-05700095C2C1}" srcOrd="12" destOrd="0" presId="urn:microsoft.com/office/officeart/2008/layout/LinedList"/>
    <dgm:cxn modelId="{6DCFD063-6ABE-4FAE-9863-2C44D04D14C1}" type="presParOf" srcId="{CDC1365A-4B95-4F08-A258-482F27A8E837}" destId="{11CE6B39-4DD7-4DC5-8F7D-6315818EB45F}" srcOrd="13" destOrd="0" presId="urn:microsoft.com/office/officeart/2008/layout/LinedList"/>
    <dgm:cxn modelId="{C9AC906A-F1E1-4169-8E59-46570C19C0A1}" type="presParOf" srcId="{11CE6B39-4DD7-4DC5-8F7D-6315818EB45F}" destId="{9C457C65-07D6-4057-B0F7-AC8C85820522}" srcOrd="0" destOrd="0" presId="urn:microsoft.com/office/officeart/2008/layout/LinedList"/>
    <dgm:cxn modelId="{C6F9945A-0B78-4B96-9D5D-E67C29F86BB5}" type="presParOf" srcId="{11CE6B39-4DD7-4DC5-8F7D-6315818EB45F}" destId="{806A61EE-B0A6-46FF-94CD-1D9A8E61A0E8}" srcOrd="1" destOrd="0" presId="urn:microsoft.com/office/officeart/2008/layout/LinedList"/>
    <dgm:cxn modelId="{0A877985-2CA2-46CA-9F72-FAAAB32ECFA2}" type="presParOf" srcId="{11CE6B39-4DD7-4DC5-8F7D-6315818EB45F}" destId="{3C5812A9-F6C4-4D2F-A567-632039977F20}" srcOrd="2" destOrd="0" presId="urn:microsoft.com/office/officeart/2008/layout/LinedList"/>
    <dgm:cxn modelId="{6F632B63-5A59-42B0-94F4-B457B8CF089B}" type="presParOf" srcId="{CDC1365A-4B95-4F08-A258-482F27A8E837}" destId="{3D5DAF46-38FD-4439-85A1-38DC96A8C6EC}" srcOrd="14" destOrd="0" presId="urn:microsoft.com/office/officeart/2008/layout/LinedList"/>
    <dgm:cxn modelId="{4137EDFD-D05F-42BE-9ADE-B8BE9F59891C}" type="presParOf" srcId="{CDC1365A-4B95-4F08-A258-482F27A8E837}" destId="{8C49E1DF-42F7-47D7-BA4F-20FF153743C3}" srcOrd="15" destOrd="0" presId="urn:microsoft.com/office/officeart/2008/layout/LinedList"/>
    <dgm:cxn modelId="{AD1A25B2-F834-45E8-8A17-1B62B1C73766}" type="presParOf" srcId="{CDC1365A-4B95-4F08-A258-482F27A8E837}" destId="{1E4AFC5C-85A2-49D7-8952-FE1A4B55576F}" srcOrd="16" destOrd="0" presId="urn:microsoft.com/office/officeart/2008/layout/LinedList"/>
    <dgm:cxn modelId="{25807621-354C-4269-94D6-239C0743A336}" type="presParOf" srcId="{1E4AFC5C-85A2-49D7-8952-FE1A4B55576F}" destId="{E9518D97-1E86-420D-BB9F-A1EA768C3128}" srcOrd="0" destOrd="0" presId="urn:microsoft.com/office/officeart/2008/layout/LinedList"/>
    <dgm:cxn modelId="{98EDF95E-38D7-495A-BD8C-DE67AD21F74A}" type="presParOf" srcId="{1E4AFC5C-85A2-49D7-8952-FE1A4B55576F}" destId="{496C741E-7FB5-4A5D-AEA4-7B0F31F50816}" srcOrd="1" destOrd="0" presId="urn:microsoft.com/office/officeart/2008/layout/LinedList"/>
    <dgm:cxn modelId="{92A31B01-BE7B-49A6-AC85-6056496B4F6D}" type="presParOf" srcId="{1E4AFC5C-85A2-49D7-8952-FE1A4B55576F}" destId="{A93A4BC9-6AB8-49CF-9749-EDEB1AF3AD2E}" srcOrd="2" destOrd="0" presId="urn:microsoft.com/office/officeart/2008/layout/LinedList"/>
    <dgm:cxn modelId="{7F42991E-63E9-4E96-A4D9-777EF8DAB981}" type="presParOf" srcId="{CDC1365A-4B95-4F08-A258-482F27A8E837}" destId="{48DBBDC1-726E-4721-847F-786BC3BBF2D2}" srcOrd="17" destOrd="0" presId="urn:microsoft.com/office/officeart/2008/layout/LinedList"/>
    <dgm:cxn modelId="{76B090B1-537C-4644-9908-7D2E9247ABF4}" type="presParOf" srcId="{CDC1365A-4B95-4F08-A258-482F27A8E837}" destId="{287A50E0-283F-48B4-82A0-8346F6E9BA02}" srcOrd="18" destOrd="0" presId="urn:microsoft.com/office/officeart/2008/layout/LinedList"/>
    <dgm:cxn modelId="{3383C83E-C75F-476B-A709-FCD9E407997D}" type="presParOf" srcId="{2086F2D6-8662-4050-A13F-EB909786D222}" destId="{F8F50420-F95A-4761-938C-E2B8591A1ED6}" srcOrd="4" destOrd="0" presId="urn:microsoft.com/office/officeart/2008/layout/LinedList"/>
    <dgm:cxn modelId="{0D4A25F6-398F-4FF9-A51D-350E79DAE2B2}" type="presParOf" srcId="{2086F2D6-8662-4050-A13F-EB909786D222}" destId="{4BD7AF5B-50E8-4A13-B4DA-8EB3CBF3071B}" srcOrd="5" destOrd="0" presId="urn:microsoft.com/office/officeart/2008/layout/LinedList"/>
    <dgm:cxn modelId="{FBEB50E3-D369-40D4-B9F9-396781023E6A}" type="presParOf" srcId="{4BD7AF5B-50E8-4A13-B4DA-8EB3CBF3071B}" destId="{6159DEA3-DA41-4EA0-8678-FC72DC9A0130}" srcOrd="0" destOrd="0" presId="urn:microsoft.com/office/officeart/2008/layout/LinedList"/>
    <dgm:cxn modelId="{0CDE37B3-915D-4E7D-A499-C39D238ABFB5}" type="presParOf" srcId="{4BD7AF5B-50E8-4A13-B4DA-8EB3CBF3071B}" destId="{81AB3118-C015-4BAE-95B2-78C5D3F74F0A}" srcOrd="1" destOrd="0" presId="urn:microsoft.com/office/officeart/2008/layout/LinedList"/>
    <dgm:cxn modelId="{40F24A79-44EA-4D71-AAD4-9598E4F0DEE8}" type="presParOf" srcId="{81AB3118-C015-4BAE-95B2-78C5D3F74F0A}" destId="{2FE41463-013B-4B46-AF32-6AEFE654F01A}" srcOrd="0" destOrd="0" presId="urn:microsoft.com/office/officeart/2008/layout/LinedList"/>
    <dgm:cxn modelId="{B7C60D98-745D-4BBB-8C12-D99F4937B7B0}" type="presParOf" srcId="{81AB3118-C015-4BAE-95B2-78C5D3F74F0A}" destId="{9EB68531-B53F-48A1-A009-BF2BF28CC640}" srcOrd="1" destOrd="0" presId="urn:microsoft.com/office/officeart/2008/layout/LinedList"/>
    <dgm:cxn modelId="{76D8ED2D-E232-43C5-B033-34B83AEC768D}" type="presParOf" srcId="{9EB68531-B53F-48A1-A009-BF2BF28CC640}" destId="{6D85BB70-52CB-427B-AAE0-ECD0AE0796E6}" srcOrd="0" destOrd="0" presId="urn:microsoft.com/office/officeart/2008/layout/LinedList"/>
    <dgm:cxn modelId="{D14D92ED-B6D0-48F6-936D-E8A3F2A18068}" type="presParOf" srcId="{9EB68531-B53F-48A1-A009-BF2BF28CC640}" destId="{03727785-76D4-47B5-B120-DACA9F91DAF2}" srcOrd="1" destOrd="0" presId="urn:microsoft.com/office/officeart/2008/layout/LinedList"/>
    <dgm:cxn modelId="{5E0C86D1-4EBD-47D3-A052-B719218E2222}" type="presParOf" srcId="{9EB68531-B53F-48A1-A009-BF2BF28CC640}" destId="{40E9B0A8-1BBB-4D55-AD48-9125E345C8CC}" srcOrd="2" destOrd="0" presId="urn:microsoft.com/office/officeart/2008/layout/LinedList"/>
    <dgm:cxn modelId="{676163FA-441C-4D62-B18D-516321CC3EBB}" type="presParOf" srcId="{81AB3118-C015-4BAE-95B2-78C5D3F74F0A}" destId="{CD7B4283-CD4C-480C-82C2-F3CFE2F038E6}" srcOrd="2" destOrd="0" presId="urn:microsoft.com/office/officeart/2008/layout/LinedList"/>
    <dgm:cxn modelId="{9BBD06CB-ACD8-42A1-A164-FE52A6B76E08}" type="presParOf" srcId="{81AB3118-C015-4BAE-95B2-78C5D3F74F0A}" destId="{8E1ACB10-76B1-477D-BC5A-49048F716694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31B309-6A80-445B-B4F4-B64402DFA67B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088B7531-83B6-49DE-9FE9-3E7BF27123E5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Мажоритарная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05F40F41-C567-47EA-B06B-EA8B34441332}" type="parTrans" cxnId="{CD6A463B-CC36-4692-BFD6-8663B6CE241F}">
      <dgm:prSet/>
      <dgm:spPr/>
      <dgm:t>
        <a:bodyPr/>
        <a:lstStyle/>
        <a:p>
          <a:endParaRPr lang="ru-RU"/>
        </a:p>
      </dgm:t>
    </dgm:pt>
    <dgm:pt modelId="{F0AFA2AF-7E7C-4F40-B54A-79829886900E}" type="sibTrans" cxnId="{CD6A463B-CC36-4692-BFD6-8663B6CE241F}">
      <dgm:prSet/>
      <dgm:spPr/>
      <dgm:t>
        <a:bodyPr/>
        <a:lstStyle/>
        <a:p>
          <a:endParaRPr lang="ru-RU"/>
        </a:p>
      </dgm:t>
    </dgm:pt>
    <dgm:pt modelId="{C4547EA5-AFCA-45D3-A68C-0BFFEE6BE1DB}">
      <dgm:prSet/>
      <dgm:spPr/>
      <dgm:t>
        <a:bodyPr/>
        <a:lstStyle/>
        <a:p>
          <a:pPr rtl="0"/>
          <a:r>
            <a:rPr lang="ru-RU" dirty="0" smtClean="0"/>
            <a:t>Абсолютное большинство	</a:t>
          </a:r>
          <a:endParaRPr lang="ru-RU" dirty="0"/>
        </a:p>
      </dgm:t>
    </dgm:pt>
    <dgm:pt modelId="{AB26CEC0-376D-4A02-8C0D-0EF130CDCE4F}" type="parTrans" cxnId="{FA7A89B9-2326-411A-A0C8-DF9CF3AF47F3}">
      <dgm:prSet/>
      <dgm:spPr/>
      <dgm:t>
        <a:bodyPr/>
        <a:lstStyle/>
        <a:p>
          <a:endParaRPr lang="ru-RU"/>
        </a:p>
      </dgm:t>
    </dgm:pt>
    <dgm:pt modelId="{0C89E552-B36F-4D5D-91B2-A321D4C7216B}" type="sibTrans" cxnId="{FA7A89B9-2326-411A-A0C8-DF9CF3AF47F3}">
      <dgm:prSet/>
      <dgm:spPr/>
      <dgm:t>
        <a:bodyPr/>
        <a:lstStyle/>
        <a:p>
          <a:endParaRPr lang="ru-RU"/>
        </a:p>
      </dgm:t>
    </dgm:pt>
    <dgm:pt modelId="{E75C8C43-8B81-457B-A088-AAA2795B103B}">
      <dgm:prSet/>
      <dgm:spPr/>
      <dgm:t>
        <a:bodyPr/>
        <a:lstStyle/>
        <a:p>
          <a:pPr rtl="0"/>
          <a:r>
            <a:rPr lang="ru-RU" smtClean="0"/>
            <a:t>Относительное большинство </a:t>
          </a:r>
          <a:endParaRPr lang="ru-RU"/>
        </a:p>
      </dgm:t>
    </dgm:pt>
    <dgm:pt modelId="{2EE89B04-6B41-429F-ACFA-385E6AC37965}" type="parTrans" cxnId="{0BFDAA3F-C924-4918-A28D-AFBF1169716F}">
      <dgm:prSet/>
      <dgm:spPr/>
      <dgm:t>
        <a:bodyPr/>
        <a:lstStyle/>
        <a:p>
          <a:endParaRPr lang="ru-RU"/>
        </a:p>
      </dgm:t>
    </dgm:pt>
    <dgm:pt modelId="{C11955A7-FD19-458A-A480-E2A44EE0D23A}" type="sibTrans" cxnId="{0BFDAA3F-C924-4918-A28D-AFBF1169716F}">
      <dgm:prSet/>
      <dgm:spPr/>
      <dgm:t>
        <a:bodyPr/>
        <a:lstStyle/>
        <a:p>
          <a:endParaRPr lang="ru-RU"/>
        </a:p>
      </dgm:t>
    </dgm:pt>
    <dgm:pt modelId="{E7507009-43AE-4BDF-8D37-B33501AF2FD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Смешанная</a:t>
          </a:r>
          <a:endParaRPr lang="ru-RU" sz="1700" b="1" dirty="0">
            <a:solidFill>
              <a:schemeClr val="accent1">
                <a:lumMod val="75000"/>
              </a:schemeClr>
            </a:solidFill>
          </a:endParaRPr>
        </a:p>
      </dgm:t>
    </dgm:pt>
    <dgm:pt modelId="{82FCD569-6B79-4778-9CB4-10307F030604}" type="parTrans" cxnId="{09E5F871-1D34-4F23-A2F3-6029A515CA1C}">
      <dgm:prSet/>
      <dgm:spPr/>
      <dgm:t>
        <a:bodyPr/>
        <a:lstStyle/>
        <a:p>
          <a:endParaRPr lang="ru-RU"/>
        </a:p>
      </dgm:t>
    </dgm:pt>
    <dgm:pt modelId="{E8C87B6F-2076-4070-BEFF-F70DA97EBA42}" type="sibTrans" cxnId="{09E5F871-1D34-4F23-A2F3-6029A515CA1C}">
      <dgm:prSet/>
      <dgm:spPr/>
      <dgm:t>
        <a:bodyPr/>
        <a:lstStyle/>
        <a:p>
          <a:endParaRPr lang="ru-RU"/>
        </a:p>
      </dgm:t>
    </dgm:pt>
    <dgm:pt modelId="{B1A9302B-522A-4401-A6E4-710AB0002F03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Пропорциональная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B08D43BD-EFE4-4124-A3BD-EEAF0DFD6757}" type="sibTrans" cxnId="{5056C892-0807-4D43-A386-FE5633AFB5DA}">
      <dgm:prSet/>
      <dgm:spPr/>
      <dgm:t>
        <a:bodyPr/>
        <a:lstStyle/>
        <a:p>
          <a:endParaRPr lang="ru-RU"/>
        </a:p>
      </dgm:t>
    </dgm:pt>
    <dgm:pt modelId="{B45F6F16-A68F-4324-AEAE-2B826F1E37C6}" type="parTrans" cxnId="{5056C892-0807-4D43-A386-FE5633AFB5DA}">
      <dgm:prSet/>
      <dgm:spPr/>
      <dgm:t>
        <a:bodyPr/>
        <a:lstStyle/>
        <a:p>
          <a:endParaRPr lang="ru-RU"/>
        </a:p>
      </dgm:t>
    </dgm:pt>
    <dgm:pt modelId="{B919C56B-0D74-45CF-A194-736943823A6F}" type="pres">
      <dgm:prSet presAssocID="{3431B309-6A80-445B-B4F4-B64402DFA67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9B213-9AA8-467C-A4B0-FDBC240F5FA0}" type="pres">
      <dgm:prSet presAssocID="{088B7531-83B6-49DE-9FE9-3E7BF27123E5}" presName="hierRoot1" presStyleCnt="0">
        <dgm:presLayoutVars>
          <dgm:hierBranch val="init"/>
        </dgm:presLayoutVars>
      </dgm:prSet>
      <dgm:spPr/>
    </dgm:pt>
    <dgm:pt modelId="{EBEDF0B7-23B3-437D-81BE-EF693B62ADCF}" type="pres">
      <dgm:prSet presAssocID="{088B7531-83B6-49DE-9FE9-3E7BF27123E5}" presName="rootComposite1" presStyleCnt="0"/>
      <dgm:spPr/>
    </dgm:pt>
    <dgm:pt modelId="{2C6842D2-B9C6-46DA-B521-877E5863F975}" type="pres">
      <dgm:prSet presAssocID="{088B7531-83B6-49DE-9FE9-3E7BF27123E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0D758-F4A5-4C5C-9E9E-ADE3CFD370C8}" type="pres">
      <dgm:prSet presAssocID="{088B7531-83B6-49DE-9FE9-3E7BF27123E5}" presName="topArc1" presStyleLbl="parChTrans1D1" presStyleIdx="0" presStyleCnt="10"/>
      <dgm:spPr/>
    </dgm:pt>
    <dgm:pt modelId="{0E1F780D-7F46-462F-A3BD-C6F4B8AAE986}" type="pres">
      <dgm:prSet presAssocID="{088B7531-83B6-49DE-9FE9-3E7BF27123E5}" presName="bottomArc1" presStyleLbl="parChTrans1D1" presStyleIdx="1" presStyleCnt="10"/>
      <dgm:spPr/>
    </dgm:pt>
    <dgm:pt modelId="{AEEB8C51-4E72-403B-909A-E29B3D9AAA7E}" type="pres">
      <dgm:prSet presAssocID="{088B7531-83B6-49DE-9FE9-3E7BF27123E5}" presName="topConnNode1" presStyleLbl="node1" presStyleIdx="0" presStyleCnt="0"/>
      <dgm:spPr/>
      <dgm:t>
        <a:bodyPr/>
        <a:lstStyle/>
        <a:p>
          <a:endParaRPr lang="ru-RU"/>
        </a:p>
      </dgm:t>
    </dgm:pt>
    <dgm:pt modelId="{D679FDBA-1684-4F34-97BC-4E4C5140EA67}" type="pres">
      <dgm:prSet presAssocID="{088B7531-83B6-49DE-9FE9-3E7BF27123E5}" presName="hierChild2" presStyleCnt="0"/>
      <dgm:spPr/>
    </dgm:pt>
    <dgm:pt modelId="{0736103D-E549-47B7-A3D1-1A8797A05B72}" type="pres">
      <dgm:prSet presAssocID="{AB26CEC0-376D-4A02-8C0D-0EF130CDCE4F}" presName="Name28" presStyleLbl="parChTrans1D2" presStyleIdx="0" presStyleCnt="2"/>
      <dgm:spPr/>
      <dgm:t>
        <a:bodyPr/>
        <a:lstStyle/>
        <a:p>
          <a:endParaRPr lang="ru-RU"/>
        </a:p>
      </dgm:t>
    </dgm:pt>
    <dgm:pt modelId="{84EDBEA8-866C-4A5D-A6C5-3C25EC40A39B}" type="pres">
      <dgm:prSet presAssocID="{C4547EA5-AFCA-45D3-A68C-0BFFEE6BE1DB}" presName="hierRoot2" presStyleCnt="0">
        <dgm:presLayoutVars>
          <dgm:hierBranch val="init"/>
        </dgm:presLayoutVars>
      </dgm:prSet>
      <dgm:spPr/>
    </dgm:pt>
    <dgm:pt modelId="{20EAB877-875E-40D7-9C67-3B2668CB6B6A}" type="pres">
      <dgm:prSet presAssocID="{C4547EA5-AFCA-45D3-A68C-0BFFEE6BE1DB}" presName="rootComposite2" presStyleCnt="0"/>
      <dgm:spPr/>
    </dgm:pt>
    <dgm:pt modelId="{25AF2637-20D7-4D39-B1A4-4B2AFA054567}" type="pres">
      <dgm:prSet presAssocID="{C4547EA5-AFCA-45D3-A68C-0BFFEE6BE1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123A6-24AB-4626-8EAB-C0658F50BB45}" type="pres">
      <dgm:prSet presAssocID="{C4547EA5-AFCA-45D3-A68C-0BFFEE6BE1DB}" presName="topArc2" presStyleLbl="parChTrans1D1" presStyleIdx="2" presStyleCnt="10"/>
      <dgm:spPr/>
    </dgm:pt>
    <dgm:pt modelId="{B10F5AC2-1CF3-4952-8872-5B5591D354CB}" type="pres">
      <dgm:prSet presAssocID="{C4547EA5-AFCA-45D3-A68C-0BFFEE6BE1DB}" presName="bottomArc2" presStyleLbl="parChTrans1D1" presStyleIdx="3" presStyleCnt="10"/>
      <dgm:spPr/>
    </dgm:pt>
    <dgm:pt modelId="{3DBBB517-6B92-4D73-A2EC-F0CC50C66F02}" type="pres">
      <dgm:prSet presAssocID="{C4547EA5-AFCA-45D3-A68C-0BFFEE6BE1DB}" presName="topConnNode2" presStyleLbl="node2" presStyleIdx="0" presStyleCnt="0"/>
      <dgm:spPr/>
      <dgm:t>
        <a:bodyPr/>
        <a:lstStyle/>
        <a:p>
          <a:endParaRPr lang="ru-RU"/>
        </a:p>
      </dgm:t>
    </dgm:pt>
    <dgm:pt modelId="{F420D03F-3653-4945-A471-910FC63758A0}" type="pres">
      <dgm:prSet presAssocID="{C4547EA5-AFCA-45D3-A68C-0BFFEE6BE1DB}" presName="hierChild4" presStyleCnt="0"/>
      <dgm:spPr/>
    </dgm:pt>
    <dgm:pt modelId="{17EAF6D4-1620-48FC-ACB4-90C299AAAB09}" type="pres">
      <dgm:prSet presAssocID="{C4547EA5-AFCA-45D3-A68C-0BFFEE6BE1DB}" presName="hierChild5" presStyleCnt="0"/>
      <dgm:spPr/>
    </dgm:pt>
    <dgm:pt modelId="{F6AF6C32-9F5E-48E8-92A5-DCCEAE534EAE}" type="pres">
      <dgm:prSet presAssocID="{2EE89B04-6B41-429F-ACFA-385E6AC37965}" presName="Name28" presStyleLbl="parChTrans1D2" presStyleIdx="1" presStyleCnt="2"/>
      <dgm:spPr/>
      <dgm:t>
        <a:bodyPr/>
        <a:lstStyle/>
        <a:p>
          <a:endParaRPr lang="ru-RU"/>
        </a:p>
      </dgm:t>
    </dgm:pt>
    <dgm:pt modelId="{B9EFA5FB-DFB4-4EFD-B616-FE974CD894DC}" type="pres">
      <dgm:prSet presAssocID="{E75C8C43-8B81-457B-A088-AAA2795B103B}" presName="hierRoot2" presStyleCnt="0">
        <dgm:presLayoutVars>
          <dgm:hierBranch val="init"/>
        </dgm:presLayoutVars>
      </dgm:prSet>
      <dgm:spPr/>
    </dgm:pt>
    <dgm:pt modelId="{A6085ECD-D8E8-4C62-8FC2-F90E441982A1}" type="pres">
      <dgm:prSet presAssocID="{E75C8C43-8B81-457B-A088-AAA2795B103B}" presName="rootComposite2" presStyleCnt="0"/>
      <dgm:spPr/>
    </dgm:pt>
    <dgm:pt modelId="{FA059E76-D96B-4A68-A9D4-BD89AF3F22A4}" type="pres">
      <dgm:prSet presAssocID="{E75C8C43-8B81-457B-A088-AAA2795B103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93747-B042-4553-A4F4-CC53A626F0F2}" type="pres">
      <dgm:prSet presAssocID="{E75C8C43-8B81-457B-A088-AAA2795B103B}" presName="topArc2" presStyleLbl="parChTrans1D1" presStyleIdx="4" presStyleCnt="10"/>
      <dgm:spPr/>
    </dgm:pt>
    <dgm:pt modelId="{0559ED03-C908-446A-8F55-EA2A37435291}" type="pres">
      <dgm:prSet presAssocID="{E75C8C43-8B81-457B-A088-AAA2795B103B}" presName="bottomArc2" presStyleLbl="parChTrans1D1" presStyleIdx="5" presStyleCnt="10"/>
      <dgm:spPr/>
    </dgm:pt>
    <dgm:pt modelId="{9DFDC219-388C-4996-BD0E-F9B8DC95B565}" type="pres">
      <dgm:prSet presAssocID="{E75C8C43-8B81-457B-A088-AAA2795B103B}" presName="topConnNode2" presStyleLbl="node2" presStyleIdx="0" presStyleCnt="0"/>
      <dgm:spPr/>
      <dgm:t>
        <a:bodyPr/>
        <a:lstStyle/>
        <a:p>
          <a:endParaRPr lang="ru-RU"/>
        </a:p>
      </dgm:t>
    </dgm:pt>
    <dgm:pt modelId="{6D03DD50-8D80-46C4-B2EE-3E98E3B3DF9F}" type="pres">
      <dgm:prSet presAssocID="{E75C8C43-8B81-457B-A088-AAA2795B103B}" presName="hierChild4" presStyleCnt="0"/>
      <dgm:spPr/>
    </dgm:pt>
    <dgm:pt modelId="{6DC85DED-4AD7-446C-A1B9-404E09A0C7C1}" type="pres">
      <dgm:prSet presAssocID="{E75C8C43-8B81-457B-A088-AAA2795B103B}" presName="hierChild5" presStyleCnt="0"/>
      <dgm:spPr/>
    </dgm:pt>
    <dgm:pt modelId="{164B317F-319C-4BDE-B2BB-CC1FCF965647}" type="pres">
      <dgm:prSet presAssocID="{088B7531-83B6-49DE-9FE9-3E7BF27123E5}" presName="hierChild3" presStyleCnt="0"/>
      <dgm:spPr/>
    </dgm:pt>
    <dgm:pt modelId="{AF25B787-587B-4EA5-A818-557872DF38BD}" type="pres">
      <dgm:prSet presAssocID="{B1A9302B-522A-4401-A6E4-710AB0002F03}" presName="hierRoot1" presStyleCnt="0">
        <dgm:presLayoutVars>
          <dgm:hierBranch val="init"/>
        </dgm:presLayoutVars>
      </dgm:prSet>
      <dgm:spPr/>
    </dgm:pt>
    <dgm:pt modelId="{9FD72CA1-83D8-419A-ADD5-F5D0EF986851}" type="pres">
      <dgm:prSet presAssocID="{B1A9302B-522A-4401-A6E4-710AB0002F03}" presName="rootComposite1" presStyleCnt="0"/>
      <dgm:spPr/>
    </dgm:pt>
    <dgm:pt modelId="{9F8B9372-B6FA-43DE-AD9E-9F2F2C9F7D9D}" type="pres">
      <dgm:prSet presAssocID="{B1A9302B-522A-4401-A6E4-710AB0002F0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D6244-D56D-41A2-8E6E-A65ACB312091}" type="pres">
      <dgm:prSet presAssocID="{B1A9302B-522A-4401-A6E4-710AB0002F03}" presName="topArc1" presStyleLbl="parChTrans1D1" presStyleIdx="6" presStyleCnt="10"/>
      <dgm:spPr/>
    </dgm:pt>
    <dgm:pt modelId="{A18193E5-00DF-496B-94F3-4BC31A0421D0}" type="pres">
      <dgm:prSet presAssocID="{B1A9302B-522A-4401-A6E4-710AB0002F03}" presName="bottomArc1" presStyleLbl="parChTrans1D1" presStyleIdx="7" presStyleCnt="10"/>
      <dgm:spPr/>
    </dgm:pt>
    <dgm:pt modelId="{B4691016-D8AE-45BD-A65B-CFCC1C43AFE8}" type="pres">
      <dgm:prSet presAssocID="{B1A9302B-522A-4401-A6E4-710AB0002F03}" presName="topConnNode1" presStyleLbl="node1" presStyleIdx="0" presStyleCnt="0"/>
      <dgm:spPr/>
      <dgm:t>
        <a:bodyPr/>
        <a:lstStyle/>
        <a:p>
          <a:endParaRPr lang="ru-RU"/>
        </a:p>
      </dgm:t>
    </dgm:pt>
    <dgm:pt modelId="{BCD20CB0-6BD9-4132-AFED-632DC0834466}" type="pres">
      <dgm:prSet presAssocID="{B1A9302B-522A-4401-A6E4-710AB0002F03}" presName="hierChild2" presStyleCnt="0"/>
      <dgm:spPr/>
    </dgm:pt>
    <dgm:pt modelId="{678B41B0-9924-4FA0-8503-BAA7D0C20583}" type="pres">
      <dgm:prSet presAssocID="{B1A9302B-522A-4401-A6E4-710AB0002F03}" presName="hierChild3" presStyleCnt="0"/>
      <dgm:spPr/>
    </dgm:pt>
    <dgm:pt modelId="{1CB9E53A-56AA-403B-B8A7-9970C0D7ACD0}" type="pres">
      <dgm:prSet presAssocID="{E7507009-43AE-4BDF-8D37-B33501AF2FDC}" presName="hierRoot1" presStyleCnt="0">
        <dgm:presLayoutVars>
          <dgm:hierBranch val="init"/>
        </dgm:presLayoutVars>
      </dgm:prSet>
      <dgm:spPr/>
    </dgm:pt>
    <dgm:pt modelId="{C9F84BD0-42B2-4ABE-9233-866DBEE8D1D5}" type="pres">
      <dgm:prSet presAssocID="{E7507009-43AE-4BDF-8D37-B33501AF2FDC}" presName="rootComposite1" presStyleCnt="0"/>
      <dgm:spPr/>
    </dgm:pt>
    <dgm:pt modelId="{7DC085CE-EAD6-4E5C-956D-D24F14C7CBF3}" type="pres">
      <dgm:prSet presAssocID="{E7507009-43AE-4BDF-8D37-B33501AF2FD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8CCB97-8466-42BE-9D9F-613478D431C1}" type="pres">
      <dgm:prSet presAssocID="{E7507009-43AE-4BDF-8D37-B33501AF2FDC}" presName="topArc1" presStyleLbl="parChTrans1D1" presStyleIdx="8" presStyleCnt="10"/>
      <dgm:spPr/>
    </dgm:pt>
    <dgm:pt modelId="{65748E06-C1FC-4AD5-A71E-AD44E5960B4B}" type="pres">
      <dgm:prSet presAssocID="{E7507009-43AE-4BDF-8D37-B33501AF2FDC}" presName="bottomArc1" presStyleLbl="parChTrans1D1" presStyleIdx="9" presStyleCnt="10"/>
      <dgm:spPr/>
    </dgm:pt>
    <dgm:pt modelId="{46F92F2E-1D1B-4238-959E-196EF6D1B942}" type="pres">
      <dgm:prSet presAssocID="{E7507009-43AE-4BDF-8D37-B33501AF2FDC}" presName="topConnNode1" presStyleLbl="node1" presStyleIdx="0" presStyleCnt="0"/>
      <dgm:spPr/>
      <dgm:t>
        <a:bodyPr/>
        <a:lstStyle/>
        <a:p>
          <a:endParaRPr lang="ru-RU"/>
        </a:p>
      </dgm:t>
    </dgm:pt>
    <dgm:pt modelId="{B1B7DB5F-12A7-4AE3-9E2C-85B330EB8499}" type="pres">
      <dgm:prSet presAssocID="{E7507009-43AE-4BDF-8D37-B33501AF2FDC}" presName="hierChild2" presStyleCnt="0"/>
      <dgm:spPr/>
    </dgm:pt>
    <dgm:pt modelId="{33BAAB7A-7F91-4509-AEC2-2654975DB303}" type="pres">
      <dgm:prSet presAssocID="{E7507009-43AE-4BDF-8D37-B33501AF2FDC}" presName="hierChild3" presStyleCnt="0"/>
      <dgm:spPr/>
    </dgm:pt>
  </dgm:ptLst>
  <dgm:cxnLst>
    <dgm:cxn modelId="{FA7A89B9-2326-411A-A0C8-DF9CF3AF47F3}" srcId="{088B7531-83B6-49DE-9FE9-3E7BF27123E5}" destId="{C4547EA5-AFCA-45D3-A68C-0BFFEE6BE1DB}" srcOrd="0" destOrd="0" parTransId="{AB26CEC0-376D-4A02-8C0D-0EF130CDCE4F}" sibTransId="{0C89E552-B36F-4D5D-91B2-A321D4C7216B}"/>
    <dgm:cxn modelId="{7F0EA5AB-86C9-4D4A-83F3-C89D118DEB6B}" type="presOf" srcId="{E75C8C43-8B81-457B-A088-AAA2795B103B}" destId="{9DFDC219-388C-4996-BD0E-F9B8DC95B565}" srcOrd="1" destOrd="0" presId="urn:microsoft.com/office/officeart/2008/layout/HalfCircleOrganizationChart"/>
    <dgm:cxn modelId="{57265AC5-9EC0-41E4-83AA-150F70798CE5}" type="presOf" srcId="{C4547EA5-AFCA-45D3-A68C-0BFFEE6BE1DB}" destId="{3DBBB517-6B92-4D73-A2EC-F0CC50C66F02}" srcOrd="1" destOrd="0" presId="urn:microsoft.com/office/officeart/2008/layout/HalfCircleOrganizationChart"/>
    <dgm:cxn modelId="{9816951E-8A7A-47DD-BFF8-038B26D6D468}" type="presOf" srcId="{C4547EA5-AFCA-45D3-A68C-0BFFEE6BE1DB}" destId="{25AF2637-20D7-4D39-B1A4-4B2AFA054567}" srcOrd="0" destOrd="0" presId="urn:microsoft.com/office/officeart/2008/layout/HalfCircleOrganizationChart"/>
    <dgm:cxn modelId="{6E85077A-11BB-42CB-A154-CFBACD7408CD}" type="presOf" srcId="{E7507009-43AE-4BDF-8D37-B33501AF2FDC}" destId="{46F92F2E-1D1B-4238-959E-196EF6D1B942}" srcOrd="1" destOrd="0" presId="urn:microsoft.com/office/officeart/2008/layout/HalfCircleOrganizationChart"/>
    <dgm:cxn modelId="{3A347691-588E-4730-AA8F-EF131E0F2773}" type="presOf" srcId="{B1A9302B-522A-4401-A6E4-710AB0002F03}" destId="{9F8B9372-B6FA-43DE-AD9E-9F2F2C9F7D9D}" srcOrd="0" destOrd="0" presId="urn:microsoft.com/office/officeart/2008/layout/HalfCircleOrganizationChart"/>
    <dgm:cxn modelId="{0BFDAA3F-C924-4918-A28D-AFBF1169716F}" srcId="{088B7531-83B6-49DE-9FE9-3E7BF27123E5}" destId="{E75C8C43-8B81-457B-A088-AAA2795B103B}" srcOrd="1" destOrd="0" parTransId="{2EE89B04-6B41-429F-ACFA-385E6AC37965}" sibTransId="{C11955A7-FD19-458A-A480-E2A44EE0D23A}"/>
    <dgm:cxn modelId="{5E03A608-7CD5-41FE-A77D-A7D0C3DE5B48}" type="presOf" srcId="{E7507009-43AE-4BDF-8D37-B33501AF2FDC}" destId="{7DC085CE-EAD6-4E5C-956D-D24F14C7CBF3}" srcOrd="0" destOrd="0" presId="urn:microsoft.com/office/officeart/2008/layout/HalfCircleOrganizationChart"/>
    <dgm:cxn modelId="{446C84FF-F3D8-4065-91EE-61DF8694F312}" type="presOf" srcId="{088B7531-83B6-49DE-9FE9-3E7BF27123E5}" destId="{2C6842D2-B9C6-46DA-B521-877E5863F975}" srcOrd="0" destOrd="0" presId="urn:microsoft.com/office/officeart/2008/layout/HalfCircleOrganizationChart"/>
    <dgm:cxn modelId="{07774C77-1729-4AE8-AE59-B259C0951B55}" type="presOf" srcId="{B1A9302B-522A-4401-A6E4-710AB0002F03}" destId="{B4691016-D8AE-45BD-A65B-CFCC1C43AFE8}" srcOrd="1" destOrd="0" presId="urn:microsoft.com/office/officeart/2008/layout/HalfCircleOrganizationChart"/>
    <dgm:cxn modelId="{7BD58523-BA70-4DE0-8C9B-50F2D2671ED4}" type="presOf" srcId="{3431B309-6A80-445B-B4F4-B64402DFA67B}" destId="{B919C56B-0D74-45CF-A194-736943823A6F}" srcOrd="0" destOrd="0" presId="urn:microsoft.com/office/officeart/2008/layout/HalfCircleOrganizationChart"/>
    <dgm:cxn modelId="{5056C892-0807-4D43-A386-FE5633AFB5DA}" srcId="{3431B309-6A80-445B-B4F4-B64402DFA67B}" destId="{B1A9302B-522A-4401-A6E4-710AB0002F03}" srcOrd="1" destOrd="0" parTransId="{B45F6F16-A68F-4324-AEAE-2B826F1E37C6}" sibTransId="{B08D43BD-EFE4-4124-A3BD-EEAF0DFD6757}"/>
    <dgm:cxn modelId="{545077BF-73D0-44DD-AB3B-614BA8D0DDB4}" type="presOf" srcId="{AB26CEC0-376D-4A02-8C0D-0EF130CDCE4F}" destId="{0736103D-E549-47B7-A3D1-1A8797A05B72}" srcOrd="0" destOrd="0" presId="urn:microsoft.com/office/officeart/2008/layout/HalfCircleOrganizationChart"/>
    <dgm:cxn modelId="{FA264732-17FE-40BB-9B90-5CD177CF2974}" type="presOf" srcId="{088B7531-83B6-49DE-9FE9-3E7BF27123E5}" destId="{AEEB8C51-4E72-403B-909A-E29B3D9AAA7E}" srcOrd="1" destOrd="0" presId="urn:microsoft.com/office/officeart/2008/layout/HalfCircleOrganizationChart"/>
    <dgm:cxn modelId="{09E5F871-1D34-4F23-A2F3-6029A515CA1C}" srcId="{3431B309-6A80-445B-B4F4-B64402DFA67B}" destId="{E7507009-43AE-4BDF-8D37-B33501AF2FDC}" srcOrd="2" destOrd="0" parTransId="{82FCD569-6B79-4778-9CB4-10307F030604}" sibTransId="{E8C87B6F-2076-4070-BEFF-F70DA97EBA42}"/>
    <dgm:cxn modelId="{CD895987-6ABA-44DA-B4B2-8E4E56ECDA51}" type="presOf" srcId="{2EE89B04-6B41-429F-ACFA-385E6AC37965}" destId="{F6AF6C32-9F5E-48E8-92A5-DCCEAE534EAE}" srcOrd="0" destOrd="0" presId="urn:microsoft.com/office/officeart/2008/layout/HalfCircleOrganizationChart"/>
    <dgm:cxn modelId="{519DFBC9-62E8-4FDA-A085-3F4AE849DA1E}" type="presOf" srcId="{E75C8C43-8B81-457B-A088-AAA2795B103B}" destId="{FA059E76-D96B-4A68-A9D4-BD89AF3F22A4}" srcOrd="0" destOrd="0" presId="urn:microsoft.com/office/officeart/2008/layout/HalfCircleOrganizationChart"/>
    <dgm:cxn modelId="{CD6A463B-CC36-4692-BFD6-8663B6CE241F}" srcId="{3431B309-6A80-445B-B4F4-B64402DFA67B}" destId="{088B7531-83B6-49DE-9FE9-3E7BF27123E5}" srcOrd="0" destOrd="0" parTransId="{05F40F41-C567-47EA-B06B-EA8B34441332}" sibTransId="{F0AFA2AF-7E7C-4F40-B54A-79829886900E}"/>
    <dgm:cxn modelId="{4EBC7E4B-B71C-43F7-A6B2-A425B5D567CB}" type="presParOf" srcId="{B919C56B-0D74-45CF-A194-736943823A6F}" destId="{D529B213-9AA8-467C-A4B0-FDBC240F5FA0}" srcOrd="0" destOrd="0" presId="urn:microsoft.com/office/officeart/2008/layout/HalfCircleOrganizationChart"/>
    <dgm:cxn modelId="{53403E1A-D065-4CD2-8133-B2AC9FB9EB1C}" type="presParOf" srcId="{D529B213-9AA8-467C-A4B0-FDBC240F5FA0}" destId="{EBEDF0B7-23B3-437D-81BE-EF693B62ADCF}" srcOrd="0" destOrd="0" presId="urn:microsoft.com/office/officeart/2008/layout/HalfCircleOrganizationChart"/>
    <dgm:cxn modelId="{0239D82E-39D4-4E56-ADFE-8A6F597C2EA1}" type="presParOf" srcId="{EBEDF0B7-23B3-437D-81BE-EF693B62ADCF}" destId="{2C6842D2-B9C6-46DA-B521-877E5863F975}" srcOrd="0" destOrd="0" presId="urn:microsoft.com/office/officeart/2008/layout/HalfCircleOrganizationChart"/>
    <dgm:cxn modelId="{656AEA07-7789-4561-8AE8-DFC236C41B7F}" type="presParOf" srcId="{EBEDF0B7-23B3-437D-81BE-EF693B62ADCF}" destId="{CB30D758-F4A5-4C5C-9E9E-ADE3CFD370C8}" srcOrd="1" destOrd="0" presId="urn:microsoft.com/office/officeart/2008/layout/HalfCircleOrganizationChart"/>
    <dgm:cxn modelId="{D92AB007-CF00-4796-BC15-5CE3388688F5}" type="presParOf" srcId="{EBEDF0B7-23B3-437D-81BE-EF693B62ADCF}" destId="{0E1F780D-7F46-462F-A3BD-C6F4B8AAE986}" srcOrd="2" destOrd="0" presId="urn:microsoft.com/office/officeart/2008/layout/HalfCircleOrganizationChart"/>
    <dgm:cxn modelId="{F0D07265-053E-4DCC-9420-78CB3C82B2AF}" type="presParOf" srcId="{EBEDF0B7-23B3-437D-81BE-EF693B62ADCF}" destId="{AEEB8C51-4E72-403B-909A-E29B3D9AAA7E}" srcOrd="3" destOrd="0" presId="urn:microsoft.com/office/officeart/2008/layout/HalfCircleOrganizationChart"/>
    <dgm:cxn modelId="{E57BDD83-17E8-43FB-ACAC-177387BD1CB9}" type="presParOf" srcId="{D529B213-9AA8-467C-A4B0-FDBC240F5FA0}" destId="{D679FDBA-1684-4F34-97BC-4E4C5140EA67}" srcOrd="1" destOrd="0" presId="urn:microsoft.com/office/officeart/2008/layout/HalfCircleOrganizationChart"/>
    <dgm:cxn modelId="{938A2A79-1AB3-4D1A-BCE7-90BF5C87A124}" type="presParOf" srcId="{D679FDBA-1684-4F34-97BC-4E4C5140EA67}" destId="{0736103D-E549-47B7-A3D1-1A8797A05B72}" srcOrd="0" destOrd="0" presId="urn:microsoft.com/office/officeart/2008/layout/HalfCircleOrganizationChart"/>
    <dgm:cxn modelId="{899895AA-F71D-4DE8-B415-31DE0C40A593}" type="presParOf" srcId="{D679FDBA-1684-4F34-97BC-4E4C5140EA67}" destId="{84EDBEA8-866C-4A5D-A6C5-3C25EC40A39B}" srcOrd="1" destOrd="0" presId="urn:microsoft.com/office/officeart/2008/layout/HalfCircleOrganizationChart"/>
    <dgm:cxn modelId="{07B83E9B-A587-4660-82CE-69C5F8B2122D}" type="presParOf" srcId="{84EDBEA8-866C-4A5D-A6C5-3C25EC40A39B}" destId="{20EAB877-875E-40D7-9C67-3B2668CB6B6A}" srcOrd="0" destOrd="0" presId="urn:microsoft.com/office/officeart/2008/layout/HalfCircleOrganizationChart"/>
    <dgm:cxn modelId="{7F1CD2DB-C8F0-4038-AFA5-48403BD17230}" type="presParOf" srcId="{20EAB877-875E-40D7-9C67-3B2668CB6B6A}" destId="{25AF2637-20D7-4D39-B1A4-4B2AFA054567}" srcOrd="0" destOrd="0" presId="urn:microsoft.com/office/officeart/2008/layout/HalfCircleOrganizationChart"/>
    <dgm:cxn modelId="{5F7D2F91-F9B7-471C-84E3-C7AB22A9F623}" type="presParOf" srcId="{20EAB877-875E-40D7-9C67-3B2668CB6B6A}" destId="{141123A6-24AB-4626-8EAB-C0658F50BB45}" srcOrd="1" destOrd="0" presId="urn:microsoft.com/office/officeart/2008/layout/HalfCircleOrganizationChart"/>
    <dgm:cxn modelId="{D46ABDB9-199C-4AF1-A94A-88FDC74D3454}" type="presParOf" srcId="{20EAB877-875E-40D7-9C67-3B2668CB6B6A}" destId="{B10F5AC2-1CF3-4952-8872-5B5591D354CB}" srcOrd="2" destOrd="0" presId="urn:microsoft.com/office/officeart/2008/layout/HalfCircleOrganizationChart"/>
    <dgm:cxn modelId="{08C871EE-28BA-4E20-BE72-50FFCD84AB68}" type="presParOf" srcId="{20EAB877-875E-40D7-9C67-3B2668CB6B6A}" destId="{3DBBB517-6B92-4D73-A2EC-F0CC50C66F02}" srcOrd="3" destOrd="0" presId="urn:microsoft.com/office/officeart/2008/layout/HalfCircleOrganizationChart"/>
    <dgm:cxn modelId="{18B735E8-4CED-45A7-988E-8D7322CD77A5}" type="presParOf" srcId="{84EDBEA8-866C-4A5D-A6C5-3C25EC40A39B}" destId="{F420D03F-3653-4945-A471-910FC63758A0}" srcOrd="1" destOrd="0" presId="urn:microsoft.com/office/officeart/2008/layout/HalfCircleOrganizationChart"/>
    <dgm:cxn modelId="{1AAB80CE-94E7-4A62-8A25-9AA7BDAD8445}" type="presParOf" srcId="{84EDBEA8-866C-4A5D-A6C5-3C25EC40A39B}" destId="{17EAF6D4-1620-48FC-ACB4-90C299AAAB09}" srcOrd="2" destOrd="0" presId="urn:microsoft.com/office/officeart/2008/layout/HalfCircleOrganizationChart"/>
    <dgm:cxn modelId="{87271176-D1D9-4450-AF17-53EA9A8AB7AA}" type="presParOf" srcId="{D679FDBA-1684-4F34-97BC-4E4C5140EA67}" destId="{F6AF6C32-9F5E-48E8-92A5-DCCEAE534EAE}" srcOrd="2" destOrd="0" presId="urn:microsoft.com/office/officeart/2008/layout/HalfCircleOrganizationChart"/>
    <dgm:cxn modelId="{316D00C7-9A69-4BBC-B7DD-B48FA3EC2999}" type="presParOf" srcId="{D679FDBA-1684-4F34-97BC-4E4C5140EA67}" destId="{B9EFA5FB-DFB4-4EFD-B616-FE974CD894DC}" srcOrd="3" destOrd="0" presId="urn:microsoft.com/office/officeart/2008/layout/HalfCircleOrganizationChart"/>
    <dgm:cxn modelId="{575CEDA5-E19F-414C-84AE-27D947846497}" type="presParOf" srcId="{B9EFA5FB-DFB4-4EFD-B616-FE974CD894DC}" destId="{A6085ECD-D8E8-4C62-8FC2-F90E441982A1}" srcOrd="0" destOrd="0" presId="urn:microsoft.com/office/officeart/2008/layout/HalfCircleOrganizationChart"/>
    <dgm:cxn modelId="{27848C5B-BC40-4CF4-B4C6-D801198ED433}" type="presParOf" srcId="{A6085ECD-D8E8-4C62-8FC2-F90E441982A1}" destId="{FA059E76-D96B-4A68-A9D4-BD89AF3F22A4}" srcOrd="0" destOrd="0" presId="urn:microsoft.com/office/officeart/2008/layout/HalfCircleOrganizationChart"/>
    <dgm:cxn modelId="{00970BD8-44B6-4153-98E8-27212CA369AD}" type="presParOf" srcId="{A6085ECD-D8E8-4C62-8FC2-F90E441982A1}" destId="{11793747-B042-4553-A4F4-CC53A626F0F2}" srcOrd="1" destOrd="0" presId="urn:microsoft.com/office/officeart/2008/layout/HalfCircleOrganizationChart"/>
    <dgm:cxn modelId="{45E1E87B-75C2-4480-A475-8BB766B8AF1E}" type="presParOf" srcId="{A6085ECD-D8E8-4C62-8FC2-F90E441982A1}" destId="{0559ED03-C908-446A-8F55-EA2A37435291}" srcOrd="2" destOrd="0" presId="urn:microsoft.com/office/officeart/2008/layout/HalfCircleOrganizationChart"/>
    <dgm:cxn modelId="{F2FFFDC7-AFC6-4082-A857-9F3F0CA99D65}" type="presParOf" srcId="{A6085ECD-D8E8-4C62-8FC2-F90E441982A1}" destId="{9DFDC219-388C-4996-BD0E-F9B8DC95B565}" srcOrd="3" destOrd="0" presId="urn:microsoft.com/office/officeart/2008/layout/HalfCircleOrganizationChart"/>
    <dgm:cxn modelId="{49558312-A1B3-43AE-ABD8-B33EA048BF2B}" type="presParOf" srcId="{B9EFA5FB-DFB4-4EFD-B616-FE974CD894DC}" destId="{6D03DD50-8D80-46C4-B2EE-3E98E3B3DF9F}" srcOrd="1" destOrd="0" presId="urn:microsoft.com/office/officeart/2008/layout/HalfCircleOrganizationChart"/>
    <dgm:cxn modelId="{D35CACC5-490F-4067-A298-8A5413B2EB7F}" type="presParOf" srcId="{B9EFA5FB-DFB4-4EFD-B616-FE974CD894DC}" destId="{6DC85DED-4AD7-446C-A1B9-404E09A0C7C1}" srcOrd="2" destOrd="0" presId="urn:microsoft.com/office/officeart/2008/layout/HalfCircleOrganizationChart"/>
    <dgm:cxn modelId="{2A28B2D5-9B86-4065-B3B2-8064C70ECABD}" type="presParOf" srcId="{D529B213-9AA8-467C-A4B0-FDBC240F5FA0}" destId="{164B317F-319C-4BDE-B2BB-CC1FCF965647}" srcOrd="2" destOrd="0" presId="urn:microsoft.com/office/officeart/2008/layout/HalfCircleOrganizationChart"/>
    <dgm:cxn modelId="{26638340-C20D-4B26-AE55-C5033AFB75EF}" type="presParOf" srcId="{B919C56B-0D74-45CF-A194-736943823A6F}" destId="{AF25B787-587B-4EA5-A818-557872DF38BD}" srcOrd="1" destOrd="0" presId="urn:microsoft.com/office/officeart/2008/layout/HalfCircleOrganizationChart"/>
    <dgm:cxn modelId="{A1558CEE-44F3-4DAF-BBBF-D177D755E0F7}" type="presParOf" srcId="{AF25B787-587B-4EA5-A818-557872DF38BD}" destId="{9FD72CA1-83D8-419A-ADD5-F5D0EF986851}" srcOrd="0" destOrd="0" presId="urn:microsoft.com/office/officeart/2008/layout/HalfCircleOrganizationChart"/>
    <dgm:cxn modelId="{013738D9-EA35-4D9A-892F-B7BDF8D2AA09}" type="presParOf" srcId="{9FD72CA1-83D8-419A-ADD5-F5D0EF986851}" destId="{9F8B9372-B6FA-43DE-AD9E-9F2F2C9F7D9D}" srcOrd="0" destOrd="0" presId="urn:microsoft.com/office/officeart/2008/layout/HalfCircleOrganizationChart"/>
    <dgm:cxn modelId="{EA95227F-99ED-465D-995B-C092E06B7ACC}" type="presParOf" srcId="{9FD72CA1-83D8-419A-ADD5-F5D0EF986851}" destId="{391D6244-D56D-41A2-8E6E-A65ACB312091}" srcOrd="1" destOrd="0" presId="urn:microsoft.com/office/officeart/2008/layout/HalfCircleOrganizationChart"/>
    <dgm:cxn modelId="{858B90BE-2091-4806-B7C6-8EE6E67C6560}" type="presParOf" srcId="{9FD72CA1-83D8-419A-ADD5-F5D0EF986851}" destId="{A18193E5-00DF-496B-94F3-4BC31A0421D0}" srcOrd="2" destOrd="0" presId="urn:microsoft.com/office/officeart/2008/layout/HalfCircleOrganizationChart"/>
    <dgm:cxn modelId="{8EE9EBA8-7C12-4EDE-9A28-153441567D4C}" type="presParOf" srcId="{9FD72CA1-83D8-419A-ADD5-F5D0EF986851}" destId="{B4691016-D8AE-45BD-A65B-CFCC1C43AFE8}" srcOrd="3" destOrd="0" presId="urn:microsoft.com/office/officeart/2008/layout/HalfCircleOrganizationChart"/>
    <dgm:cxn modelId="{45263E20-B7AC-4815-B13E-203D4FCF8230}" type="presParOf" srcId="{AF25B787-587B-4EA5-A818-557872DF38BD}" destId="{BCD20CB0-6BD9-4132-AFED-632DC0834466}" srcOrd="1" destOrd="0" presId="urn:microsoft.com/office/officeart/2008/layout/HalfCircleOrganizationChart"/>
    <dgm:cxn modelId="{B40BC110-26E1-46A9-A6EA-97642DB58CF2}" type="presParOf" srcId="{AF25B787-587B-4EA5-A818-557872DF38BD}" destId="{678B41B0-9924-4FA0-8503-BAA7D0C20583}" srcOrd="2" destOrd="0" presId="urn:microsoft.com/office/officeart/2008/layout/HalfCircleOrganizationChart"/>
    <dgm:cxn modelId="{0F5BDF92-FEFA-424B-9509-31E15DFE5F2D}" type="presParOf" srcId="{B919C56B-0D74-45CF-A194-736943823A6F}" destId="{1CB9E53A-56AA-403B-B8A7-9970C0D7ACD0}" srcOrd="2" destOrd="0" presId="urn:microsoft.com/office/officeart/2008/layout/HalfCircleOrganizationChart"/>
    <dgm:cxn modelId="{D9DBEDA3-0C9E-4354-AFE2-CCDFCC5B7E6A}" type="presParOf" srcId="{1CB9E53A-56AA-403B-B8A7-9970C0D7ACD0}" destId="{C9F84BD0-42B2-4ABE-9233-866DBEE8D1D5}" srcOrd="0" destOrd="0" presId="urn:microsoft.com/office/officeart/2008/layout/HalfCircleOrganizationChart"/>
    <dgm:cxn modelId="{656FDFFE-C5E8-445D-8CEF-C46CAD8C7E0E}" type="presParOf" srcId="{C9F84BD0-42B2-4ABE-9233-866DBEE8D1D5}" destId="{7DC085CE-EAD6-4E5C-956D-D24F14C7CBF3}" srcOrd="0" destOrd="0" presId="urn:microsoft.com/office/officeart/2008/layout/HalfCircleOrganizationChart"/>
    <dgm:cxn modelId="{03D1E984-D95D-4BA9-ADCE-48DF5E80B940}" type="presParOf" srcId="{C9F84BD0-42B2-4ABE-9233-866DBEE8D1D5}" destId="{C58CCB97-8466-42BE-9D9F-613478D431C1}" srcOrd="1" destOrd="0" presId="urn:microsoft.com/office/officeart/2008/layout/HalfCircleOrganizationChart"/>
    <dgm:cxn modelId="{4137BE85-F12F-4CBB-A795-7C37D71D6E91}" type="presParOf" srcId="{C9F84BD0-42B2-4ABE-9233-866DBEE8D1D5}" destId="{65748E06-C1FC-4AD5-A71E-AD44E5960B4B}" srcOrd="2" destOrd="0" presId="urn:microsoft.com/office/officeart/2008/layout/HalfCircleOrganizationChart"/>
    <dgm:cxn modelId="{99F4ED3E-F2DA-4413-BAEC-5042CAAD15DC}" type="presParOf" srcId="{C9F84BD0-42B2-4ABE-9233-866DBEE8D1D5}" destId="{46F92F2E-1D1B-4238-959E-196EF6D1B942}" srcOrd="3" destOrd="0" presId="urn:microsoft.com/office/officeart/2008/layout/HalfCircleOrganizationChart"/>
    <dgm:cxn modelId="{F5E20230-882B-409B-90F7-05ED2E7E2DEC}" type="presParOf" srcId="{1CB9E53A-56AA-403B-B8A7-9970C0D7ACD0}" destId="{B1B7DB5F-12A7-4AE3-9E2C-85B330EB8499}" srcOrd="1" destOrd="0" presId="urn:microsoft.com/office/officeart/2008/layout/HalfCircleOrganizationChart"/>
    <dgm:cxn modelId="{ED5EF258-50A1-4053-ADBD-5925CB1E6FAF}" type="presParOf" srcId="{1CB9E53A-56AA-403B-B8A7-9970C0D7ACD0}" destId="{33BAAB7A-7F91-4509-AEC2-2654975DB303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F35DE6-1167-4999-8383-63D255A90ED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8856C86B-E6E3-42F3-87D7-5B41D2F980F8}">
      <dgm:prSet/>
      <dgm:spPr/>
      <dgm:t>
        <a:bodyPr/>
        <a:lstStyle/>
        <a:p>
          <a:pPr rtl="0"/>
          <a:r>
            <a:rPr lang="ru-RU" b="1" smtClean="0"/>
            <a:t>Свободные </a:t>
          </a:r>
          <a:endParaRPr lang="ru-RU"/>
        </a:p>
      </dgm:t>
    </dgm:pt>
    <dgm:pt modelId="{6316540D-AEC7-4036-828A-16BD50F1301F}" type="parTrans" cxnId="{35204203-5E83-4242-A426-6CD1C42FB375}">
      <dgm:prSet/>
      <dgm:spPr/>
      <dgm:t>
        <a:bodyPr/>
        <a:lstStyle/>
        <a:p>
          <a:endParaRPr lang="ru-RU"/>
        </a:p>
      </dgm:t>
    </dgm:pt>
    <dgm:pt modelId="{DDBD8E16-EE2B-4994-8EC8-0217C97D4A02}" type="sibTrans" cxnId="{35204203-5E83-4242-A426-6CD1C42FB375}">
      <dgm:prSet/>
      <dgm:spPr/>
      <dgm:t>
        <a:bodyPr/>
        <a:lstStyle/>
        <a:p>
          <a:endParaRPr lang="ru-RU"/>
        </a:p>
      </dgm:t>
    </dgm:pt>
    <dgm:pt modelId="{DAB65E24-DD62-4995-A69F-34C3F37B2F4D}">
      <dgm:prSet/>
      <dgm:spPr/>
      <dgm:t>
        <a:bodyPr/>
        <a:lstStyle/>
        <a:p>
          <a:pPr rtl="0"/>
          <a:r>
            <a:rPr lang="ru-RU" b="1" smtClean="0"/>
            <a:t>Всеобщие </a:t>
          </a:r>
          <a:endParaRPr lang="ru-RU"/>
        </a:p>
      </dgm:t>
    </dgm:pt>
    <dgm:pt modelId="{BE14D2F2-7D35-47D6-AB9B-09099AAE2C20}" type="parTrans" cxnId="{2613FEAC-2261-46D0-B96A-A58E74859A11}">
      <dgm:prSet/>
      <dgm:spPr/>
      <dgm:t>
        <a:bodyPr/>
        <a:lstStyle/>
        <a:p>
          <a:endParaRPr lang="ru-RU"/>
        </a:p>
      </dgm:t>
    </dgm:pt>
    <dgm:pt modelId="{341687CB-7885-4273-A9BA-53BC450FF02A}" type="sibTrans" cxnId="{2613FEAC-2261-46D0-B96A-A58E74859A11}">
      <dgm:prSet/>
      <dgm:spPr/>
      <dgm:t>
        <a:bodyPr/>
        <a:lstStyle/>
        <a:p>
          <a:endParaRPr lang="ru-RU"/>
        </a:p>
      </dgm:t>
    </dgm:pt>
    <dgm:pt modelId="{91383795-A4D6-46B2-B4E7-DC759574EE35}">
      <dgm:prSet/>
      <dgm:spPr/>
      <dgm:t>
        <a:bodyPr/>
        <a:lstStyle/>
        <a:p>
          <a:pPr rtl="0"/>
          <a:r>
            <a:rPr lang="ru-RU" b="1" smtClean="0"/>
            <a:t>Равные</a:t>
          </a:r>
          <a:r>
            <a:rPr lang="ru-RU" smtClean="0"/>
            <a:t> </a:t>
          </a:r>
          <a:endParaRPr lang="ru-RU"/>
        </a:p>
      </dgm:t>
    </dgm:pt>
    <dgm:pt modelId="{DAF012D1-687A-41A8-8EE3-09A5349A5B1B}" type="parTrans" cxnId="{FF078688-7628-44BB-8E7C-7DB53BFB58B3}">
      <dgm:prSet/>
      <dgm:spPr/>
      <dgm:t>
        <a:bodyPr/>
        <a:lstStyle/>
        <a:p>
          <a:endParaRPr lang="ru-RU"/>
        </a:p>
      </dgm:t>
    </dgm:pt>
    <dgm:pt modelId="{DDCAF1EC-5834-4184-A7A8-6AB64AFCE6E5}" type="sibTrans" cxnId="{FF078688-7628-44BB-8E7C-7DB53BFB58B3}">
      <dgm:prSet/>
      <dgm:spPr/>
      <dgm:t>
        <a:bodyPr/>
        <a:lstStyle/>
        <a:p>
          <a:endParaRPr lang="ru-RU"/>
        </a:p>
      </dgm:t>
    </dgm:pt>
    <dgm:pt modelId="{8950C415-CD9E-4110-89D4-8C8A9BA71989}">
      <dgm:prSet/>
      <dgm:spPr/>
      <dgm:t>
        <a:bodyPr/>
        <a:lstStyle/>
        <a:p>
          <a:pPr rtl="0"/>
          <a:r>
            <a:rPr lang="ru-RU" b="1" smtClean="0"/>
            <a:t>Прямые </a:t>
          </a:r>
          <a:endParaRPr lang="ru-RU"/>
        </a:p>
      </dgm:t>
    </dgm:pt>
    <dgm:pt modelId="{534C4F8F-5D79-430E-9F8E-088B02DC864F}" type="parTrans" cxnId="{C0643267-98D9-4BBD-A38E-C8DEED739D58}">
      <dgm:prSet/>
      <dgm:spPr/>
      <dgm:t>
        <a:bodyPr/>
        <a:lstStyle/>
        <a:p>
          <a:endParaRPr lang="ru-RU"/>
        </a:p>
      </dgm:t>
    </dgm:pt>
    <dgm:pt modelId="{BF3D1E78-0048-47A8-B8EA-E73AA3DFC600}" type="sibTrans" cxnId="{C0643267-98D9-4BBD-A38E-C8DEED739D58}">
      <dgm:prSet/>
      <dgm:spPr/>
      <dgm:t>
        <a:bodyPr/>
        <a:lstStyle/>
        <a:p>
          <a:endParaRPr lang="ru-RU"/>
        </a:p>
      </dgm:t>
    </dgm:pt>
    <dgm:pt modelId="{4C7A18D9-DBCE-4219-B76F-F2600B647A2F}">
      <dgm:prSet custT="1"/>
      <dgm:spPr/>
      <dgm:t>
        <a:bodyPr/>
        <a:lstStyle/>
        <a:p>
          <a:pPr rtl="0"/>
          <a:r>
            <a:rPr lang="ru-RU" sz="2000" b="1" dirty="0" smtClean="0"/>
            <a:t>При тайном голосовании </a:t>
          </a:r>
          <a:endParaRPr lang="ru-RU" sz="2000" dirty="0"/>
        </a:p>
      </dgm:t>
    </dgm:pt>
    <dgm:pt modelId="{A538E638-976F-4DFC-94C9-6B320CC9F810}" type="parTrans" cxnId="{005DA2A3-C6FF-4597-B6BE-374A6B801F62}">
      <dgm:prSet/>
      <dgm:spPr/>
      <dgm:t>
        <a:bodyPr/>
        <a:lstStyle/>
        <a:p>
          <a:endParaRPr lang="ru-RU"/>
        </a:p>
      </dgm:t>
    </dgm:pt>
    <dgm:pt modelId="{1FD32C29-E406-4D25-BDE6-607CA6978E35}" type="sibTrans" cxnId="{005DA2A3-C6FF-4597-B6BE-374A6B801F62}">
      <dgm:prSet/>
      <dgm:spPr/>
      <dgm:t>
        <a:bodyPr/>
        <a:lstStyle/>
        <a:p>
          <a:endParaRPr lang="ru-RU"/>
        </a:p>
      </dgm:t>
    </dgm:pt>
    <dgm:pt modelId="{60980784-5899-40CF-9DA3-B446C784E42C}" type="pres">
      <dgm:prSet presAssocID="{B8F35DE6-1167-4999-8383-63D255A90E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6AE433F-447D-408F-861F-59080E7056D1}" type="pres">
      <dgm:prSet presAssocID="{B8F35DE6-1167-4999-8383-63D255A90ED1}" presName="Name1" presStyleCnt="0"/>
      <dgm:spPr/>
    </dgm:pt>
    <dgm:pt modelId="{8993D305-4488-4893-93FF-9382EC812136}" type="pres">
      <dgm:prSet presAssocID="{B8F35DE6-1167-4999-8383-63D255A90ED1}" presName="cycle" presStyleCnt="0"/>
      <dgm:spPr/>
    </dgm:pt>
    <dgm:pt modelId="{23477AB0-518A-436F-8105-FAD0D5073232}" type="pres">
      <dgm:prSet presAssocID="{B8F35DE6-1167-4999-8383-63D255A90ED1}" presName="srcNode" presStyleLbl="node1" presStyleIdx="0" presStyleCnt="5"/>
      <dgm:spPr/>
    </dgm:pt>
    <dgm:pt modelId="{B4C4F5EC-57DF-44EA-A2A1-A9655F80B6BF}" type="pres">
      <dgm:prSet presAssocID="{B8F35DE6-1167-4999-8383-63D255A90ED1}" presName="conn" presStyleLbl="parChTrans1D2" presStyleIdx="0" presStyleCnt="1"/>
      <dgm:spPr/>
      <dgm:t>
        <a:bodyPr/>
        <a:lstStyle/>
        <a:p>
          <a:endParaRPr lang="ru-RU"/>
        </a:p>
      </dgm:t>
    </dgm:pt>
    <dgm:pt modelId="{EB6577E3-C464-4870-AABB-F07685645D5B}" type="pres">
      <dgm:prSet presAssocID="{B8F35DE6-1167-4999-8383-63D255A90ED1}" presName="extraNode" presStyleLbl="node1" presStyleIdx="0" presStyleCnt="5"/>
      <dgm:spPr/>
    </dgm:pt>
    <dgm:pt modelId="{AA6CD58B-B03C-4201-A0AA-DBC66CA533AD}" type="pres">
      <dgm:prSet presAssocID="{B8F35DE6-1167-4999-8383-63D255A90ED1}" presName="dstNode" presStyleLbl="node1" presStyleIdx="0" presStyleCnt="5"/>
      <dgm:spPr/>
    </dgm:pt>
    <dgm:pt modelId="{FB73F54F-799E-4BB0-89EE-D2919E3D19F9}" type="pres">
      <dgm:prSet presAssocID="{8856C86B-E6E3-42F3-87D7-5B41D2F980F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F248C-474F-48DA-BFC1-BE7E1CA16356}" type="pres">
      <dgm:prSet presAssocID="{8856C86B-E6E3-42F3-87D7-5B41D2F980F8}" presName="accent_1" presStyleCnt="0"/>
      <dgm:spPr/>
    </dgm:pt>
    <dgm:pt modelId="{60D5F859-C9BD-43A4-9AB6-129F81DE00E0}" type="pres">
      <dgm:prSet presAssocID="{8856C86B-E6E3-42F3-87D7-5B41D2F980F8}" presName="accentRepeatNode" presStyleLbl="solidFgAcc1" presStyleIdx="0" presStyleCnt="5"/>
      <dgm:spPr/>
    </dgm:pt>
    <dgm:pt modelId="{387920EE-0351-443A-8DAD-507913FE8B62}" type="pres">
      <dgm:prSet presAssocID="{DAB65E24-DD62-4995-A69F-34C3F37B2F4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3119-23FC-4072-B276-EDA2D2DC39BC}" type="pres">
      <dgm:prSet presAssocID="{DAB65E24-DD62-4995-A69F-34C3F37B2F4D}" presName="accent_2" presStyleCnt="0"/>
      <dgm:spPr/>
    </dgm:pt>
    <dgm:pt modelId="{CB177A2B-395F-4B04-91D9-ABF3BFC90A3F}" type="pres">
      <dgm:prSet presAssocID="{DAB65E24-DD62-4995-A69F-34C3F37B2F4D}" presName="accentRepeatNode" presStyleLbl="solidFgAcc1" presStyleIdx="1" presStyleCnt="5"/>
      <dgm:spPr/>
    </dgm:pt>
    <dgm:pt modelId="{7BBF27FD-3AAD-4EBD-BD64-50DBAC1ABF9E}" type="pres">
      <dgm:prSet presAssocID="{91383795-A4D6-46B2-B4E7-DC759574EE3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0ECCB-9810-44B7-97BE-A01675ECD360}" type="pres">
      <dgm:prSet presAssocID="{91383795-A4D6-46B2-B4E7-DC759574EE35}" presName="accent_3" presStyleCnt="0"/>
      <dgm:spPr/>
    </dgm:pt>
    <dgm:pt modelId="{B0D3886A-F571-4DC4-B810-86FBB7B28DF6}" type="pres">
      <dgm:prSet presAssocID="{91383795-A4D6-46B2-B4E7-DC759574EE35}" presName="accentRepeatNode" presStyleLbl="solidFgAcc1" presStyleIdx="2" presStyleCnt="5"/>
      <dgm:spPr/>
    </dgm:pt>
    <dgm:pt modelId="{3253533E-F1DD-4144-961E-EA6A3CC5BCFE}" type="pres">
      <dgm:prSet presAssocID="{8950C415-CD9E-4110-89D4-8C8A9BA7198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EA8D1-AC43-456F-BC3C-05CF5C9C514C}" type="pres">
      <dgm:prSet presAssocID="{8950C415-CD9E-4110-89D4-8C8A9BA71989}" presName="accent_4" presStyleCnt="0"/>
      <dgm:spPr/>
    </dgm:pt>
    <dgm:pt modelId="{692F3452-83C5-4F5D-AE00-898A9840F96E}" type="pres">
      <dgm:prSet presAssocID="{8950C415-CD9E-4110-89D4-8C8A9BA71989}" presName="accentRepeatNode" presStyleLbl="solidFgAcc1" presStyleIdx="3" presStyleCnt="5"/>
      <dgm:spPr/>
    </dgm:pt>
    <dgm:pt modelId="{B5A8DC58-94B5-48E3-BE72-FAC26FC6AC30}" type="pres">
      <dgm:prSet presAssocID="{4C7A18D9-DBCE-4219-B76F-F2600B647A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730C3-C96E-4F4F-A3DE-5413CBAB8146}" type="pres">
      <dgm:prSet presAssocID="{4C7A18D9-DBCE-4219-B76F-F2600B647A2F}" presName="accent_5" presStyleCnt="0"/>
      <dgm:spPr/>
    </dgm:pt>
    <dgm:pt modelId="{13E9A8B4-13A6-4C04-BA69-FFFFEE4A2E54}" type="pres">
      <dgm:prSet presAssocID="{4C7A18D9-DBCE-4219-B76F-F2600B647A2F}" presName="accentRepeatNode" presStyleLbl="solidFgAcc1" presStyleIdx="4" presStyleCnt="5"/>
      <dgm:spPr/>
    </dgm:pt>
  </dgm:ptLst>
  <dgm:cxnLst>
    <dgm:cxn modelId="{09525F67-B66A-4FF8-AA52-AC6436090CAA}" type="presOf" srcId="{91383795-A4D6-46B2-B4E7-DC759574EE35}" destId="{7BBF27FD-3AAD-4EBD-BD64-50DBAC1ABF9E}" srcOrd="0" destOrd="0" presId="urn:microsoft.com/office/officeart/2008/layout/VerticalCurvedList"/>
    <dgm:cxn modelId="{C5691797-41B1-4923-BD70-816DB48DA9A6}" type="presOf" srcId="{DAB65E24-DD62-4995-A69F-34C3F37B2F4D}" destId="{387920EE-0351-443A-8DAD-507913FE8B62}" srcOrd="0" destOrd="0" presId="urn:microsoft.com/office/officeart/2008/layout/VerticalCurvedList"/>
    <dgm:cxn modelId="{2613FEAC-2261-46D0-B96A-A58E74859A11}" srcId="{B8F35DE6-1167-4999-8383-63D255A90ED1}" destId="{DAB65E24-DD62-4995-A69F-34C3F37B2F4D}" srcOrd="1" destOrd="0" parTransId="{BE14D2F2-7D35-47D6-AB9B-09099AAE2C20}" sibTransId="{341687CB-7885-4273-A9BA-53BC450FF02A}"/>
    <dgm:cxn modelId="{005DA2A3-C6FF-4597-B6BE-374A6B801F62}" srcId="{B8F35DE6-1167-4999-8383-63D255A90ED1}" destId="{4C7A18D9-DBCE-4219-B76F-F2600B647A2F}" srcOrd="4" destOrd="0" parTransId="{A538E638-976F-4DFC-94C9-6B320CC9F810}" sibTransId="{1FD32C29-E406-4D25-BDE6-607CA6978E35}"/>
    <dgm:cxn modelId="{C0643267-98D9-4BBD-A38E-C8DEED739D58}" srcId="{B8F35DE6-1167-4999-8383-63D255A90ED1}" destId="{8950C415-CD9E-4110-89D4-8C8A9BA71989}" srcOrd="3" destOrd="0" parTransId="{534C4F8F-5D79-430E-9F8E-088B02DC864F}" sibTransId="{BF3D1E78-0048-47A8-B8EA-E73AA3DFC600}"/>
    <dgm:cxn modelId="{37FC57AF-7F37-4A4D-8FAE-B46C4E87137C}" type="presOf" srcId="{4C7A18D9-DBCE-4219-B76F-F2600B647A2F}" destId="{B5A8DC58-94B5-48E3-BE72-FAC26FC6AC30}" srcOrd="0" destOrd="0" presId="urn:microsoft.com/office/officeart/2008/layout/VerticalCurvedList"/>
    <dgm:cxn modelId="{FF078688-7628-44BB-8E7C-7DB53BFB58B3}" srcId="{B8F35DE6-1167-4999-8383-63D255A90ED1}" destId="{91383795-A4D6-46B2-B4E7-DC759574EE35}" srcOrd="2" destOrd="0" parTransId="{DAF012D1-687A-41A8-8EE3-09A5349A5B1B}" sibTransId="{DDCAF1EC-5834-4184-A7A8-6AB64AFCE6E5}"/>
    <dgm:cxn modelId="{C52F1C34-E2EE-4D61-B96B-CDE16732E5F2}" type="presOf" srcId="{8856C86B-E6E3-42F3-87D7-5B41D2F980F8}" destId="{FB73F54F-799E-4BB0-89EE-D2919E3D19F9}" srcOrd="0" destOrd="0" presId="urn:microsoft.com/office/officeart/2008/layout/VerticalCurvedList"/>
    <dgm:cxn modelId="{7F6F7A93-0E48-4E64-BE96-46E88256E3D2}" type="presOf" srcId="{B8F35DE6-1167-4999-8383-63D255A90ED1}" destId="{60980784-5899-40CF-9DA3-B446C784E42C}" srcOrd="0" destOrd="0" presId="urn:microsoft.com/office/officeart/2008/layout/VerticalCurvedList"/>
    <dgm:cxn modelId="{D7666DE5-6EB3-4391-B010-819F7BBA0B5A}" type="presOf" srcId="{8950C415-CD9E-4110-89D4-8C8A9BA71989}" destId="{3253533E-F1DD-4144-961E-EA6A3CC5BCFE}" srcOrd="0" destOrd="0" presId="urn:microsoft.com/office/officeart/2008/layout/VerticalCurvedList"/>
    <dgm:cxn modelId="{35204203-5E83-4242-A426-6CD1C42FB375}" srcId="{B8F35DE6-1167-4999-8383-63D255A90ED1}" destId="{8856C86B-E6E3-42F3-87D7-5B41D2F980F8}" srcOrd="0" destOrd="0" parTransId="{6316540D-AEC7-4036-828A-16BD50F1301F}" sibTransId="{DDBD8E16-EE2B-4994-8EC8-0217C97D4A02}"/>
    <dgm:cxn modelId="{41A186D7-DF3E-4C46-BF05-31DBF867F05A}" type="presOf" srcId="{DDBD8E16-EE2B-4994-8EC8-0217C97D4A02}" destId="{B4C4F5EC-57DF-44EA-A2A1-A9655F80B6BF}" srcOrd="0" destOrd="0" presId="urn:microsoft.com/office/officeart/2008/layout/VerticalCurvedList"/>
    <dgm:cxn modelId="{A6FA88F6-2B88-4093-A924-38118D9C57CB}" type="presParOf" srcId="{60980784-5899-40CF-9DA3-B446C784E42C}" destId="{C6AE433F-447D-408F-861F-59080E7056D1}" srcOrd="0" destOrd="0" presId="urn:microsoft.com/office/officeart/2008/layout/VerticalCurvedList"/>
    <dgm:cxn modelId="{E7ACAE6B-C5F7-449D-8FFC-EB6AC2FE7031}" type="presParOf" srcId="{C6AE433F-447D-408F-861F-59080E7056D1}" destId="{8993D305-4488-4893-93FF-9382EC812136}" srcOrd="0" destOrd="0" presId="urn:microsoft.com/office/officeart/2008/layout/VerticalCurvedList"/>
    <dgm:cxn modelId="{37CBE0FD-BC17-477F-ACB2-F1D1F0AF1C80}" type="presParOf" srcId="{8993D305-4488-4893-93FF-9382EC812136}" destId="{23477AB0-518A-436F-8105-FAD0D5073232}" srcOrd="0" destOrd="0" presId="urn:microsoft.com/office/officeart/2008/layout/VerticalCurvedList"/>
    <dgm:cxn modelId="{0036C072-D438-43D0-BE78-5624C5BA8215}" type="presParOf" srcId="{8993D305-4488-4893-93FF-9382EC812136}" destId="{B4C4F5EC-57DF-44EA-A2A1-A9655F80B6BF}" srcOrd="1" destOrd="0" presId="urn:microsoft.com/office/officeart/2008/layout/VerticalCurvedList"/>
    <dgm:cxn modelId="{86A16DDB-E46B-48E3-9FF8-209C6F21A0F0}" type="presParOf" srcId="{8993D305-4488-4893-93FF-9382EC812136}" destId="{EB6577E3-C464-4870-AABB-F07685645D5B}" srcOrd="2" destOrd="0" presId="urn:microsoft.com/office/officeart/2008/layout/VerticalCurvedList"/>
    <dgm:cxn modelId="{F05FF56C-DCB1-44C7-9672-C88FC23F2B49}" type="presParOf" srcId="{8993D305-4488-4893-93FF-9382EC812136}" destId="{AA6CD58B-B03C-4201-A0AA-DBC66CA533AD}" srcOrd="3" destOrd="0" presId="urn:microsoft.com/office/officeart/2008/layout/VerticalCurvedList"/>
    <dgm:cxn modelId="{15BA4389-5BA9-4052-B300-1B587451E850}" type="presParOf" srcId="{C6AE433F-447D-408F-861F-59080E7056D1}" destId="{FB73F54F-799E-4BB0-89EE-D2919E3D19F9}" srcOrd="1" destOrd="0" presId="urn:microsoft.com/office/officeart/2008/layout/VerticalCurvedList"/>
    <dgm:cxn modelId="{44448C53-6FC1-4B82-9504-4CEBAD79C85F}" type="presParOf" srcId="{C6AE433F-447D-408F-861F-59080E7056D1}" destId="{EA9F248C-474F-48DA-BFC1-BE7E1CA16356}" srcOrd="2" destOrd="0" presId="urn:microsoft.com/office/officeart/2008/layout/VerticalCurvedList"/>
    <dgm:cxn modelId="{051AAB28-72B4-4DEA-A7C4-1CFAFDFE16B2}" type="presParOf" srcId="{EA9F248C-474F-48DA-BFC1-BE7E1CA16356}" destId="{60D5F859-C9BD-43A4-9AB6-129F81DE00E0}" srcOrd="0" destOrd="0" presId="urn:microsoft.com/office/officeart/2008/layout/VerticalCurvedList"/>
    <dgm:cxn modelId="{032B0692-AF1E-44FA-B5F2-9B377148983A}" type="presParOf" srcId="{C6AE433F-447D-408F-861F-59080E7056D1}" destId="{387920EE-0351-443A-8DAD-507913FE8B62}" srcOrd="3" destOrd="0" presId="urn:microsoft.com/office/officeart/2008/layout/VerticalCurvedList"/>
    <dgm:cxn modelId="{CD73F360-0108-4C1F-9881-8936DABD26EC}" type="presParOf" srcId="{C6AE433F-447D-408F-861F-59080E7056D1}" destId="{4B993119-23FC-4072-B276-EDA2D2DC39BC}" srcOrd="4" destOrd="0" presId="urn:microsoft.com/office/officeart/2008/layout/VerticalCurvedList"/>
    <dgm:cxn modelId="{309C8DFA-A565-44C5-8D8D-06EA5EE44B54}" type="presParOf" srcId="{4B993119-23FC-4072-B276-EDA2D2DC39BC}" destId="{CB177A2B-395F-4B04-91D9-ABF3BFC90A3F}" srcOrd="0" destOrd="0" presId="urn:microsoft.com/office/officeart/2008/layout/VerticalCurvedList"/>
    <dgm:cxn modelId="{C58A9034-3CC1-4CFB-9AFA-C8C967368744}" type="presParOf" srcId="{C6AE433F-447D-408F-861F-59080E7056D1}" destId="{7BBF27FD-3AAD-4EBD-BD64-50DBAC1ABF9E}" srcOrd="5" destOrd="0" presId="urn:microsoft.com/office/officeart/2008/layout/VerticalCurvedList"/>
    <dgm:cxn modelId="{CC69FF0C-3720-4308-8C3B-D6EB943190DD}" type="presParOf" srcId="{C6AE433F-447D-408F-861F-59080E7056D1}" destId="{5C40ECCB-9810-44B7-97BE-A01675ECD360}" srcOrd="6" destOrd="0" presId="urn:microsoft.com/office/officeart/2008/layout/VerticalCurvedList"/>
    <dgm:cxn modelId="{2721D9D7-6FFB-442D-B6A7-C527A2DB6D2B}" type="presParOf" srcId="{5C40ECCB-9810-44B7-97BE-A01675ECD360}" destId="{B0D3886A-F571-4DC4-B810-86FBB7B28DF6}" srcOrd="0" destOrd="0" presId="urn:microsoft.com/office/officeart/2008/layout/VerticalCurvedList"/>
    <dgm:cxn modelId="{1F2C459D-F463-424B-AD45-8C3F8EC260C7}" type="presParOf" srcId="{C6AE433F-447D-408F-861F-59080E7056D1}" destId="{3253533E-F1DD-4144-961E-EA6A3CC5BCFE}" srcOrd="7" destOrd="0" presId="urn:microsoft.com/office/officeart/2008/layout/VerticalCurvedList"/>
    <dgm:cxn modelId="{1E1D4EA2-ACBB-4D67-9465-666E8BDDDDB7}" type="presParOf" srcId="{C6AE433F-447D-408F-861F-59080E7056D1}" destId="{45BEA8D1-AC43-456F-BC3C-05CF5C9C514C}" srcOrd="8" destOrd="0" presId="urn:microsoft.com/office/officeart/2008/layout/VerticalCurvedList"/>
    <dgm:cxn modelId="{09D29F99-759F-4038-8A2F-26D0F1F0616E}" type="presParOf" srcId="{45BEA8D1-AC43-456F-BC3C-05CF5C9C514C}" destId="{692F3452-83C5-4F5D-AE00-898A9840F96E}" srcOrd="0" destOrd="0" presId="urn:microsoft.com/office/officeart/2008/layout/VerticalCurvedList"/>
    <dgm:cxn modelId="{A5D46D41-A315-4719-B6FE-08676E97EBB6}" type="presParOf" srcId="{C6AE433F-447D-408F-861F-59080E7056D1}" destId="{B5A8DC58-94B5-48E3-BE72-FAC26FC6AC30}" srcOrd="9" destOrd="0" presId="urn:microsoft.com/office/officeart/2008/layout/VerticalCurvedList"/>
    <dgm:cxn modelId="{3844F294-1E4D-4737-BED2-09EF9104F99B}" type="presParOf" srcId="{C6AE433F-447D-408F-861F-59080E7056D1}" destId="{50B730C3-C96E-4F4F-A3DE-5413CBAB8146}" srcOrd="10" destOrd="0" presId="urn:microsoft.com/office/officeart/2008/layout/VerticalCurvedList"/>
    <dgm:cxn modelId="{5D70CCE3-6A8C-48F1-A32E-B103260426A8}" type="presParOf" srcId="{50B730C3-C96E-4F4F-A3DE-5413CBAB8146}" destId="{13E9A8B4-13A6-4C04-BA69-FFFFEE4A2E54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F253-6080-4590-BE19-4BC91043C851}">
      <dsp:nvSpPr>
        <dsp:cNvPr id="0" name=""/>
        <dsp:cNvSpPr/>
      </dsp:nvSpPr>
      <dsp:spPr>
        <a:xfrm>
          <a:off x="2560798" y="-29575"/>
          <a:ext cx="3859840" cy="37446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Государственная власть</a:t>
          </a:r>
          <a:endParaRPr lang="ru-RU" sz="2000" b="1" kern="1200" dirty="0"/>
        </a:p>
      </dsp:txBody>
      <dsp:txXfrm>
        <a:off x="3075444" y="625730"/>
        <a:ext cx="2830549" cy="1685072"/>
      </dsp:txXfrm>
    </dsp:sp>
    <dsp:sp modelId="{F77B575B-1435-47DC-8751-979DFF33055A}">
      <dsp:nvSpPr>
        <dsp:cNvPr id="0" name=""/>
        <dsp:cNvSpPr/>
      </dsp:nvSpPr>
      <dsp:spPr>
        <a:xfrm>
          <a:off x="3914487" y="2077697"/>
          <a:ext cx="3586274" cy="371251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Общественная власть</a:t>
          </a:r>
          <a:endParaRPr lang="ru-RU" sz="2000" b="1" kern="1200" dirty="0"/>
        </a:p>
      </dsp:txBody>
      <dsp:txXfrm>
        <a:off x="5011289" y="3036764"/>
        <a:ext cx="2151764" cy="2041884"/>
      </dsp:txXfrm>
    </dsp:sp>
    <dsp:sp modelId="{CA9E6208-33F7-4EEC-A86D-C52F0E7A4E2C}">
      <dsp:nvSpPr>
        <dsp:cNvPr id="0" name=""/>
        <dsp:cNvSpPr/>
      </dsp:nvSpPr>
      <dsp:spPr>
        <a:xfrm>
          <a:off x="1152135" y="2267112"/>
          <a:ext cx="3774786" cy="34127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Власть местного самоуправления</a:t>
          </a:r>
          <a:endParaRPr lang="ru-RU" sz="2000" b="1" kern="1200" dirty="0"/>
        </a:p>
      </dsp:txBody>
      <dsp:txXfrm>
        <a:off x="1507594" y="3148749"/>
        <a:ext cx="2264871" cy="1877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C03E0-F75D-4430-9BBE-9B1E98107874}">
      <dsp:nvSpPr>
        <dsp:cNvPr id="0" name=""/>
        <dsp:cNvSpPr/>
      </dsp:nvSpPr>
      <dsp:spPr>
        <a:xfrm>
          <a:off x="959927" y="3447"/>
          <a:ext cx="3222724" cy="3222724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357" tIns="19050" rIns="177357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Право на участие в управлении делами государства и на осуществление местного самоуправления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(ч. 1, 4 и 5 ст. 32)</a:t>
          </a:r>
          <a:endParaRPr lang="ru-RU" sz="1500" kern="1200" dirty="0"/>
        </a:p>
      </dsp:txBody>
      <dsp:txXfrm>
        <a:off x="959927" y="3447"/>
        <a:ext cx="3222724" cy="3222724"/>
      </dsp:txXfrm>
    </dsp:sp>
    <dsp:sp modelId="{98CEEC04-E9AC-413E-8244-10BC9C3255D2}">
      <dsp:nvSpPr>
        <dsp:cNvPr id="0" name=""/>
        <dsp:cNvSpPr/>
      </dsp:nvSpPr>
      <dsp:spPr>
        <a:xfrm>
          <a:off x="4949131" y="0"/>
          <a:ext cx="3222724" cy="322272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357" tIns="25400" rIns="177357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Избирательное право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(ч. 2 и 3 ст. 32)</a:t>
          </a:r>
          <a:endParaRPr lang="ru-RU" sz="1500" kern="1200" dirty="0"/>
        </a:p>
      </dsp:txBody>
      <dsp:txXfrm>
        <a:off x="4949131" y="0"/>
        <a:ext cx="3222724" cy="32227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27AFEE-D34C-41D9-899E-2D2D31689095}">
      <dsp:nvSpPr>
        <dsp:cNvPr id="0" name=""/>
        <dsp:cNvSpPr/>
      </dsp:nvSpPr>
      <dsp:spPr>
        <a:xfrm>
          <a:off x="145606" y="1842961"/>
          <a:ext cx="3275574" cy="1923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0DD47-EBE3-42AA-A42D-403861BFA322}">
      <dsp:nvSpPr>
        <dsp:cNvPr id="0" name=""/>
        <dsp:cNvSpPr/>
      </dsp:nvSpPr>
      <dsp:spPr>
        <a:xfrm>
          <a:off x="127801" y="533524"/>
          <a:ext cx="2676323" cy="1696736"/>
        </a:xfrm>
        <a:prstGeom prst="ellipse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Непосредственная (прямая)</a:t>
          </a:r>
          <a:endParaRPr lang="ru-RU" sz="1600" kern="1200" dirty="0"/>
        </a:p>
      </dsp:txBody>
      <dsp:txXfrm>
        <a:off x="127801" y="533524"/>
        <a:ext cx="2676323" cy="1696736"/>
      </dsp:txXfrm>
    </dsp:sp>
    <dsp:sp modelId="{13157C8A-70A1-46A2-A74B-ECBB7094CE16}">
      <dsp:nvSpPr>
        <dsp:cNvPr id="0" name=""/>
        <dsp:cNvSpPr/>
      </dsp:nvSpPr>
      <dsp:spPr>
        <a:xfrm>
          <a:off x="5412337" y="1988569"/>
          <a:ext cx="3454179" cy="19313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C23F7-B101-4C12-A976-200484A4401D}">
      <dsp:nvSpPr>
        <dsp:cNvPr id="0" name=""/>
        <dsp:cNvSpPr/>
      </dsp:nvSpPr>
      <dsp:spPr>
        <a:xfrm>
          <a:off x="5753708" y="287333"/>
          <a:ext cx="3269184" cy="1965340"/>
        </a:xfrm>
        <a:prstGeom prst="ellipse">
          <a:avLst/>
        </a:prstGeom>
        <a:solidFill>
          <a:schemeClr val="accent5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Представительная</a:t>
          </a:r>
          <a:endParaRPr lang="ru-RU" sz="1800" kern="1200" dirty="0"/>
        </a:p>
      </dsp:txBody>
      <dsp:txXfrm>
        <a:off x="5753708" y="287333"/>
        <a:ext cx="3269184" cy="19653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03F05C-194C-4242-AC0E-AF1CCA422A9F}">
      <dsp:nvSpPr>
        <dsp:cNvPr id="0" name=""/>
        <dsp:cNvSpPr/>
      </dsp:nvSpPr>
      <dsp:spPr>
        <a:xfrm>
          <a:off x="0" y="1007"/>
          <a:ext cx="9252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9E88E-68BB-40DE-B493-6A8DA15E3CD8}">
      <dsp:nvSpPr>
        <dsp:cNvPr id="0" name=""/>
        <dsp:cNvSpPr/>
      </dsp:nvSpPr>
      <dsp:spPr>
        <a:xfrm>
          <a:off x="5107" y="45949"/>
          <a:ext cx="1850504" cy="221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Императивные</a:t>
          </a:r>
          <a:endParaRPr lang="ru-RU" sz="1500" b="1" kern="1200" dirty="0"/>
        </a:p>
      </dsp:txBody>
      <dsp:txXfrm>
        <a:off x="5107" y="45949"/>
        <a:ext cx="1850504" cy="2219379"/>
      </dsp:txXfrm>
    </dsp:sp>
    <dsp:sp modelId="{1AB2AD53-C072-4234-A0B5-D96FFABB1E52}">
      <dsp:nvSpPr>
        <dsp:cNvPr id="0" name=""/>
        <dsp:cNvSpPr/>
      </dsp:nvSpPr>
      <dsp:spPr>
        <a:xfrm>
          <a:off x="1861604" y="4482"/>
          <a:ext cx="7263228" cy="69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Референдум (императивный)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61604" y="4482"/>
        <a:ext cx="7263228" cy="693556"/>
      </dsp:txXfrm>
    </dsp:sp>
    <dsp:sp modelId="{DB3B09AB-5182-4874-9DA2-B65602316B0E}">
      <dsp:nvSpPr>
        <dsp:cNvPr id="0" name=""/>
        <dsp:cNvSpPr/>
      </dsp:nvSpPr>
      <dsp:spPr>
        <a:xfrm>
          <a:off x="1835699" y="432048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32A9E-CFE9-4B23-AFC9-EE4A5033C458}">
      <dsp:nvSpPr>
        <dsp:cNvPr id="0" name=""/>
        <dsp:cNvSpPr/>
      </dsp:nvSpPr>
      <dsp:spPr>
        <a:xfrm>
          <a:off x="1880779" y="220504"/>
          <a:ext cx="7263228" cy="69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Выборы</a:t>
          </a:r>
          <a:r>
            <a:rPr lang="ru-RU" sz="5400" kern="1200" dirty="0" smtClean="0"/>
            <a:t> </a:t>
          </a:r>
          <a:endParaRPr lang="ru-RU" sz="900" kern="1200" dirty="0"/>
        </a:p>
      </dsp:txBody>
      <dsp:txXfrm>
        <a:off x="1880779" y="220504"/>
        <a:ext cx="7263228" cy="693556"/>
      </dsp:txXfrm>
    </dsp:sp>
    <dsp:sp modelId="{D650011E-165F-494B-88B0-A527A872ECD0}">
      <dsp:nvSpPr>
        <dsp:cNvPr id="0" name=""/>
        <dsp:cNvSpPr/>
      </dsp:nvSpPr>
      <dsp:spPr>
        <a:xfrm>
          <a:off x="1835699" y="936104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0F2C7-DE55-469B-A3FC-1D436B382B3C}">
      <dsp:nvSpPr>
        <dsp:cNvPr id="0" name=""/>
        <dsp:cNvSpPr/>
      </dsp:nvSpPr>
      <dsp:spPr>
        <a:xfrm>
          <a:off x="1876275" y="940581"/>
          <a:ext cx="7263228" cy="693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Отзыв народом </a:t>
          </a:r>
          <a:endParaRPr lang="ru-RU" sz="1800" kern="1200" dirty="0"/>
        </a:p>
      </dsp:txBody>
      <dsp:txXfrm>
        <a:off x="1876275" y="940581"/>
        <a:ext cx="7263228" cy="693556"/>
      </dsp:txXfrm>
    </dsp:sp>
    <dsp:sp modelId="{EA3D96AB-5B2F-4007-BBD0-48728BEADE8F}">
      <dsp:nvSpPr>
        <dsp:cNvPr id="0" name=""/>
        <dsp:cNvSpPr/>
      </dsp:nvSpPr>
      <dsp:spPr>
        <a:xfrm>
          <a:off x="1835699" y="1296143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A7F31-99E2-472D-9542-F6BBAF20A27A}">
      <dsp:nvSpPr>
        <dsp:cNvPr id="0" name=""/>
        <dsp:cNvSpPr/>
      </dsp:nvSpPr>
      <dsp:spPr>
        <a:xfrm>
          <a:off x="0" y="1296148"/>
          <a:ext cx="9252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C265-1AD7-4C11-A82F-96A981C7AA81}">
      <dsp:nvSpPr>
        <dsp:cNvPr id="0" name=""/>
        <dsp:cNvSpPr/>
      </dsp:nvSpPr>
      <dsp:spPr>
        <a:xfrm>
          <a:off x="0" y="1427313"/>
          <a:ext cx="1850504" cy="221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Консультативные</a:t>
          </a:r>
          <a:endParaRPr lang="ru-RU" sz="1500" b="1" kern="1200" dirty="0"/>
        </a:p>
      </dsp:txBody>
      <dsp:txXfrm>
        <a:off x="0" y="1427313"/>
        <a:ext cx="1850504" cy="2219379"/>
      </dsp:txXfrm>
    </dsp:sp>
    <dsp:sp modelId="{DAA2B963-D981-4BC8-9EDD-ADB8C36D6DC1}">
      <dsp:nvSpPr>
        <dsp:cNvPr id="0" name=""/>
        <dsp:cNvSpPr/>
      </dsp:nvSpPr>
      <dsp:spPr>
        <a:xfrm>
          <a:off x="1880779" y="1440160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Опрос </a:t>
          </a:r>
          <a:endParaRPr lang="ru-RU" sz="1300" kern="1200" dirty="0"/>
        </a:p>
      </dsp:txBody>
      <dsp:txXfrm>
        <a:off x="1880779" y="1440160"/>
        <a:ext cx="7263228" cy="349487"/>
      </dsp:txXfrm>
    </dsp:sp>
    <dsp:sp modelId="{DAB781B8-0566-49B3-A790-354A2C6C5ED1}">
      <dsp:nvSpPr>
        <dsp:cNvPr id="0" name=""/>
        <dsp:cNvSpPr/>
      </dsp:nvSpPr>
      <dsp:spPr>
        <a:xfrm>
          <a:off x="1835699" y="1872208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674BE-DB21-46ED-9C01-7927C12F2AD5}">
      <dsp:nvSpPr>
        <dsp:cNvPr id="0" name=""/>
        <dsp:cNvSpPr/>
      </dsp:nvSpPr>
      <dsp:spPr>
        <a:xfrm>
          <a:off x="1880779" y="1948695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Всенародное обсуждение </a:t>
          </a:r>
          <a:endParaRPr lang="ru-RU" sz="2000" kern="1200" dirty="0"/>
        </a:p>
      </dsp:txBody>
      <dsp:txXfrm>
        <a:off x="1880779" y="1948695"/>
        <a:ext cx="7263228" cy="349487"/>
      </dsp:txXfrm>
    </dsp:sp>
    <dsp:sp modelId="{84093F72-F37D-49FB-A1FD-74075843A576}">
      <dsp:nvSpPr>
        <dsp:cNvPr id="0" name=""/>
        <dsp:cNvSpPr/>
      </dsp:nvSpPr>
      <dsp:spPr>
        <a:xfrm>
          <a:off x="1835699" y="2380744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3A178-A3D6-4366-A314-1346B81C2BCB}">
      <dsp:nvSpPr>
        <dsp:cNvPr id="0" name=""/>
        <dsp:cNvSpPr/>
      </dsp:nvSpPr>
      <dsp:spPr>
        <a:xfrm>
          <a:off x="1880779" y="2402155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Публичные слушания </a:t>
          </a:r>
          <a:endParaRPr lang="ru-RU" sz="1800" kern="1200" dirty="0"/>
        </a:p>
      </dsp:txBody>
      <dsp:txXfrm>
        <a:off x="1880779" y="2402155"/>
        <a:ext cx="7263228" cy="349487"/>
      </dsp:txXfrm>
    </dsp:sp>
    <dsp:sp modelId="{BCB9FF15-E5E8-430C-9FC6-CF350CF38F49}">
      <dsp:nvSpPr>
        <dsp:cNvPr id="0" name=""/>
        <dsp:cNvSpPr/>
      </dsp:nvSpPr>
      <dsp:spPr>
        <a:xfrm>
          <a:off x="1835699" y="2880320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99376-B5CD-4548-91B8-A976753C64B1}">
      <dsp:nvSpPr>
        <dsp:cNvPr id="0" name=""/>
        <dsp:cNvSpPr/>
      </dsp:nvSpPr>
      <dsp:spPr>
        <a:xfrm>
          <a:off x="1891674" y="2956808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Коллективные обращения </a:t>
          </a:r>
          <a:endParaRPr lang="ru-RU" sz="1800" kern="1200" dirty="0"/>
        </a:p>
      </dsp:txBody>
      <dsp:txXfrm>
        <a:off x="1891674" y="2956808"/>
        <a:ext cx="7263228" cy="349487"/>
      </dsp:txXfrm>
    </dsp:sp>
    <dsp:sp modelId="{4A5C8F05-356C-4671-B5FE-0AF3F2DA96F9}">
      <dsp:nvSpPr>
        <dsp:cNvPr id="0" name=""/>
        <dsp:cNvSpPr/>
      </dsp:nvSpPr>
      <dsp:spPr>
        <a:xfrm>
          <a:off x="1835699" y="338885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61EE-B0A6-46FF-94CD-1D9A8E61A0E8}">
      <dsp:nvSpPr>
        <dsp:cNvPr id="0" name=""/>
        <dsp:cNvSpPr/>
      </dsp:nvSpPr>
      <dsp:spPr>
        <a:xfrm>
          <a:off x="1899155" y="3460863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Инициативы</a:t>
          </a:r>
          <a:endParaRPr lang="ru-RU" sz="1300" kern="1200" dirty="0"/>
        </a:p>
      </dsp:txBody>
      <dsp:txXfrm>
        <a:off x="1899155" y="3460863"/>
        <a:ext cx="7263228" cy="349487"/>
      </dsp:txXfrm>
    </dsp:sp>
    <dsp:sp modelId="{3D5DAF46-38FD-4439-85A1-38DC96A8C6EC}">
      <dsp:nvSpPr>
        <dsp:cNvPr id="0" name=""/>
        <dsp:cNvSpPr/>
      </dsp:nvSpPr>
      <dsp:spPr>
        <a:xfrm>
          <a:off x="1850503" y="3892912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C741E-7FB5-4A5D-AEA4-7B0F31F50816}">
      <dsp:nvSpPr>
        <dsp:cNvPr id="0" name=""/>
        <dsp:cNvSpPr/>
      </dsp:nvSpPr>
      <dsp:spPr>
        <a:xfrm>
          <a:off x="1880779" y="3892913"/>
          <a:ext cx="7263228" cy="34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Наказы</a:t>
          </a:r>
          <a:endParaRPr lang="ru-RU" sz="1300" kern="1200" dirty="0"/>
        </a:p>
      </dsp:txBody>
      <dsp:txXfrm>
        <a:off x="1880779" y="3892913"/>
        <a:ext cx="7263228" cy="349487"/>
      </dsp:txXfrm>
    </dsp:sp>
    <dsp:sp modelId="{48DBBDC1-726E-4721-847F-786BC3BBF2D2}">
      <dsp:nvSpPr>
        <dsp:cNvPr id="0" name=""/>
        <dsp:cNvSpPr/>
      </dsp:nvSpPr>
      <dsp:spPr>
        <a:xfrm>
          <a:off x="1850503" y="4320480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50420-F95A-4761-938C-E2B8591A1ED6}">
      <dsp:nvSpPr>
        <dsp:cNvPr id="0" name=""/>
        <dsp:cNvSpPr/>
      </dsp:nvSpPr>
      <dsp:spPr>
        <a:xfrm>
          <a:off x="0" y="4320478"/>
          <a:ext cx="9252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9DEA3-DA41-4EA0-8678-FC72DC9A0130}">
      <dsp:nvSpPr>
        <dsp:cNvPr id="0" name=""/>
        <dsp:cNvSpPr/>
      </dsp:nvSpPr>
      <dsp:spPr>
        <a:xfrm>
          <a:off x="8808" y="4248477"/>
          <a:ext cx="1850504" cy="66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Смешанные</a:t>
          </a:r>
          <a:endParaRPr lang="ru-RU" sz="2200" b="1" kern="1200" dirty="0"/>
        </a:p>
      </dsp:txBody>
      <dsp:txXfrm>
        <a:off x="8808" y="4248477"/>
        <a:ext cx="1850504" cy="662617"/>
      </dsp:txXfrm>
    </dsp:sp>
    <dsp:sp modelId="{03727785-76D4-47B5-B120-DACA9F91DAF2}">
      <dsp:nvSpPr>
        <dsp:cNvPr id="0" name=""/>
        <dsp:cNvSpPr/>
      </dsp:nvSpPr>
      <dsp:spPr>
        <a:xfrm>
          <a:off x="1880779" y="4378644"/>
          <a:ext cx="7263228" cy="66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Собрания (сходы) граждан</a:t>
          </a:r>
          <a:endParaRPr lang="ru-RU" sz="1800" kern="1200" dirty="0"/>
        </a:p>
      </dsp:txBody>
      <dsp:txXfrm>
        <a:off x="1880779" y="4378644"/>
        <a:ext cx="7263228" cy="665880"/>
      </dsp:txXfrm>
    </dsp:sp>
    <dsp:sp modelId="{CD7B4283-CD4C-480C-82C2-F3CFE2F038E6}">
      <dsp:nvSpPr>
        <dsp:cNvPr id="0" name=""/>
        <dsp:cNvSpPr/>
      </dsp:nvSpPr>
      <dsp:spPr>
        <a:xfrm>
          <a:off x="1741990" y="4324959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F6C32-9F5E-48E8-92A5-DCCEAE534EAE}">
      <dsp:nvSpPr>
        <dsp:cNvPr id="0" name=""/>
        <dsp:cNvSpPr/>
      </dsp:nvSpPr>
      <dsp:spPr>
        <a:xfrm>
          <a:off x="2481106" y="2428593"/>
          <a:ext cx="1358094" cy="471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02"/>
              </a:lnTo>
              <a:lnTo>
                <a:pt x="1358094" y="235702"/>
              </a:lnTo>
              <a:lnTo>
                <a:pt x="1358094" y="471404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6103D-E549-47B7-A3D1-1A8797A05B72}">
      <dsp:nvSpPr>
        <dsp:cNvPr id="0" name=""/>
        <dsp:cNvSpPr/>
      </dsp:nvSpPr>
      <dsp:spPr>
        <a:xfrm>
          <a:off x="1123012" y="2428593"/>
          <a:ext cx="1358094" cy="471404"/>
        </a:xfrm>
        <a:custGeom>
          <a:avLst/>
          <a:gdLst/>
          <a:ahLst/>
          <a:cxnLst/>
          <a:rect l="0" t="0" r="0" b="0"/>
          <a:pathLst>
            <a:path>
              <a:moveTo>
                <a:pt x="1358094" y="0"/>
              </a:moveTo>
              <a:lnTo>
                <a:pt x="1358094" y="235702"/>
              </a:lnTo>
              <a:lnTo>
                <a:pt x="0" y="235702"/>
              </a:lnTo>
              <a:lnTo>
                <a:pt x="0" y="471404"/>
              </a:lnTo>
            </a:path>
          </a:pathLst>
        </a:custGeom>
        <a:noFill/>
        <a:ln w="55000" cap="flat" cmpd="thickThin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0D758-F4A5-4C5C-9E9E-ADE3CFD370C8}">
      <dsp:nvSpPr>
        <dsp:cNvPr id="0" name=""/>
        <dsp:cNvSpPr/>
      </dsp:nvSpPr>
      <dsp:spPr>
        <a:xfrm>
          <a:off x="1919910" y="1306201"/>
          <a:ext cx="1122391" cy="1122391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F780D-7F46-462F-A3BD-C6F4B8AAE986}">
      <dsp:nvSpPr>
        <dsp:cNvPr id="0" name=""/>
        <dsp:cNvSpPr/>
      </dsp:nvSpPr>
      <dsp:spPr>
        <a:xfrm>
          <a:off x="1919910" y="1306201"/>
          <a:ext cx="1122391" cy="1122391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842D2-B9C6-46DA-B521-877E5863F975}">
      <dsp:nvSpPr>
        <dsp:cNvPr id="0" name=""/>
        <dsp:cNvSpPr/>
      </dsp:nvSpPr>
      <dsp:spPr>
        <a:xfrm>
          <a:off x="1358714" y="1508232"/>
          <a:ext cx="2244783" cy="71833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Мажоритарная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58714" y="1508232"/>
        <a:ext cx="2244783" cy="718330"/>
      </dsp:txXfrm>
    </dsp:sp>
    <dsp:sp modelId="{141123A6-24AB-4626-8EAB-C0658F50BB45}">
      <dsp:nvSpPr>
        <dsp:cNvPr id="0" name=""/>
        <dsp:cNvSpPr/>
      </dsp:nvSpPr>
      <dsp:spPr>
        <a:xfrm>
          <a:off x="561816" y="2899998"/>
          <a:ext cx="1122391" cy="1122391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5AC2-1CF3-4952-8872-5B5591D354CB}">
      <dsp:nvSpPr>
        <dsp:cNvPr id="0" name=""/>
        <dsp:cNvSpPr/>
      </dsp:nvSpPr>
      <dsp:spPr>
        <a:xfrm>
          <a:off x="561816" y="2899998"/>
          <a:ext cx="1122391" cy="1122391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F2637-20D7-4D39-B1A4-4B2AFA054567}">
      <dsp:nvSpPr>
        <dsp:cNvPr id="0" name=""/>
        <dsp:cNvSpPr/>
      </dsp:nvSpPr>
      <dsp:spPr>
        <a:xfrm>
          <a:off x="620" y="3102028"/>
          <a:ext cx="2244783" cy="71833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Абсолютное большинство	</a:t>
          </a:r>
          <a:endParaRPr lang="ru-RU" sz="1900" kern="1200" dirty="0"/>
        </a:p>
      </dsp:txBody>
      <dsp:txXfrm>
        <a:off x="620" y="3102028"/>
        <a:ext cx="2244783" cy="718330"/>
      </dsp:txXfrm>
    </dsp:sp>
    <dsp:sp modelId="{11793747-B042-4553-A4F4-CC53A626F0F2}">
      <dsp:nvSpPr>
        <dsp:cNvPr id="0" name=""/>
        <dsp:cNvSpPr/>
      </dsp:nvSpPr>
      <dsp:spPr>
        <a:xfrm>
          <a:off x="3278004" y="2899998"/>
          <a:ext cx="1122391" cy="1122391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ED03-C908-446A-8F55-EA2A37435291}">
      <dsp:nvSpPr>
        <dsp:cNvPr id="0" name=""/>
        <dsp:cNvSpPr/>
      </dsp:nvSpPr>
      <dsp:spPr>
        <a:xfrm>
          <a:off x="3278004" y="2899998"/>
          <a:ext cx="1122391" cy="1122391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9E76-D96B-4A68-A9D4-BD89AF3F22A4}">
      <dsp:nvSpPr>
        <dsp:cNvPr id="0" name=""/>
        <dsp:cNvSpPr/>
      </dsp:nvSpPr>
      <dsp:spPr>
        <a:xfrm>
          <a:off x="2716808" y="3102028"/>
          <a:ext cx="2244783" cy="71833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Относительное большинство </a:t>
          </a:r>
          <a:endParaRPr lang="ru-RU" sz="1900" kern="1200"/>
        </a:p>
      </dsp:txBody>
      <dsp:txXfrm>
        <a:off x="2716808" y="3102028"/>
        <a:ext cx="2244783" cy="718330"/>
      </dsp:txXfrm>
    </dsp:sp>
    <dsp:sp modelId="{391D6244-D56D-41A2-8E6E-A65ACB312091}">
      <dsp:nvSpPr>
        <dsp:cNvPr id="0" name=""/>
        <dsp:cNvSpPr/>
      </dsp:nvSpPr>
      <dsp:spPr>
        <a:xfrm>
          <a:off x="4636099" y="1306201"/>
          <a:ext cx="1122391" cy="1122391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193E5-00DF-496B-94F3-4BC31A0421D0}">
      <dsp:nvSpPr>
        <dsp:cNvPr id="0" name=""/>
        <dsp:cNvSpPr/>
      </dsp:nvSpPr>
      <dsp:spPr>
        <a:xfrm>
          <a:off x="4636099" y="1306201"/>
          <a:ext cx="1122391" cy="1122391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B9372-B6FA-43DE-AD9E-9F2F2C9F7D9D}">
      <dsp:nvSpPr>
        <dsp:cNvPr id="0" name=""/>
        <dsp:cNvSpPr/>
      </dsp:nvSpPr>
      <dsp:spPr>
        <a:xfrm>
          <a:off x="4074903" y="1508232"/>
          <a:ext cx="2244783" cy="71833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Пропорциональная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74903" y="1508232"/>
        <a:ext cx="2244783" cy="718330"/>
      </dsp:txXfrm>
    </dsp:sp>
    <dsp:sp modelId="{C58CCB97-8466-42BE-9D9F-613478D431C1}">
      <dsp:nvSpPr>
        <dsp:cNvPr id="0" name=""/>
        <dsp:cNvSpPr/>
      </dsp:nvSpPr>
      <dsp:spPr>
        <a:xfrm>
          <a:off x="7352287" y="1306201"/>
          <a:ext cx="1122391" cy="1122391"/>
        </a:xfrm>
        <a:prstGeom prst="arc">
          <a:avLst>
            <a:gd name="adj1" fmla="val 13200000"/>
            <a:gd name="adj2" fmla="val 192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48E06-C1FC-4AD5-A71E-AD44E5960B4B}">
      <dsp:nvSpPr>
        <dsp:cNvPr id="0" name=""/>
        <dsp:cNvSpPr/>
      </dsp:nvSpPr>
      <dsp:spPr>
        <a:xfrm>
          <a:off x="7352287" y="1306201"/>
          <a:ext cx="1122391" cy="1122391"/>
        </a:xfrm>
        <a:prstGeom prst="arc">
          <a:avLst>
            <a:gd name="adj1" fmla="val 2400000"/>
            <a:gd name="adj2" fmla="val 8400000"/>
          </a:avLst>
        </a:pr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085CE-EAD6-4E5C-956D-D24F14C7CBF3}">
      <dsp:nvSpPr>
        <dsp:cNvPr id="0" name=""/>
        <dsp:cNvSpPr/>
      </dsp:nvSpPr>
      <dsp:spPr>
        <a:xfrm>
          <a:off x="6791091" y="1508232"/>
          <a:ext cx="2244783" cy="71833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Смешанная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91091" y="1508232"/>
        <a:ext cx="2244783" cy="7183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C4F5EC-57DF-44EA-A2A1-A9655F80B6BF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3F54F-799E-4BB0-89EE-D2919E3D19F9}">
      <dsp:nvSpPr>
        <dsp:cNvPr id="0" name=""/>
        <dsp:cNvSpPr/>
      </dsp:nvSpPr>
      <dsp:spPr>
        <a:xfrm>
          <a:off x="494740" y="328431"/>
          <a:ext cx="8216213" cy="6572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Свободные </a:t>
          </a:r>
          <a:endParaRPr lang="ru-RU" sz="2800" kern="1200"/>
        </a:p>
      </dsp:txBody>
      <dsp:txXfrm>
        <a:off x="494740" y="328431"/>
        <a:ext cx="8216213" cy="657283"/>
      </dsp:txXfrm>
    </dsp:sp>
    <dsp:sp modelId="{60D5F859-C9BD-43A4-9AB6-129F81DE00E0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920EE-0351-443A-8DAD-507913FE8B62}">
      <dsp:nvSpPr>
        <dsp:cNvPr id="0" name=""/>
        <dsp:cNvSpPr/>
      </dsp:nvSpPr>
      <dsp:spPr>
        <a:xfrm>
          <a:off x="965730" y="1314040"/>
          <a:ext cx="7745223" cy="6572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Всеобщие </a:t>
          </a:r>
          <a:endParaRPr lang="ru-RU" sz="2800" kern="1200"/>
        </a:p>
      </dsp:txBody>
      <dsp:txXfrm>
        <a:off x="965730" y="1314040"/>
        <a:ext cx="7745223" cy="657283"/>
      </dsp:txXfrm>
    </dsp:sp>
    <dsp:sp modelId="{CB177A2B-395F-4B04-91D9-ABF3BFC90A3F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F27FD-3AAD-4EBD-BD64-50DBAC1ABF9E}">
      <dsp:nvSpPr>
        <dsp:cNvPr id="0" name=""/>
        <dsp:cNvSpPr/>
      </dsp:nvSpPr>
      <dsp:spPr>
        <a:xfrm>
          <a:off x="1110286" y="2299650"/>
          <a:ext cx="7600667" cy="6572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Равные</a:t>
          </a:r>
          <a:r>
            <a:rPr lang="ru-RU" sz="2800" kern="1200" smtClean="0"/>
            <a:t> </a:t>
          </a:r>
          <a:endParaRPr lang="ru-RU" sz="2800" kern="1200"/>
        </a:p>
      </dsp:txBody>
      <dsp:txXfrm>
        <a:off x="1110286" y="2299650"/>
        <a:ext cx="7600667" cy="657283"/>
      </dsp:txXfrm>
    </dsp:sp>
    <dsp:sp modelId="{B0D3886A-F571-4DC4-B810-86FBB7B28DF6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3533E-F1DD-4144-961E-EA6A3CC5BCFE}">
      <dsp:nvSpPr>
        <dsp:cNvPr id="0" name=""/>
        <dsp:cNvSpPr/>
      </dsp:nvSpPr>
      <dsp:spPr>
        <a:xfrm>
          <a:off x="965730" y="3285259"/>
          <a:ext cx="7745223" cy="6572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Прямые </a:t>
          </a:r>
          <a:endParaRPr lang="ru-RU" sz="2800" kern="1200"/>
        </a:p>
      </dsp:txBody>
      <dsp:txXfrm>
        <a:off x="965730" y="3285259"/>
        <a:ext cx="7745223" cy="657283"/>
      </dsp:txXfrm>
    </dsp:sp>
    <dsp:sp modelId="{692F3452-83C5-4F5D-AE00-898A9840F96E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8DC58-94B5-48E3-BE72-FAC26FC6AC30}">
      <dsp:nvSpPr>
        <dsp:cNvPr id="0" name=""/>
        <dsp:cNvSpPr/>
      </dsp:nvSpPr>
      <dsp:spPr>
        <a:xfrm>
          <a:off x="494740" y="4270869"/>
          <a:ext cx="8216213" cy="6572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тайном голосовании </a:t>
          </a:r>
          <a:endParaRPr lang="ru-RU" sz="2000" kern="1200" dirty="0"/>
        </a:p>
      </dsp:txBody>
      <dsp:txXfrm>
        <a:off x="494740" y="4270869"/>
        <a:ext cx="8216213" cy="657283"/>
      </dsp:txXfrm>
    </dsp:sp>
    <dsp:sp modelId="{13E9A8B4-13A6-4C04-BA69-FFFFEE4A2E54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06" y="857232"/>
            <a:ext cx="8929750" cy="1714512"/>
          </a:xfrm>
        </p:spPr>
        <p:txBody>
          <a:bodyPr/>
          <a:lstStyle/>
          <a:p>
            <a:endParaRPr lang="ru-RU" sz="1800" dirty="0" smtClean="0"/>
          </a:p>
          <a:p>
            <a:r>
              <a:rPr lang="en-US" sz="1800" dirty="0" err="1" smtClean="0"/>
              <a:t>Mandat</a:t>
            </a:r>
            <a:r>
              <a:rPr lang="en-US" sz="1800" dirty="0" smtClean="0"/>
              <a:t> </a:t>
            </a:r>
            <a:r>
              <a:rPr lang="en-US" sz="1800" dirty="0" err="1" smtClean="0"/>
              <a:t>imperatif</a:t>
            </a:r>
            <a:r>
              <a:rPr lang="en-US" sz="1800" dirty="0" smtClean="0"/>
              <a:t> (</a:t>
            </a:r>
            <a:r>
              <a:rPr lang="ru-RU" sz="1800" dirty="0" smtClean="0"/>
              <a:t>точная инструкция), термин К.Маркса на основе опыта Парижской Коммуны.</a:t>
            </a:r>
          </a:p>
          <a:p>
            <a:r>
              <a:rPr lang="ru-RU" sz="1800" dirty="0" smtClean="0"/>
              <a:t>Активно продвигался советской наукой.</a:t>
            </a:r>
          </a:p>
          <a:p>
            <a:r>
              <a:rPr lang="ru-RU" sz="1800" dirty="0" smtClean="0"/>
              <a:t>В буржуазных государствах практически отсутствует.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«Отзыв и наказы»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 descr="http://vignette4.wikia.nocookie.net/althistory/images/4/4e/%D0%94%D0%B5%D0%BF%D1%83%D1%82%D0%B0%D1%82-%D1%81%D0%BB%D1%83%D0%B3%D0%B0_%D0%BD%D0%B0%D1%80%D0%BE%D0%B4%D0%B0.jpg/revision/latest?cb=20150510163950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532839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Основание для отзыва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Нарушение прав человека и гражданина</a:t>
            </a:r>
          </a:p>
          <a:p>
            <a:r>
              <a:rPr lang="ru-RU" sz="2400" dirty="0" smtClean="0"/>
              <a:t>Нарушение законов и иных правовых актов</a:t>
            </a:r>
          </a:p>
          <a:p>
            <a:r>
              <a:rPr lang="ru-RU" sz="2400" dirty="0" smtClean="0"/>
              <a:t>Систематическое неисполнение своих обязанностей</a:t>
            </a:r>
          </a:p>
          <a:p>
            <a:pPr>
              <a:buNone/>
            </a:pPr>
            <a:r>
              <a:rPr lang="ru-RU" sz="2400" dirty="0" smtClean="0"/>
              <a:t>Требуется судебное подтверждение оснований для отзыва</a:t>
            </a:r>
          </a:p>
          <a:p>
            <a:r>
              <a:rPr lang="ru-RU" sz="2400" dirty="0" smtClean="0"/>
              <a:t>Необходимо собрать 30% подписей от общего числа избирателей (примерно 41 тыс.)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«Современный пример»</a:t>
            </a:r>
            <a:br>
              <a:rPr lang="ru-RU" dirty="0" smtClean="0"/>
            </a:br>
            <a:r>
              <a:rPr lang="ru-RU" sz="2700" dirty="0" smtClean="0"/>
              <a:t>(Устав МО </a:t>
            </a:r>
            <a:r>
              <a:rPr lang="ru-RU" sz="2700" dirty="0" err="1" smtClean="0"/>
              <a:t>Выхино-Жулебино</a:t>
            </a:r>
            <a:r>
              <a:rPr lang="ru-RU" sz="270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36866" name="Picture 2" descr="http://maxpark.com/static/u/article_image/13/02/04/tmpCWnuS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86322"/>
            <a:ext cx="262178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2"/>
          </a:xfrm>
        </p:spPr>
        <p:txBody>
          <a:bodyPr/>
          <a:lstStyle/>
          <a:p>
            <a:r>
              <a:rPr lang="ru-RU" dirty="0" smtClean="0"/>
              <a:t>РОИ – интернет-ресурс для размещения общественных инициатив граждан Российской Федерации.</a:t>
            </a:r>
          </a:p>
          <a:p>
            <a:r>
              <a:rPr lang="ru-RU" dirty="0" smtClean="0"/>
              <a:t>Действует на основе указа Президента</a:t>
            </a:r>
          </a:p>
          <a:p>
            <a:r>
              <a:rPr lang="ru-RU" dirty="0" smtClean="0"/>
              <a:t>Условия</a:t>
            </a:r>
            <a:r>
              <a:rPr lang="en-US" dirty="0" smtClean="0"/>
              <a:t>: 18 </a:t>
            </a:r>
            <a:r>
              <a:rPr lang="ru-RU" dirty="0" smtClean="0"/>
              <a:t>лет, доступ к Интернету, регистрация на сайте </a:t>
            </a:r>
            <a:r>
              <a:rPr lang="ru-RU" dirty="0" err="1" smtClean="0"/>
              <a:t>гос</a:t>
            </a:r>
            <a:r>
              <a:rPr lang="ru-RU" dirty="0" smtClean="0"/>
              <a:t>. услуг.</a:t>
            </a:r>
          </a:p>
          <a:p>
            <a:r>
              <a:rPr lang="ru-RU" dirty="0" smtClean="0"/>
              <a:t>Для дальнейшей реализации необходимо собрать 100 тысяч голосов.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/>
              <a:t>Российская общественная инициатива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37890" name="Picture 2" descr="https://static.gosuslugi.ru/cms/htdocs/0/0/0/0/0/0/0/0/0/33100_226_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3584801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Инициатива «Мой дом — моя крепость» стала одной из первых  федеральной петицией, набравшей 100 тысяч голосов на портале РОИ, в результате кампании по её поддержке Марией </a:t>
            </a:r>
            <a:r>
              <a:rPr lang="ru-RU" dirty="0" err="1" smtClean="0"/>
              <a:t>Бутиной</a:t>
            </a:r>
            <a:r>
              <a:rPr lang="ru-RU" dirty="0" smtClean="0"/>
              <a:t> и движением «Право на оружие»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Инициатива «Мой дом - моя крепость»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8914" name="Picture 2" descr="http://ongun.ru/wp-content/uploads/2014/04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56584"/>
          </a:xfrm>
        </p:spPr>
        <p:txBody>
          <a:bodyPr numCol="2"/>
          <a:lstStyle/>
          <a:p>
            <a:r>
              <a:rPr lang="ru-RU" b="1" dirty="0" smtClean="0"/>
              <a:t>Уровни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Общегосударственный (федеральный)</a:t>
            </a:r>
            <a:endParaRPr lang="ru-RU" dirty="0"/>
          </a:p>
          <a:p>
            <a:pPr lvl="1"/>
            <a:r>
              <a:rPr lang="ru-RU" dirty="0" smtClean="0"/>
              <a:t>Субъекта РФ (региональный)</a:t>
            </a:r>
            <a:endParaRPr lang="ru-RU" dirty="0"/>
          </a:p>
          <a:p>
            <a:pPr lvl="1"/>
            <a:r>
              <a:rPr lang="ru-RU" dirty="0"/>
              <a:t>Местный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Регулирование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Конституция РФ</a:t>
            </a:r>
          </a:p>
          <a:p>
            <a:pPr lvl="1"/>
            <a:r>
              <a:rPr lang="ru-RU" dirty="0" smtClean="0"/>
              <a:t>ФКЗ «О референдуме РФ» 2004 г.</a:t>
            </a:r>
          </a:p>
          <a:p>
            <a:pPr lvl="1"/>
            <a:r>
              <a:rPr lang="ru-RU" dirty="0" smtClean="0"/>
              <a:t>ФЗ </a:t>
            </a:r>
            <a:r>
              <a:rPr lang="ru-RU" dirty="0"/>
              <a:t>«Об основных гарантиях избирательный прав и права на участие в референдуме граждан РФ» 2002 </a:t>
            </a:r>
            <a:r>
              <a:rPr lang="ru-RU" dirty="0" smtClean="0"/>
              <a:t>г.</a:t>
            </a:r>
          </a:p>
          <a:p>
            <a:pPr lvl="1"/>
            <a:r>
              <a:rPr lang="ru-RU" sz="2400" dirty="0"/>
              <a:t>Законы субъектов РФ</a:t>
            </a:r>
          </a:p>
          <a:p>
            <a:pPr lvl="1"/>
            <a:r>
              <a:rPr lang="ru-RU" sz="2400" dirty="0"/>
              <a:t>Нормы уровня местного самоуправления 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392113" lvl="1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Референдум в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4956"/>
            <a:ext cx="4630485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12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3588"/>
            <a:ext cx="4652465" cy="62052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8853"/>
            <a:ext cx="8229600" cy="6049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Референдумы в истории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6779"/>
            <a:ext cx="4359041" cy="308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679303"/>
            <a:ext cx="4471793" cy="3112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400" dirty="0"/>
              <a:t>Проблемы государственной жизни</a:t>
            </a:r>
          </a:p>
          <a:p>
            <a:pPr lvl="1"/>
            <a:r>
              <a:rPr lang="ru-RU" sz="2400" dirty="0"/>
              <a:t>Проблемы общественной жизни, если они одновременно перекликаются с государственным интересом. </a:t>
            </a:r>
          </a:p>
          <a:p>
            <a:pPr lvl="1"/>
            <a:r>
              <a:rPr lang="ru-RU" sz="2400" dirty="0"/>
              <a:t>Важные вопросы общественного значения на уровне местного </a:t>
            </a:r>
            <a:r>
              <a:rPr lang="ru-RU" sz="2400" dirty="0" smtClean="0"/>
              <a:t>самоуправления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референдума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48100"/>
            <a:ext cx="53340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7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684584" y="620688"/>
            <a:ext cx="9972600" cy="5292725"/>
          </a:xfrm>
        </p:spPr>
        <p:txBody>
          <a:bodyPr/>
          <a:lstStyle/>
          <a:p>
            <a:pPr lvl="2"/>
            <a:r>
              <a:rPr lang="ru-RU" sz="1800" dirty="0" smtClean="0"/>
              <a:t>Об </a:t>
            </a:r>
            <a:r>
              <a:rPr lang="ru-RU" sz="1800" dirty="0"/>
              <a:t>изменении статуса субъекта (субъектов) РФ, закреплённого в Конституции (но можно на референдум </a:t>
            </a:r>
            <a:r>
              <a:rPr lang="ru-RU" sz="1800" dirty="0" smtClean="0"/>
              <a:t>субъекта)</a:t>
            </a:r>
          </a:p>
          <a:p>
            <a:pPr lvl="2"/>
            <a:r>
              <a:rPr lang="ru-RU" sz="1800" dirty="0" smtClean="0"/>
              <a:t>О </a:t>
            </a:r>
            <a:r>
              <a:rPr lang="ru-RU" sz="1800" dirty="0"/>
              <a:t>досрочном прекращении или продлении срока полномочий Президента РФ, Государственной Думы, а также о проведении досрочных выборов Президента РФ, депутатов ГД либо о перенесении сроков проведения таких выборов</a:t>
            </a:r>
          </a:p>
          <a:p>
            <a:pPr lvl="2"/>
            <a:r>
              <a:rPr lang="ru-RU" sz="1800" dirty="0"/>
              <a:t>Об избрании, о назначении на должность, досрочном прекращении, приостановлении или продлении полномочий лиц, замещающий государственные должности в РФ</a:t>
            </a:r>
          </a:p>
          <a:p>
            <a:pPr lvl="2"/>
            <a:r>
              <a:rPr lang="ru-RU" sz="1800" dirty="0"/>
              <a:t>О персональном составе федеральных органов государственной власти, иных федеральных государственных органов, иных федеральных государственных органов</a:t>
            </a:r>
          </a:p>
          <a:p>
            <a:pPr lvl="2"/>
            <a:r>
              <a:rPr lang="ru-RU" sz="1800" dirty="0"/>
              <a:t>Об избрании, о назначении на должность, досрочном прекращении, приостановлении или продлении срока полномочий органов, или лиц, образованных в соответствии с международным договором</a:t>
            </a:r>
          </a:p>
          <a:p>
            <a:pPr lvl="2"/>
            <a:r>
              <a:rPr lang="ru-RU" sz="1800" dirty="0"/>
              <a:t>О принятии чрезвычайных и срочных мер по обеспечению здоровья и безопасности населения</a:t>
            </a:r>
          </a:p>
          <a:p>
            <a:pPr lvl="2"/>
            <a:r>
              <a:rPr lang="ru-RU" sz="1800" b="1" dirty="0"/>
              <a:t>Отнесённые Конституцией РФ, ФКЗ к исключительной компетенции федеральных органов государственной власти.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24184"/>
            <a:ext cx="8229600" cy="596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НЕ может быть предметом референдума (ч. 5 ст. 6 Закона о референдуме)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94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357850"/>
          </a:xfrm>
        </p:spPr>
        <p:txBody>
          <a:bodyPr/>
          <a:lstStyle/>
          <a:p>
            <a:r>
              <a:rPr lang="ru-RU" sz="2400" i="1" dirty="0" smtClean="0"/>
              <a:t>О сохранении Союза ССР:</a:t>
            </a:r>
          </a:p>
          <a:p>
            <a:r>
              <a:rPr lang="ru-RU" dirty="0" smtClean="0"/>
              <a:t>Считаете </a:t>
            </a:r>
            <a:r>
              <a:rPr lang="ru-RU" dirty="0" smtClean="0"/>
              <a:t>ли Вы </a:t>
            </a:r>
            <a:r>
              <a:rPr lang="ru-RU" b="1" dirty="0" smtClean="0"/>
              <a:t>необходимым </a:t>
            </a:r>
            <a:r>
              <a:rPr lang="ru-RU" b="1" u="sng" dirty="0" smtClean="0"/>
              <a:t>сохранение</a:t>
            </a:r>
            <a:r>
              <a:rPr lang="ru-RU" b="1" dirty="0" smtClean="0"/>
              <a:t> </a:t>
            </a:r>
            <a:r>
              <a:rPr lang="ru-RU" dirty="0" smtClean="0"/>
              <a:t>СССР </a:t>
            </a:r>
            <a:r>
              <a:rPr lang="ru-RU" dirty="0" smtClean="0"/>
              <a:t>как обновлённой федерации равноправных суверенных республик, в которой будут в полной мере гарантироваться права и свободы человека любой национальности</a:t>
            </a:r>
            <a:r>
              <a:rPr lang="ru-RU" dirty="0" smtClean="0"/>
              <a:t>? </a:t>
            </a:r>
            <a:r>
              <a:rPr lang="ru-RU" smtClean="0"/>
              <a:t>(«да – 78%)</a:t>
            </a:r>
            <a:endParaRPr lang="ru-RU" dirty="0" smtClean="0"/>
          </a:p>
          <a:p>
            <a:endParaRPr lang="ru-RU" dirty="0" smtClean="0"/>
          </a:p>
          <a:p>
            <a:r>
              <a:rPr lang="ru-RU" sz="2400" i="1" dirty="0" smtClean="0"/>
              <a:t>О введении поста Президента:</a:t>
            </a:r>
            <a:endParaRPr lang="ru-RU" sz="2400" i="1" dirty="0" smtClean="0"/>
          </a:p>
          <a:p>
            <a:r>
              <a:rPr lang="ru-RU" dirty="0" smtClean="0"/>
              <a:t>Считаете ли Вы необходимым </a:t>
            </a:r>
            <a:r>
              <a:rPr lang="ru-RU" b="1" dirty="0" smtClean="0"/>
              <a:t>введение поста Президента РСФСР</a:t>
            </a:r>
            <a:r>
              <a:rPr lang="ru-RU" dirty="0" smtClean="0"/>
              <a:t>, избираемого всенародным голосованием</a:t>
            </a:r>
            <a:r>
              <a:rPr lang="ru-RU" dirty="0" smtClean="0"/>
              <a:t>? («да» – 71%)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Референдум 1991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0529" y="692696"/>
            <a:ext cx="9194353" cy="5544616"/>
          </a:xfrm>
        </p:spPr>
        <p:txBody>
          <a:bodyPr/>
          <a:lstStyle/>
          <a:p>
            <a:pPr lvl="0"/>
            <a:r>
              <a:rPr lang="ru-RU" sz="2000" dirty="0" smtClean="0"/>
              <a:t>Инициатива </a:t>
            </a:r>
            <a:r>
              <a:rPr lang="ru-RU" sz="2000" dirty="0"/>
              <a:t>референдума </a:t>
            </a:r>
          </a:p>
          <a:p>
            <a:pPr lvl="1"/>
            <a:r>
              <a:rPr lang="ru-RU" sz="1800" dirty="0"/>
              <a:t>Граждане РФ (</a:t>
            </a:r>
            <a:r>
              <a:rPr lang="ru-RU" sz="1800" b="1" dirty="0"/>
              <a:t>2 млн</a:t>
            </a:r>
            <a:r>
              <a:rPr lang="ru-RU" sz="1800" dirty="0"/>
              <a:t>)</a:t>
            </a:r>
          </a:p>
          <a:p>
            <a:pPr lvl="1"/>
            <a:r>
              <a:rPr lang="ru-RU" sz="1800" b="1" dirty="0"/>
              <a:t>Конституционное Собрание </a:t>
            </a:r>
            <a:r>
              <a:rPr lang="ru-RU" sz="1800" dirty="0"/>
              <a:t>– по вопросу принятия новой Конституции РФ</a:t>
            </a:r>
          </a:p>
          <a:p>
            <a:pPr lvl="1"/>
            <a:r>
              <a:rPr lang="ru-RU" sz="1800" dirty="0"/>
              <a:t>Принятие решения компетентного федерального органа государственной власти по проекту нормативного акта или вопросу государственного значения, который в соответствии с </a:t>
            </a:r>
            <a:r>
              <a:rPr lang="ru-RU" sz="1800" b="1" dirty="0"/>
              <a:t>международным договором</a:t>
            </a:r>
            <a:r>
              <a:rPr lang="ru-RU" sz="1800" dirty="0"/>
              <a:t> подлежит вынесению на референдум РФ</a:t>
            </a:r>
          </a:p>
          <a:p>
            <a:pPr lvl="0"/>
            <a:r>
              <a:rPr lang="ru-RU" sz="2000" dirty="0"/>
              <a:t>При инициативе </a:t>
            </a:r>
            <a:r>
              <a:rPr lang="ru-RU" sz="2000" b="1" dirty="0"/>
              <a:t>граждан</a:t>
            </a:r>
            <a:r>
              <a:rPr lang="ru-RU" sz="2000" dirty="0"/>
              <a:t> – </a:t>
            </a:r>
          </a:p>
          <a:p>
            <a:pPr lvl="1"/>
            <a:r>
              <a:rPr lang="ru-RU" sz="1800" dirty="0"/>
              <a:t>Выражение этой </a:t>
            </a:r>
            <a:r>
              <a:rPr lang="ru-RU" sz="1800" dirty="0" smtClean="0"/>
              <a:t>инициативы (подгруппы по </a:t>
            </a:r>
            <a:r>
              <a:rPr lang="en-US" sz="1800" dirty="0" smtClean="0"/>
              <a:t>≥100 </a:t>
            </a:r>
            <a:r>
              <a:rPr lang="ru-RU" sz="1800" dirty="0" smtClean="0"/>
              <a:t>чел в ≥1/2 субъектов РФ); регистрация и </a:t>
            </a:r>
            <a:r>
              <a:rPr lang="ru-RU" sz="1800" b="1" dirty="0" smtClean="0"/>
              <a:t>проверка вопроса</a:t>
            </a:r>
          </a:p>
          <a:p>
            <a:pPr lvl="1"/>
            <a:r>
              <a:rPr lang="ru-RU" sz="1800" dirty="0" smtClean="0"/>
              <a:t>Сбор подписей в поддержку (в одном субъекте ≤50 тыс. подписей; </a:t>
            </a:r>
            <a:r>
              <a:rPr lang="ru-RU" sz="1800" b="1" dirty="0" smtClean="0"/>
              <a:t>45 дней</a:t>
            </a:r>
            <a:r>
              <a:rPr lang="ru-RU" sz="1800" dirty="0" smtClean="0"/>
              <a:t>)</a:t>
            </a:r>
            <a:endParaRPr lang="ru-RU" sz="1800" dirty="0"/>
          </a:p>
          <a:p>
            <a:pPr lvl="1"/>
            <a:r>
              <a:rPr lang="ru-RU" sz="1800" dirty="0"/>
              <a:t>Проверка правильности сбора подписей и подписных листов ЦИК РФ, </a:t>
            </a:r>
          </a:p>
          <a:p>
            <a:pPr lvl="1"/>
            <a:r>
              <a:rPr lang="ru-RU" sz="1800" dirty="0"/>
              <a:t>Принятие этой комиссией решения о достаточности собранных достоверных подписей для назначения референдума</a:t>
            </a:r>
          </a:p>
          <a:p>
            <a:pPr lvl="1"/>
            <a:r>
              <a:rPr lang="ru-RU" sz="1800" dirty="0"/>
              <a:t>Направление своего решения Президенту </a:t>
            </a:r>
            <a:r>
              <a:rPr lang="ru-RU" sz="1800" dirty="0" smtClean="0"/>
              <a:t>РФ, </a:t>
            </a:r>
            <a:r>
              <a:rPr lang="ru-RU" sz="1800" b="1" dirty="0" smtClean="0"/>
              <a:t>который назначает референдум</a:t>
            </a:r>
          </a:p>
          <a:p>
            <a:pPr lvl="1"/>
            <a:endParaRPr lang="ru-RU" sz="1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869" y="-1714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Процедура референдума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83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630393"/>
            <a:ext cx="7416824" cy="4869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</a:rPr>
              <a:t>Народ—источник власти в </a:t>
            </a:r>
            <a:r>
              <a:rPr lang="ru-RU" sz="4400" dirty="0" smtClean="0">
                <a:effectLst/>
              </a:rPr>
              <a:t>России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700" dirty="0" smtClean="0">
                <a:effectLst/>
              </a:rPr>
              <a:t>Прямая и представительная демократия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70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25468"/>
            <a:ext cx="9144000" cy="2975540"/>
          </a:xfrm>
        </p:spPr>
        <p:txBody>
          <a:bodyPr numCol="2"/>
          <a:lstStyle/>
          <a:p>
            <a:pPr lvl="0"/>
            <a:r>
              <a:rPr lang="ru-RU" sz="2400" dirty="0"/>
              <a:t>Референдум признаётся </a:t>
            </a:r>
            <a:r>
              <a:rPr lang="ru-RU" sz="2400" b="1" u="sng" dirty="0"/>
              <a:t>несостоявшимся</a:t>
            </a:r>
            <a:r>
              <a:rPr lang="ru-RU" sz="2400" dirty="0"/>
              <a:t>, если в нём приняло участие </a:t>
            </a:r>
            <a:r>
              <a:rPr lang="ru-RU" sz="2400" b="1" dirty="0"/>
              <a:t>не более половины участников референдума</a:t>
            </a:r>
            <a:r>
              <a:rPr lang="ru-RU" sz="2400" dirty="0"/>
              <a:t>, </a:t>
            </a:r>
            <a:r>
              <a:rPr lang="ru-RU" sz="2400" i="1" dirty="0"/>
              <a:t>внесённых в списки </a:t>
            </a:r>
            <a:r>
              <a:rPr lang="ru-RU" sz="2400" dirty="0"/>
              <a:t>на территории проведения референдума</a:t>
            </a:r>
          </a:p>
          <a:p>
            <a:pPr lvl="2"/>
            <a:endParaRPr lang="ru-RU" sz="1800" dirty="0" smtClean="0"/>
          </a:p>
          <a:p>
            <a:pPr lvl="2"/>
            <a:endParaRPr lang="ru-RU" sz="1800" dirty="0"/>
          </a:p>
          <a:p>
            <a:pPr lvl="0"/>
            <a:r>
              <a:rPr lang="ru-RU" sz="2400" dirty="0" smtClean="0"/>
              <a:t>Решение </a:t>
            </a:r>
            <a:r>
              <a:rPr lang="ru-RU" sz="2400" dirty="0"/>
              <a:t>признаётся </a:t>
            </a:r>
            <a:r>
              <a:rPr lang="ru-RU" sz="2400" b="1" u="sng" dirty="0"/>
              <a:t>непринятым</a:t>
            </a:r>
            <a:r>
              <a:rPr lang="ru-RU" sz="2400" dirty="0"/>
              <a:t> на референдуме, если </a:t>
            </a:r>
            <a:r>
              <a:rPr lang="ru-RU" sz="2400" b="1" dirty="0"/>
              <a:t>за него проголосовало не более половины участников референдума</a:t>
            </a:r>
            <a:r>
              <a:rPr lang="ru-RU" sz="2400" dirty="0"/>
              <a:t>, </a:t>
            </a:r>
            <a:r>
              <a:rPr lang="ru-RU" sz="2400" i="1" dirty="0"/>
              <a:t>принявших участие </a:t>
            </a:r>
            <a:r>
              <a:rPr lang="ru-RU" sz="2400" dirty="0"/>
              <a:t>в голосовании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33051"/>
            <a:ext cx="8229600" cy="4626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Решение, принятое на референдуме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645024"/>
            <a:ext cx="8467601" cy="15696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n-lt"/>
              </a:rPr>
              <a:t>РЕШЕНИЕ,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принятое на референдуме, </a:t>
            </a:r>
            <a:r>
              <a:rPr lang="ru-RU" sz="3200" b="1" i="1" dirty="0">
                <a:solidFill>
                  <a:schemeClr val="bg1"/>
                </a:solidFill>
                <a:latin typeface="+mn-lt"/>
              </a:rPr>
              <a:t>ОБЯЗАТЕЛЬНОЕ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3200" b="1" i="1" dirty="0">
                <a:solidFill>
                  <a:schemeClr val="bg1"/>
                </a:solidFill>
              </a:rPr>
              <a:t>НЕ ТРЕБУЕТ ДОПОЛНИТЕЛЬНОГО </a:t>
            </a:r>
            <a:r>
              <a:rPr lang="ru-RU" sz="3200" b="1" i="1" dirty="0" smtClean="0">
                <a:solidFill>
                  <a:schemeClr val="bg1"/>
                </a:solidFill>
              </a:rPr>
              <a:t>ПОДТВЕРЖДЕНИЯ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6269"/>
            <a:ext cx="2200870" cy="1643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70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980728"/>
            <a:ext cx="9013825" cy="5026372"/>
          </a:xfrm>
        </p:spPr>
        <p:txBody>
          <a:bodyPr/>
          <a:lstStyle/>
          <a:p>
            <a:pPr algn="ctr"/>
            <a:r>
              <a:rPr lang="ru-RU" i="1" dirty="0" smtClean="0"/>
              <a:t>- </a:t>
            </a:r>
            <a:r>
              <a:rPr lang="ru-RU" b="1" i="1" dirty="0"/>
              <a:t>способ избрания </a:t>
            </a:r>
            <a:r>
              <a:rPr lang="ru-RU" i="1" dirty="0"/>
              <a:t>законодательных органов государственной власти, представительных органов </a:t>
            </a:r>
            <a:r>
              <a:rPr lang="ru-RU" i="1" dirty="0" smtClean="0"/>
              <a:t>местного самоуправления, </a:t>
            </a:r>
            <a:r>
              <a:rPr lang="ru-RU" i="1" dirty="0"/>
              <a:t>выборных должностных лиц. </a:t>
            </a:r>
            <a:endParaRPr lang="ru-RU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Выборы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87" y="3049697"/>
            <a:ext cx="5832648" cy="3346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3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7668285"/>
              </p:ext>
            </p:extLst>
          </p:nvPr>
        </p:nvGraphicFramePr>
        <p:xfrm>
          <a:off x="-22671" y="846138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Избирательная система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1" y="129354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- система </a:t>
            </a:r>
            <a:r>
              <a:rPr lang="ru-RU" sz="2400" i="1" dirty="0">
                <a:latin typeface="+mn-lt"/>
              </a:rPr>
              <a:t>общественных отношений в связи и по поводу </a:t>
            </a:r>
            <a:r>
              <a:rPr lang="ru-RU" sz="2400" i="1" dirty="0" smtClean="0">
                <a:latin typeface="+mn-lt"/>
              </a:rPr>
              <a:t>выборов</a:t>
            </a:r>
            <a:endParaRPr lang="ru-RU" i="1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00913"/>
            <a:ext cx="2810167" cy="3586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0071099"/>
              </p:ext>
            </p:extLst>
          </p:nvPr>
        </p:nvGraphicFramePr>
        <p:xfrm>
          <a:off x="251520" y="1481138"/>
          <a:ext cx="8568952" cy="456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975"/>
                <a:gridCol w="5933977"/>
              </a:tblGrid>
              <a:tr h="388267"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Выборный</a:t>
                      </a:r>
                      <a:r>
                        <a:rPr lang="ru-RU" baseline="0" dirty="0" smtClean="0"/>
                        <a:t> орган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Используемая</a:t>
                      </a:r>
                      <a:r>
                        <a:rPr lang="ru-RU" baseline="0" dirty="0" smtClean="0"/>
                        <a:t> избирательная система</a:t>
                      </a:r>
                      <a:endParaRPr lang="ru-RU" dirty="0"/>
                    </a:p>
                  </a:txBody>
                  <a:tcPr/>
                </a:tc>
              </a:tr>
              <a:tr h="3882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Президент 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Мажоритарная, абсолютного большинства</a:t>
                      </a:r>
                      <a:endParaRPr lang="ru-RU" dirty="0"/>
                    </a:p>
                  </a:txBody>
                  <a:tcPr/>
                </a:tc>
              </a:tr>
              <a:tr h="124458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Государственная Дума</a:t>
                      </a:r>
                      <a:r>
                        <a:rPr lang="ru-RU" b="1" baseline="0" dirty="0" smtClean="0"/>
                        <a:t> ФС 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Смешанная:</a:t>
                      </a:r>
                    </a:p>
                    <a:p>
                      <a:r>
                        <a:rPr lang="ru-RU" dirty="0" smtClean="0"/>
                        <a:t>*</a:t>
                      </a:r>
                      <a:r>
                        <a:rPr lang="ru-RU" baseline="0" dirty="0" smtClean="0"/>
                        <a:t> 225 депутатов – пропорциональная система (квота </a:t>
                      </a:r>
                      <a:r>
                        <a:rPr lang="ru-RU" baseline="0" dirty="0" err="1" smtClean="0"/>
                        <a:t>Хэйра</a:t>
                      </a:r>
                      <a:r>
                        <a:rPr lang="ru-RU" baseline="0" dirty="0" smtClean="0"/>
                        <a:t>)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* 225 депутатов – мажоритарная система</a:t>
                      </a:r>
                      <a:endParaRPr lang="ru-RU" dirty="0"/>
                    </a:p>
                  </a:txBody>
                  <a:tcPr/>
                </a:tc>
              </a:tr>
              <a:tr h="3882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Главы субъектов 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Мажоритарная</a:t>
                      </a:r>
                      <a:endParaRPr lang="ru-RU" dirty="0"/>
                    </a:p>
                  </a:txBody>
                  <a:tcPr/>
                </a:tc>
              </a:tr>
              <a:tr h="124458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Законодательные (представительные) органы субъектов 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Пропорциональная</a:t>
                      </a:r>
                      <a:endParaRPr lang="ru-RU" dirty="0"/>
                    </a:p>
                  </a:txBody>
                  <a:tcPr/>
                </a:tc>
              </a:tr>
              <a:tr h="67016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Органы местного самоуправления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решени</a:t>
                      </a:r>
                      <a:r>
                        <a:rPr lang="ru-RU" baseline="0" dirty="0" smtClean="0"/>
                        <a:t>ю самого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местного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самоуправления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Выборные органы в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97" y="3859032"/>
            <a:ext cx="3745603" cy="2539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8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избирательного права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170816"/>
              </p:ext>
            </p:extLst>
          </p:nvPr>
        </p:nvGraphicFramePr>
        <p:xfrm>
          <a:off x="107504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36" y="3346846"/>
            <a:ext cx="4712964" cy="3157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90451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138"/>
            <a:ext cx="8712968" cy="4525962"/>
          </a:xfrm>
        </p:spPr>
        <p:txBody>
          <a:bodyPr/>
          <a:lstStyle/>
          <a:p>
            <a:r>
              <a:rPr lang="ru-RU" sz="3200" dirty="0" smtClean="0"/>
              <a:t>1</a:t>
            </a:r>
            <a:r>
              <a:rPr lang="ru-RU" sz="3200" dirty="0"/>
              <a:t>. Российская Федерация - Россия есть </a:t>
            </a:r>
            <a:r>
              <a:rPr lang="ru-RU" sz="3200" b="1" i="1" u="sng" dirty="0">
                <a:solidFill>
                  <a:schemeClr val="accent1">
                    <a:lumMod val="75000"/>
                  </a:schemeClr>
                </a:solidFill>
              </a:rPr>
              <a:t>демократическое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/>
              <a:t>федеративное правовое государство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республиканской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формой </a:t>
            </a:r>
            <a:r>
              <a:rPr lang="ru-RU" sz="3200" dirty="0"/>
              <a:t>правления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497549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Статья 1 Конституции </a:t>
            </a:r>
            <a:r>
              <a:rPr lang="ru-RU" sz="4400" dirty="0" smtClean="0"/>
              <a:t>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3616908" cy="3604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3" y="1124744"/>
            <a:ext cx="8906321" cy="5283994"/>
          </a:xfrm>
        </p:spPr>
        <p:txBody>
          <a:bodyPr/>
          <a:lstStyle/>
          <a:p>
            <a:pPr algn="ctr"/>
            <a:r>
              <a:rPr lang="ru-RU" dirty="0" smtClean="0"/>
              <a:t>От греч. </a:t>
            </a:r>
            <a:r>
              <a:rPr lang="en-US" dirty="0" smtClean="0"/>
              <a:t>D</a:t>
            </a:r>
            <a:r>
              <a:rPr lang="ru-RU" dirty="0" err="1" smtClean="0"/>
              <a:t>emos</a:t>
            </a:r>
            <a:r>
              <a:rPr lang="ru-RU" dirty="0" smtClean="0"/>
              <a:t> </a:t>
            </a:r>
            <a:r>
              <a:rPr lang="ru-RU" dirty="0"/>
              <a:t>– «народ» и </a:t>
            </a:r>
            <a:r>
              <a:rPr lang="ru-RU" dirty="0" err="1"/>
              <a:t>kratos</a:t>
            </a:r>
            <a:r>
              <a:rPr lang="ru-RU" dirty="0"/>
              <a:t> – «власть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b="1" dirty="0"/>
              <a:t>Статья </a:t>
            </a:r>
            <a:r>
              <a:rPr lang="ru-RU" b="1" dirty="0" smtClean="0"/>
              <a:t>3 Конституции РФ</a:t>
            </a:r>
            <a:endParaRPr lang="ru-RU" b="1" dirty="0"/>
          </a:p>
          <a:p>
            <a:r>
              <a:rPr lang="ru-RU" dirty="0"/>
              <a:t>1. Носителем суверенитета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единственным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источником власти</a:t>
            </a:r>
            <a:r>
              <a:rPr lang="ru-RU" b="1" dirty="0"/>
              <a:t> </a:t>
            </a:r>
            <a:r>
              <a:rPr lang="ru-RU" dirty="0"/>
              <a:t>в Российской </a:t>
            </a:r>
            <a:r>
              <a:rPr lang="ru-RU" dirty="0" smtClean="0"/>
              <a:t>Федерации </a:t>
            </a:r>
            <a:r>
              <a:rPr lang="ru-RU" dirty="0"/>
              <a:t>является ее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многонациональный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народ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Никто не может присваивать власть в Российской Федерации</a:t>
            </a:r>
            <a:r>
              <a:rPr lang="ru-RU" dirty="0"/>
              <a:t>. Захват власти или присвоение властных полномочий преследуется по федеральному закону.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Демократия – власть народа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50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Власть народа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4495820"/>
              </p:ext>
            </p:extLst>
          </p:nvPr>
        </p:nvGraphicFramePr>
        <p:xfrm>
          <a:off x="107503" y="908720"/>
          <a:ext cx="890632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322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056534"/>
              </p:ext>
            </p:extLst>
          </p:nvPr>
        </p:nvGraphicFramePr>
        <p:xfrm>
          <a:off x="461184" y="3211667"/>
          <a:ext cx="8229600" cy="32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Связанные конституционные права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0717" y="1268760"/>
            <a:ext cx="83732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Без них государство не будет демократическим!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>
                <a:latin typeface="+mn-lt"/>
              </a:rPr>
              <a:t>Оба права – политические (ст. 32 Конституции РФ)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1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33329801"/>
              </p:ext>
            </p:extLst>
          </p:nvPr>
        </p:nvGraphicFramePr>
        <p:xfrm>
          <a:off x="13270" y="2276872"/>
          <a:ext cx="9144000" cy="449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954" y="-182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Демократия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6798" y="768815"/>
            <a:ext cx="8820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n-lt"/>
              </a:rPr>
              <a:t>Статья 3 Конституции РФ</a:t>
            </a:r>
          </a:p>
          <a:p>
            <a:r>
              <a:rPr lang="ru-RU" sz="2400" dirty="0">
                <a:latin typeface="+mn-lt"/>
              </a:rPr>
              <a:t>2. Народ осуществляет свою власть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непосредственно</a:t>
            </a:r>
            <a:r>
              <a:rPr lang="ru-RU" sz="2400" dirty="0">
                <a:latin typeface="+mn-lt"/>
              </a:rPr>
              <a:t>, а также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через органы </a:t>
            </a:r>
            <a:r>
              <a:rPr lang="ru-RU" sz="2400" dirty="0">
                <a:latin typeface="+mn-lt"/>
              </a:rPr>
              <a:t>государственной власти и органы местного самоуправления.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72514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Народ сам </a:t>
            </a:r>
          </a:p>
          <a:p>
            <a:r>
              <a:rPr lang="ru-RU" dirty="0" smtClean="0">
                <a:latin typeface="+mn-lt"/>
              </a:rPr>
              <a:t>осуществляет государственную </a:t>
            </a:r>
          </a:p>
          <a:p>
            <a:r>
              <a:rPr lang="ru-RU" dirty="0" smtClean="0">
                <a:latin typeface="+mn-lt"/>
              </a:rPr>
              <a:t>власть или власть </a:t>
            </a:r>
          </a:p>
          <a:p>
            <a:r>
              <a:rPr lang="ru-RU" dirty="0" smtClean="0">
                <a:latin typeface="+mn-lt"/>
              </a:rPr>
              <a:t>местного самоуправления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4725145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Осуществление народов власти через выборные учреждения, которые представляют граждан</a:t>
            </a:r>
            <a:endParaRPr lang="ru-RU" dirty="0">
              <a:latin typeface="+mn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285992"/>
            <a:ext cx="2520280" cy="3516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5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89462"/>
          </a:xfrm>
        </p:spPr>
        <p:txBody>
          <a:bodyPr/>
          <a:lstStyle/>
          <a:p>
            <a:r>
              <a:rPr lang="ru-RU" b="1" dirty="0" smtClean="0"/>
              <a:t>Статья 3 Конституции РФ</a:t>
            </a:r>
          </a:p>
          <a:p>
            <a:r>
              <a:rPr lang="ru-RU" dirty="0" smtClean="0"/>
              <a:t>3</a:t>
            </a:r>
            <a:r>
              <a:rPr lang="ru-RU" dirty="0"/>
              <a:t>. Высшим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непосредственным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выражением власти народа являются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референдум</a:t>
            </a:r>
            <a:r>
              <a:rPr lang="ru-RU" dirty="0"/>
              <a:t> и свободные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выборы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marL="109537" indent="0">
              <a:buNone/>
            </a:pPr>
            <a:endParaRPr lang="ru-RU" dirty="0" smtClean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Непосредственная демократия в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98" y="2852936"/>
            <a:ext cx="5147727" cy="3685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78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9154477"/>
              </p:ext>
            </p:extLst>
          </p:nvPr>
        </p:nvGraphicFramePr>
        <p:xfrm>
          <a:off x="0" y="1336288"/>
          <a:ext cx="92525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Непосредственная демократия в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46" y="1566182"/>
            <a:ext cx="3658254" cy="2434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2705</TotalTime>
  <Words>979</Words>
  <Application>Microsoft Office PowerPoint</Application>
  <PresentationFormat>Экран (4:3)</PresentationFormat>
  <Paragraphs>198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Школа Права при Юридическом факультете МГУ</vt:lpstr>
      <vt:lpstr>Народ—источник власти в России  Прямая и представительная демократия</vt:lpstr>
      <vt:lpstr>Статья 1 Конституции РФ</vt:lpstr>
      <vt:lpstr>Демократия – власть народа</vt:lpstr>
      <vt:lpstr>Власть народа</vt:lpstr>
      <vt:lpstr>Связанные конституционные права</vt:lpstr>
      <vt:lpstr>Демократия</vt:lpstr>
      <vt:lpstr>Непосредственная демократия в России</vt:lpstr>
      <vt:lpstr>Непосредственная демократия в России</vt:lpstr>
      <vt:lpstr>«Отзыв и наказы» </vt:lpstr>
      <vt:lpstr>«Современный пример» (Устав МО Выхино-Жулебино)</vt:lpstr>
      <vt:lpstr>Российская общественная инициатива </vt:lpstr>
      <vt:lpstr>Инициатива «Мой дом - моя крепость»</vt:lpstr>
      <vt:lpstr>Референдум в России</vt:lpstr>
      <vt:lpstr>Референдумы в истории России</vt:lpstr>
      <vt:lpstr>Предмет референдума</vt:lpstr>
      <vt:lpstr>НЕ может быть предметом референдума (ч. 5 ст. 6 Закона о референдуме)</vt:lpstr>
      <vt:lpstr>Референдум 1991 г.</vt:lpstr>
      <vt:lpstr>Процедура референдума</vt:lpstr>
      <vt:lpstr>Решение, принятое на референдуме</vt:lpstr>
      <vt:lpstr>Выборы</vt:lpstr>
      <vt:lpstr>Избирательная система</vt:lpstr>
      <vt:lpstr>Выборные органы в Российской Федерации</vt:lpstr>
      <vt:lpstr>Принципы избирательного права России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User</cp:lastModifiedBy>
  <cp:revision>252</cp:revision>
  <dcterms:created xsi:type="dcterms:W3CDTF">2014-11-15T05:55:52Z</dcterms:created>
  <dcterms:modified xsi:type="dcterms:W3CDTF">2016-01-13T15:30:56Z</dcterms:modified>
</cp:coreProperties>
</file>