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34"/>
  </p:notesMasterIdLst>
  <p:sldIdLst>
    <p:sldId id="256" r:id="rId2"/>
    <p:sldId id="268" r:id="rId3"/>
    <p:sldId id="281" r:id="rId4"/>
    <p:sldId id="282" r:id="rId5"/>
    <p:sldId id="276" r:id="rId6"/>
    <p:sldId id="277" r:id="rId7"/>
    <p:sldId id="278" r:id="rId8"/>
    <p:sldId id="283" r:id="rId9"/>
    <p:sldId id="279" r:id="rId10"/>
    <p:sldId id="280" r:id="rId11"/>
    <p:sldId id="284" r:id="rId12"/>
    <p:sldId id="290" r:id="rId13"/>
    <p:sldId id="285" r:id="rId14"/>
    <p:sldId id="286" r:id="rId15"/>
    <p:sldId id="287" r:id="rId16"/>
    <p:sldId id="288" r:id="rId17"/>
    <p:sldId id="296" r:id="rId18"/>
    <p:sldId id="289" r:id="rId19"/>
    <p:sldId id="291" r:id="rId20"/>
    <p:sldId id="292" r:id="rId21"/>
    <p:sldId id="300" r:id="rId22"/>
    <p:sldId id="293" r:id="rId23"/>
    <p:sldId id="297" r:id="rId24"/>
    <p:sldId id="298" r:id="rId25"/>
    <p:sldId id="299" r:id="rId26"/>
    <p:sldId id="294" r:id="rId27"/>
    <p:sldId id="301" r:id="rId28"/>
    <p:sldId id="305" r:id="rId29"/>
    <p:sldId id="295" r:id="rId30"/>
    <p:sldId id="302" r:id="rId31"/>
    <p:sldId id="303" r:id="rId32"/>
    <p:sldId id="27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Афанасьев" initials="СА" lastIdx="1" clrIdx="0">
    <p:extLst>
      <p:ext uri="{19B8F6BF-5375-455C-9EA6-DF929625EA0E}">
        <p15:presenceInfo xmlns:p15="http://schemas.microsoft.com/office/powerpoint/2012/main" userId="2184bba8547220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019" autoAdjust="0"/>
  </p:normalViewPr>
  <p:slideViewPr>
    <p:cSldViewPr>
      <p:cViewPr varScale="1">
        <p:scale>
          <a:sx n="59" d="100"/>
          <a:sy n="59" d="100"/>
        </p:scale>
        <p:origin x="15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16T22:40:38.231" idx="1">
    <p:pos x="2409" y="20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22094-515A-4E23-A03F-5A10C5086AC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66A032-3A3D-4F49-9379-FB14E6861723}">
      <dgm:prSet/>
      <dgm:spPr/>
      <dgm:t>
        <a:bodyPr/>
        <a:lstStyle/>
        <a:p>
          <a:pPr rtl="0"/>
          <a:r>
            <a:rPr lang="ru-RU" dirty="0" smtClean="0"/>
            <a:t>- совокупность всех видов судов, которые есть и могут существовать в нашей стране.</a:t>
          </a:r>
          <a:endParaRPr lang="ru-RU" dirty="0"/>
        </a:p>
      </dgm:t>
    </dgm:pt>
    <dgm:pt modelId="{E50D2C22-8AD0-4555-A39A-24D91F943C86}" type="parTrans" cxnId="{48A4E765-DE2F-4378-8D63-05219ECD087F}">
      <dgm:prSet/>
      <dgm:spPr/>
      <dgm:t>
        <a:bodyPr/>
        <a:lstStyle/>
        <a:p>
          <a:endParaRPr lang="ru-RU"/>
        </a:p>
      </dgm:t>
    </dgm:pt>
    <dgm:pt modelId="{0F65CAF2-E104-4307-BA41-5ED405408CAE}" type="sibTrans" cxnId="{48A4E765-DE2F-4378-8D63-05219ECD087F}">
      <dgm:prSet/>
      <dgm:spPr/>
      <dgm:t>
        <a:bodyPr/>
        <a:lstStyle/>
        <a:p>
          <a:endParaRPr lang="ru-RU"/>
        </a:p>
      </dgm:t>
    </dgm:pt>
    <dgm:pt modelId="{D5468ABA-D24E-46ED-AD57-B802A626D5EB}">
      <dgm:prSet/>
      <dgm:spPr/>
      <dgm:t>
        <a:bodyPr/>
        <a:lstStyle/>
        <a:p>
          <a:pPr rtl="0"/>
          <a:r>
            <a:rPr lang="ru-RU" smtClean="0"/>
            <a:t>Ч. 3 ст. 118 Конституции: юридической базой судебной системы являются:</a:t>
          </a:r>
          <a:endParaRPr lang="ru-RU"/>
        </a:p>
      </dgm:t>
    </dgm:pt>
    <dgm:pt modelId="{7E110BD9-2C6B-4445-9F69-716A20047F61}" type="parTrans" cxnId="{48C21977-18A9-49CD-B770-74CEAAAF0F51}">
      <dgm:prSet/>
      <dgm:spPr/>
      <dgm:t>
        <a:bodyPr/>
        <a:lstStyle/>
        <a:p>
          <a:endParaRPr lang="ru-RU"/>
        </a:p>
      </dgm:t>
    </dgm:pt>
    <dgm:pt modelId="{D28B52B4-3C81-400A-B4FD-26424A28EDD5}" type="sibTrans" cxnId="{48C21977-18A9-49CD-B770-74CEAAAF0F51}">
      <dgm:prSet/>
      <dgm:spPr/>
      <dgm:t>
        <a:bodyPr/>
        <a:lstStyle/>
        <a:p>
          <a:endParaRPr lang="ru-RU"/>
        </a:p>
      </dgm:t>
    </dgm:pt>
    <dgm:pt modelId="{710ADD76-2ADD-476C-8A9D-CABF366DF19B}">
      <dgm:prSet/>
      <dgm:spPr/>
      <dgm:t>
        <a:bodyPr/>
        <a:lstStyle/>
        <a:p>
          <a:pPr rtl="0"/>
          <a:r>
            <a:rPr lang="ru-RU" smtClean="0"/>
            <a:t>Конституция РФ (глава 7)</a:t>
          </a:r>
          <a:endParaRPr lang="ru-RU"/>
        </a:p>
      </dgm:t>
    </dgm:pt>
    <dgm:pt modelId="{021C7359-DCEF-4908-9E20-DE11B77F02B6}" type="parTrans" cxnId="{0A85F0CD-23A6-483D-8031-5CA1BEBD76EE}">
      <dgm:prSet/>
      <dgm:spPr/>
      <dgm:t>
        <a:bodyPr/>
        <a:lstStyle/>
        <a:p>
          <a:endParaRPr lang="ru-RU"/>
        </a:p>
      </dgm:t>
    </dgm:pt>
    <dgm:pt modelId="{4D1B445A-8D2C-493A-B546-560104FEE92A}" type="sibTrans" cxnId="{0A85F0CD-23A6-483D-8031-5CA1BEBD76EE}">
      <dgm:prSet/>
      <dgm:spPr/>
      <dgm:t>
        <a:bodyPr/>
        <a:lstStyle/>
        <a:p>
          <a:endParaRPr lang="ru-RU"/>
        </a:p>
      </dgm:t>
    </dgm:pt>
    <dgm:pt modelId="{D0C09894-7D2B-4CCE-8C1D-46D480C23853}">
      <dgm:prSet/>
      <dgm:spPr/>
      <dgm:t>
        <a:bodyPr/>
        <a:lstStyle/>
        <a:p>
          <a:pPr rtl="0"/>
          <a:r>
            <a:rPr lang="ru-RU" smtClean="0"/>
            <a:t>ФКЗ</a:t>
          </a:r>
          <a:endParaRPr lang="ru-RU"/>
        </a:p>
      </dgm:t>
    </dgm:pt>
    <dgm:pt modelId="{65A73B10-FAF5-496A-8B1F-E9B1E28BAB42}" type="parTrans" cxnId="{9F8327B1-301E-48C6-80BB-729BA83C0EB8}">
      <dgm:prSet/>
      <dgm:spPr/>
      <dgm:t>
        <a:bodyPr/>
        <a:lstStyle/>
        <a:p>
          <a:endParaRPr lang="ru-RU"/>
        </a:p>
      </dgm:t>
    </dgm:pt>
    <dgm:pt modelId="{0AB14554-E02A-4F2B-8E94-8BC927AF9A85}" type="sibTrans" cxnId="{9F8327B1-301E-48C6-80BB-729BA83C0EB8}">
      <dgm:prSet/>
      <dgm:spPr/>
      <dgm:t>
        <a:bodyPr/>
        <a:lstStyle/>
        <a:p>
          <a:endParaRPr lang="ru-RU"/>
        </a:p>
      </dgm:t>
    </dgm:pt>
    <dgm:pt modelId="{FA321734-9217-4484-B208-BE4C34EF2355}">
      <dgm:prSet/>
      <dgm:spPr>
        <a:solidFill>
          <a:srgbClr val="C00000"/>
        </a:solidFill>
      </dgm:spPr>
      <dgm:t>
        <a:bodyPr/>
        <a:lstStyle/>
        <a:p>
          <a:pPr algn="ctr" rtl="0"/>
          <a:r>
            <a:rPr lang="ru-RU" dirty="0" smtClean="0"/>
            <a:t>Конституция запрещает создание чрезвычайных судов или осуществление правосудия иными органами</a:t>
          </a:r>
          <a:endParaRPr lang="ru-RU" dirty="0"/>
        </a:p>
      </dgm:t>
    </dgm:pt>
    <dgm:pt modelId="{8E16F2BF-7671-45FA-9DA9-D4679B639A09}" type="parTrans" cxnId="{B0894EE5-4D11-42D2-8C8B-19FA3C46388C}">
      <dgm:prSet/>
      <dgm:spPr/>
      <dgm:t>
        <a:bodyPr/>
        <a:lstStyle/>
        <a:p>
          <a:endParaRPr lang="ru-RU"/>
        </a:p>
      </dgm:t>
    </dgm:pt>
    <dgm:pt modelId="{3457BAB3-7F1D-49B9-80D5-D3079484407D}" type="sibTrans" cxnId="{B0894EE5-4D11-42D2-8C8B-19FA3C46388C}">
      <dgm:prSet/>
      <dgm:spPr/>
      <dgm:t>
        <a:bodyPr/>
        <a:lstStyle/>
        <a:p>
          <a:endParaRPr lang="ru-RU"/>
        </a:p>
      </dgm:t>
    </dgm:pt>
    <dgm:pt modelId="{B3B4A35F-BCE0-415B-B85E-CB4933DC3C6C}" type="pres">
      <dgm:prSet presAssocID="{F8122094-515A-4E23-A03F-5A10C5086A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5FA7A-F626-4DF3-B22D-F8ACD62F4891}" type="pres">
      <dgm:prSet presAssocID="{B666A032-3A3D-4F49-9379-FB14E68617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1D3AE-F19F-4153-870B-15DF6F06445D}" type="pres">
      <dgm:prSet presAssocID="{0F65CAF2-E104-4307-BA41-5ED405408CAE}" presName="spacer" presStyleCnt="0"/>
      <dgm:spPr/>
    </dgm:pt>
    <dgm:pt modelId="{96A3BEB6-F642-44DB-B07D-E8305C28E3BF}" type="pres">
      <dgm:prSet presAssocID="{D5468ABA-D24E-46ED-AD57-B802A626D5E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82062-1BAB-41B8-9AA3-11AA7685B8C6}" type="pres">
      <dgm:prSet presAssocID="{D5468ABA-D24E-46ED-AD57-B802A626D5E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578C6-C6C8-4CFB-89FF-A6BFA07578A3}" type="pres">
      <dgm:prSet presAssocID="{FA321734-9217-4484-B208-BE4C34EF235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3F8C0F-D89D-4973-B72C-CF6DE0D88C63}" type="presOf" srcId="{D5468ABA-D24E-46ED-AD57-B802A626D5EB}" destId="{96A3BEB6-F642-44DB-B07D-E8305C28E3BF}" srcOrd="0" destOrd="0" presId="urn:microsoft.com/office/officeart/2005/8/layout/vList2"/>
    <dgm:cxn modelId="{7118FA87-F46D-441D-BBB4-2D4253680FAB}" type="presOf" srcId="{D0C09894-7D2B-4CCE-8C1D-46D480C23853}" destId="{FA482062-1BAB-41B8-9AA3-11AA7685B8C6}" srcOrd="0" destOrd="1" presId="urn:microsoft.com/office/officeart/2005/8/layout/vList2"/>
    <dgm:cxn modelId="{0A85F0CD-23A6-483D-8031-5CA1BEBD76EE}" srcId="{D5468ABA-D24E-46ED-AD57-B802A626D5EB}" destId="{710ADD76-2ADD-476C-8A9D-CABF366DF19B}" srcOrd="0" destOrd="0" parTransId="{021C7359-DCEF-4908-9E20-DE11B77F02B6}" sibTransId="{4D1B445A-8D2C-493A-B546-560104FEE92A}"/>
    <dgm:cxn modelId="{FA77F13F-41E0-4DE9-8328-CA06EF953098}" type="presOf" srcId="{F8122094-515A-4E23-A03F-5A10C5086AC0}" destId="{B3B4A35F-BCE0-415B-B85E-CB4933DC3C6C}" srcOrd="0" destOrd="0" presId="urn:microsoft.com/office/officeart/2005/8/layout/vList2"/>
    <dgm:cxn modelId="{48C21977-18A9-49CD-B770-74CEAAAF0F51}" srcId="{F8122094-515A-4E23-A03F-5A10C5086AC0}" destId="{D5468ABA-D24E-46ED-AD57-B802A626D5EB}" srcOrd="1" destOrd="0" parTransId="{7E110BD9-2C6B-4445-9F69-716A20047F61}" sibTransId="{D28B52B4-3C81-400A-B4FD-26424A28EDD5}"/>
    <dgm:cxn modelId="{48A4E765-DE2F-4378-8D63-05219ECD087F}" srcId="{F8122094-515A-4E23-A03F-5A10C5086AC0}" destId="{B666A032-3A3D-4F49-9379-FB14E6861723}" srcOrd="0" destOrd="0" parTransId="{E50D2C22-8AD0-4555-A39A-24D91F943C86}" sibTransId="{0F65CAF2-E104-4307-BA41-5ED405408CAE}"/>
    <dgm:cxn modelId="{F9BE783C-B09C-456D-91CC-832ABB1F7EFD}" type="presOf" srcId="{B666A032-3A3D-4F49-9379-FB14E6861723}" destId="{8915FA7A-F626-4DF3-B22D-F8ACD62F4891}" srcOrd="0" destOrd="0" presId="urn:microsoft.com/office/officeart/2005/8/layout/vList2"/>
    <dgm:cxn modelId="{B0894EE5-4D11-42D2-8C8B-19FA3C46388C}" srcId="{F8122094-515A-4E23-A03F-5A10C5086AC0}" destId="{FA321734-9217-4484-B208-BE4C34EF2355}" srcOrd="2" destOrd="0" parTransId="{8E16F2BF-7671-45FA-9DA9-D4679B639A09}" sibTransId="{3457BAB3-7F1D-49B9-80D5-D3079484407D}"/>
    <dgm:cxn modelId="{1EBF0873-E14B-4A00-BCA0-579D056273B5}" type="presOf" srcId="{710ADD76-2ADD-476C-8A9D-CABF366DF19B}" destId="{FA482062-1BAB-41B8-9AA3-11AA7685B8C6}" srcOrd="0" destOrd="0" presId="urn:microsoft.com/office/officeart/2005/8/layout/vList2"/>
    <dgm:cxn modelId="{5DA9CE87-B520-4374-8FC7-6F25A756E7B6}" type="presOf" srcId="{FA321734-9217-4484-B208-BE4C34EF2355}" destId="{3CD578C6-C6C8-4CFB-89FF-A6BFA07578A3}" srcOrd="0" destOrd="0" presId="urn:microsoft.com/office/officeart/2005/8/layout/vList2"/>
    <dgm:cxn modelId="{9F8327B1-301E-48C6-80BB-729BA83C0EB8}" srcId="{D5468ABA-D24E-46ED-AD57-B802A626D5EB}" destId="{D0C09894-7D2B-4CCE-8C1D-46D480C23853}" srcOrd="1" destOrd="0" parTransId="{65A73B10-FAF5-496A-8B1F-E9B1E28BAB42}" sibTransId="{0AB14554-E02A-4F2B-8E94-8BC927AF9A85}"/>
    <dgm:cxn modelId="{DDE9F511-15C1-4882-B990-E81E7602F91C}" type="presParOf" srcId="{B3B4A35F-BCE0-415B-B85E-CB4933DC3C6C}" destId="{8915FA7A-F626-4DF3-B22D-F8ACD62F4891}" srcOrd="0" destOrd="0" presId="urn:microsoft.com/office/officeart/2005/8/layout/vList2"/>
    <dgm:cxn modelId="{F5523A47-056D-4E9B-8DA1-03C9A89B63A5}" type="presParOf" srcId="{B3B4A35F-BCE0-415B-B85E-CB4933DC3C6C}" destId="{86C1D3AE-F19F-4153-870B-15DF6F06445D}" srcOrd="1" destOrd="0" presId="urn:microsoft.com/office/officeart/2005/8/layout/vList2"/>
    <dgm:cxn modelId="{4DE5371C-143E-405C-80A1-17A3AA0DBE87}" type="presParOf" srcId="{B3B4A35F-BCE0-415B-B85E-CB4933DC3C6C}" destId="{96A3BEB6-F642-44DB-B07D-E8305C28E3BF}" srcOrd="2" destOrd="0" presId="urn:microsoft.com/office/officeart/2005/8/layout/vList2"/>
    <dgm:cxn modelId="{C8D662F9-68B5-4F89-ACB8-D76ED25A8121}" type="presParOf" srcId="{B3B4A35F-BCE0-415B-B85E-CB4933DC3C6C}" destId="{FA482062-1BAB-41B8-9AA3-11AA7685B8C6}" srcOrd="3" destOrd="0" presId="urn:microsoft.com/office/officeart/2005/8/layout/vList2"/>
    <dgm:cxn modelId="{78D6BA00-0137-4EAC-9027-C71784E77F19}" type="presParOf" srcId="{B3B4A35F-BCE0-415B-B85E-CB4933DC3C6C}" destId="{3CD578C6-C6C8-4CFB-89FF-A6BFA07578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14B3A2-D688-4F89-A566-15AB3209A15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1D36C78E-93B5-443E-BE3A-6BB0DA403DFD}">
      <dgm:prSet/>
      <dgm:spPr/>
      <dgm:t>
        <a:bodyPr/>
        <a:lstStyle/>
        <a:p>
          <a:pPr rtl="0"/>
          <a:r>
            <a:rPr lang="ru-RU" smtClean="0"/>
            <a:t>Акты или их отдельные положения, признанные неконституцинными (не соответствующими Конституции РФ) – </a:t>
          </a:r>
          <a:r>
            <a:rPr lang="ru-RU" b="1" smtClean="0"/>
            <a:t>утрачивают силу</a:t>
          </a:r>
          <a:endParaRPr lang="ru-RU"/>
        </a:p>
      </dgm:t>
    </dgm:pt>
    <dgm:pt modelId="{F92D777F-0404-4E2E-B0B1-FF708AC5CC3D}" type="parTrans" cxnId="{085213FA-6C00-498F-A99B-471DE4E2152E}">
      <dgm:prSet/>
      <dgm:spPr/>
      <dgm:t>
        <a:bodyPr/>
        <a:lstStyle/>
        <a:p>
          <a:endParaRPr lang="ru-RU"/>
        </a:p>
      </dgm:t>
    </dgm:pt>
    <dgm:pt modelId="{938DD2B0-1BD1-4C79-AB5D-F760D7207F73}" type="sibTrans" cxnId="{085213FA-6C00-498F-A99B-471DE4E2152E}">
      <dgm:prSet/>
      <dgm:spPr/>
      <dgm:t>
        <a:bodyPr/>
        <a:lstStyle/>
        <a:p>
          <a:endParaRPr lang="ru-RU"/>
        </a:p>
      </dgm:t>
    </dgm:pt>
    <dgm:pt modelId="{75598BAD-9804-4287-ABBF-D21BFCB47CCE}">
      <dgm:prSet/>
      <dgm:spPr/>
      <dgm:t>
        <a:bodyPr/>
        <a:lstStyle/>
        <a:p>
          <a:pPr rtl="0"/>
          <a:r>
            <a:rPr lang="ru-RU" smtClean="0"/>
            <a:t>Международные договоры, не соответствующие Конституции РФ, не подлежат введению в действие и применению</a:t>
          </a:r>
          <a:endParaRPr lang="ru-RU"/>
        </a:p>
      </dgm:t>
    </dgm:pt>
    <dgm:pt modelId="{6C0B9A25-C31B-4113-AEFF-420294E93858}" type="parTrans" cxnId="{12E80C08-B033-42B5-AB67-4FFC0DCFEB74}">
      <dgm:prSet/>
      <dgm:spPr/>
      <dgm:t>
        <a:bodyPr/>
        <a:lstStyle/>
        <a:p>
          <a:endParaRPr lang="ru-RU"/>
        </a:p>
      </dgm:t>
    </dgm:pt>
    <dgm:pt modelId="{8D04193B-8B54-40E6-BD6C-985262C0AC44}" type="sibTrans" cxnId="{12E80C08-B033-42B5-AB67-4FFC0DCFEB74}">
      <dgm:prSet/>
      <dgm:spPr/>
      <dgm:t>
        <a:bodyPr/>
        <a:lstStyle/>
        <a:p>
          <a:endParaRPr lang="ru-RU"/>
        </a:p>
      </dgm:t>
    </dgm:pt>
    <dgm:pt modelId="{CBC5DD99-3E40-4A7F-9914-E23C531AFBC4}" type="pres">
      <dgm:prSet presAssocID="{BA14B3A2-D688-4F89-A566-15AB3209A1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63B787-C4FF-49DB-AE2A-03AA4F6B4875}" type="pres">
      <dgm:prSet presAssocID="{1D36C78E-93B5-443E-BE3A-6BB0DA403DF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200FF-0907-45CD-A8E2-DB019D19D624}" type="pres">
      <dgm:prSet presAssocID="{938DD2B0-1BD1-4C79-AB5D-F760D7207F73}" presName="spacer" presStyleCnt="0"/>
      <dgm:spPr/>
    </dgm:pt>
    <dgm:pt modelId="{3FFBD240-9992-4B62-A73A-FB09465B6F89}" type="pres">
      <dgm:prSet presAssocID="{75598BAD-9804-4287-ABBF-D21BFCB47CC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5213FA-6C00-498F-A99B-471DE4E2152E}" srcId="{BA14B3A2-D688-4F89-A566-15AB3209A15B}" destId="{1D36C78E-93B5-443E-BE3A-6BB0DA403DFD}" srcOrd="0" destOrd="0" parTransId="{F92D777F-0404-4E2E-B0B1-FF708AC5CC3D}" sibTransId="{938DD2B0-1BD1-4C79-AB5D-F760D7207F73}"/>
    <dgm:cxn modelId="{960563EC-F980-413D-B002-C6393794DCC0}" type="presOf" srcId="{BA14B3A2-D688-4F89-A566-15AB3209A15B}" destId="{CBC5DD99-3E40-4A7F-9914-E23C531AFBC4}" srcOrd="0" destOrd="0" presId="urn:microsoft.com/office/officeart/2005/8/layout/vList2"/>
    <dgm:cxn modelId="{B65659F5-C6E0-45DB-8E63-FA45FBB826AD}" type="presOf" srcId="{1D36C78E-93B5-443E-BE3A-6BB0DA403DFD}" destId="{3963B787-C4FF-49DB-AE2A-03AA4F6B4875}" srcOrd="0" destOrd="0" presId="urn:microsoft.com/office/officeart/2005/8/layout/vList2"/>
    <dgm:cxn modelId="{FD49FC7C-E5E0-44B0-8791-1109B93DF6E4}" type="presOf" srcId="{75598BAD-9804-4287-ABBF-D21BFCB47CCE}" destId="{3FFBD240-9992-4B62-A73A-FB09465B6F89}" srcOrd="0" destOrd="0" presId="urn:microsoft.com/office/officeart/2005/8/layout/vList2"/>
    <dgm:cxn modelId="{12E80C08-B033-42B5-AB67-4FFC0DCFEB74}" srcId="{BA14B3A2-D688-4F89-A566-15AB3209A15B}" destId="{75598BAD-9804-4287-ABBF-D21BFCB47CCE}" srcOrd="1" destOrd="0" parTransId="{6C0B9A25-C31B-4113-AEFF-420294E93858}" sibTransId="{8D04193B-8B54-40E6-BD6C-985262C0AC44}"/>
    <dgm:cxn modelId="{6FD8EAF7-EBF5-4692-AD79-52F79428ED85}" type="presParOf" srcId="{CBC5DD99-3E40-4A7F-9914-E23C531AFBC4}" destId="{3963B787-C4FF-49DB-AE2A-03AA4F6B4875}" srcOrd="0" destOrd="0" presId="urn:microsoft.com/office/officeart/2005/8/layout/vList2"/>
    <dgm:cxn modelId="{EFF4795E-F4A2-4149-9F35-E945C85AB305}" type="presParOf" srcId="{CBC5DD99-3E40-4A7F-9914-E23C531AFBC4}" destId="{E22200FF-0907-45CD-A8E2-DB019D19D624}" srcOrd="1" destOrd="0" presId="urn:microsoft.com/office/officeart/2005/8/layout/vList2"/>
    <dgm:cxn modelId="{27C0C194-364D-4A9A-9006-FBD78D5E68BB}" type="presParOf" srcId="{CBC5DD99-3E40-4A7F-9914-E23C531AFBC4}" destId="{3FFBD240-9992-4B62-A73A-FB09465B6F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4B15B4-E277-4F48-A446-5C28BD0BC071}" type="doc">
      <dgm:prSet loTypeId="urn:microsoft.com/office/officeart/2005/8/layout/orgChart1" loCatId="hierarchy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ru-RU"/>
        </a:p>
      </dgm:t>
    </dgm:pt>
    <dgm:pt modelId="{1DC2F79F-B54E-4331-A002-1227E0CAF1FD}">
      <dgm:prSet/>
      <dgm:spPr/>
      <dgm:t>
        <a:bodyPr/>
        <a:lstStyle/>
        <a:p>
          <a:pPr rtl="0"/>
          <a:r>
            <a:rPr lang="ru-RU" smtClean="0"/>
            <a:t>Постановление</a:t>
          </a:r>
          <a:endParaRPr lang="ru-RU"/>
        </a:p>
      </dgm:t>
    </dgm:pt>
    <dgm:pt modelId="{109C9C90-8804-483B-A071-BB96EABB6157}" type="parTrans" cxnId="{35A400CB-7ED2-4656-BB08-B6C52D34FBB8}">
      <dgm:prSet/>
      <dgm:spPr/>
      <dgm:t>
        <a:bodyPr/>
        <a:lstStyle/>
        <a:p>
          <a:endParaRPr lang="ru-RU"/>
        </a:p>
      </dgm:t>
    </dgm:pt>
    <dgm:pt modelId="{7B809B35-C901-4F66-87CB-414E03CC5E06}" type="sibTrans" cxnId="{35A400CB-7ED2-4656-BB08-B6C52D34FBB8}">
      <dgm:prSet/>
      <dgm:spPr/>
      <dgm:t>
        <a:bodyPr/>
        <a:lstStyle/>
        <a:p>
          <a:endParaRPr lang="ru-RU"/>
        </a:p>
      </dgm:t>
    </dgm:pt>
    <dgm:pt modelId="{37F389FB-0040-42C9-A668-C365DBE5B04E}">
      <dgm:prSet/>
      <dgm:spPr/>
      <dgm:t>
        <a:bodyPr/>
        <a:lstStyle/>
        <a:p>
          <a:pPr rtl="0"/>
          <a:r>
            <a:rPr lang="ru-RU" smtClean="0"/>
            <a:t>Конституционность нормы в целом или в части</a:t>
          </a:r>
          <a:endParaRPr lang="ru-RU"/>
        </a:p>
      </dgm:t>
    </dgm:pt>
    <dgm:pt modelId="{A25A0790-3C48-4FA4-8835-C13428C212DD}" type="parTrans" cxnId="{B0EAF04C-3D08-4026-A9B5-184BB38FF086}">
      <dgm:prSet/>
      <dgm:spPr/>
      <dgm:t>
        <a:bodyPr/>
        <a:lstStyle/>
        <a:p>
          <a:endParaRPr lang="ru-RU"/>
        </a:p>
      </dgm:t>
    </dgm:pt>
    <dgm:pt modelId="{3A25B2AF-AED3-42BD-AF44-784BA382F4DD}" type="sibTrans" cxnId="{B0EAF04C-3D08-4026-A9B5-184BB38FF086}">
      <dgm:prSet/>
      <dgm:spPr/>
      <dgm:t>
        <a:bodyPr/>
        <a:lstStyle/>
        <a:p>
          <a:endParaRPr lang="ru-RU"/>
        </a:p>
      </dgm:t>
    </dgm:pt>
    <dgm:pt modelId="{E0027F7C-1FBC-4E44-A52F-3141417C8CB2}">
      <dgm:prSet/>
      <dgm:spPr/>
      <dgm:t>
        <a:bodyPr/>
        <a:lstStyle/>
        <a:p>
          <a:pPr rtl="0"/>
          <a:r>
            <a:rPr lang="ru-RU" smtClean="0"/>
            <a:t>Конституционность в определённом смысле</a:t>
          </a:r>
          <a:endParaRPr lang="ru-RU"/>
        </a:p>
      </dgm:t>
    </dgm:pt>
    <dgm:pt modelId="{A6B76325-568D-43EB-9ABE-EB70BAB3D3B4}" type="parTrans" cxnId="{2858D423-C41C-48A0-BB8F-1680646400C0}">
      <dgm:prSet/>
      <dgm:spPr/>
      <dgm:t>
        <a:bodyPr/>
        <a:lstStyle/>
        <a:p>
          <a:endParaRPr lang="ru-RU"/>
        </a:p>
      </dgm:t>
    </dgm:pt>
    <dgm:pt modelId="{9D30BA50-5D3B-447C-9E07-732AB3D12575}" type="sibTrans" cxnId="{2858D423-C41C-48A0-BB8F-1680646400C0}">
      <dgm:prSet/>
      <dgm:spPr/>
      <dgm:t>
        <a:bodyPr/>
        <a:lstStyle/>
        <a:p>
          <a:endParaRPr lang="ru-RU"/>
        </a:p>
      </dgm:t>
    </dgm:pt>
    <dgm:pt modelId="{7725DDE2-A003-4A20-B7D4-B7BD4D9C52AE}">
      <dgm:prSet/>
      <dgm:spPr/>
      <dgm:t>
        <a:bodyPr/>
        <a:lstStyle/>
        <a:p>
          <a:pPr rtl="0"/>
          <a:r>
            <a:rPr lang="ru-RU" smtClean="0"/>
            <a:t>Неконституционность в целом или в части</a:t>
          </a:r>
          <a:endParaRPr lang="ru-RU"/>
        </a:p>
      </dgm:t>
    </dgm:pt>
    <dgm:pt modelId="{DDA849DB-9F22-4B60-A057-348257CDB48D}" type="parTrans" cxnId="{374B0356-F243-41D4-A48A-27B1B4496CDF}">
      <dgm:prSet/>
      <dgm:spPr/>
      <dgm:t>
        <a:bodyPr/>
        <a:lstStyle/>
        <a:p>
          <a:endParaRPr lang="ru-RU"/>
        </a:p>
      </dgm:t>
    </dgm:pt>
    <dgm:pt modelId="{553565AD-A972-4993-BFAE-E1EAB15F5676}" type="sibTrans" cxnId="{374B0356-F243-41D4-A48A-27B1B4496CDF}">
      <dgm:prSet/>
      <dgm:spPr/>
      <dgm:t>
        <a:bodyPr/>
        <a:lstStyle/>
        <a:p>
          <a:endParaRPr lang="ru-RU"/>
        </a:p>
      </dgm:t>
    </dgm:pt>
    <dgm:pt modelId="{0D924BED-98EE-406F-BB48-1DA22CA6964B}">
      <dgm:prSet/>
      <dgm:spPr/>
      <dgm:t>
        <a:bodyPr/>
        <a:lstStyle/>
        <a:p>
          <a:pPr rtl="0"/>
          <a:r>
            <a:rPr lang="ru-RU" smtClean="0"/>
            <a:t>Определение</a:t>
          </a:r>
          <a:endParaRPr lang="ru-RU"/>
        </a:p>
      </dgm:t>
    </dgm:pt>
    <dgm:pt modelId="{51D75E7C-F88E-4672-ADA7-BE7D27BBB069}" type="parTrans" cxnId="{EE4C4F1B-7100-42F5-88AF-3B4AE11A2E57}">
      <dgm:prSet/>
      <dgm:spPr/>
      <dgm:t>
        <a:bodyPr/>
        <a:lstStyle/>
        <a:p>
          <a:endParaRPr lang="ru-RU"/>
        </a:p>
      </dgm:t>
    </dgm:pt>
    <dgm:pt modelId="{3E167E21-F1C1-4745-8A91-40FC998A491C}" type="sibTrans" cxnId="{EE4C4F1B-7100-42F5-88AF-3B4AE11A2E57}">
      <dgm:prSet/>
      <dgm:spPr/>
      <dgm:t>
        <a:bodyPr/>
        <a:lstStyle/>
        <a:p>
          <a:endParaRPr lang="ru-RU"/>
        </a:p>
      </dgm:t>
    </dgm:pt>
    <dgm:pt modelId="{B1F62BFD-4623-460E-A0BF-1ABEA6F2776B}" type="pres">
      <dgm:prSet presAssocID="{194B15B4-E277-4F48-A446-5C28BD0BC0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E020AC-4D7D-42E7-935F-0C443CEAAF20}" type="pres">
      <dgm:prSet presAssocID="{1DC2F79F-B54E-4331-A002-1227E0CAF1FD}" presName="hierRoot1" presStyleCnt="0">
        <dgm:presLayoutVars>
          <dgm:hierBranch val="init"/>
        </dgm:presLayoutVars>
      </dgm:prSet>
      <dgm:spPr/>
    </dgm:pt>
    <dgm:pt modelId="{C8284D0F-ACED-471D-ACFD-1AD83F378135}" type="pres">
      <dgm:prSet presAssocID="{1DC2F79F-B54E-4331-A002-1227E0CAF1FD}" presName="rootComposite1" presStyleCnt="0"/>
      <dgm:spPr/>
    </dgm:pt>
    <dgm:pt modelId="{0B170A4C-3CCD-4619-B668-3934452482DD}" type="pres">
      <dgm:prSet presAssocID="{1DC2F79F-B54E-4331-A002-1227E0CAF1FD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CE7A8D-AA8A-42E4-AF07-E123EE7A339B}" type="pres">
      <dgm:prSet presAssocID="{1DC2F79F-B54E-4331-A002-1227E0CAF1F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58FE1BF-DBF4-4FE5-97E6-1886DDAFB16E}" type="pres">
      <dgm:prSet presAssocID="{1DC2F79F-B54E-4331-A002-1227E0CAF1FD}" presName="hierChild2" presStyleCnt="0"/>
      <dgm:spPr/>
    </dgm:pt>
    <dgm:pt modelId="{813D2CF7-FBD0-4265-B5D4-F9F4D0211CBD}" type="pres">
      <dgm:prSet presAssocID="{A25A0790-3C48-4FA4-8835-C13428C212D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F274C21-67C5-4872-8073-74FFC1AE0588}" type="pres">
      <dgm:prSet presAssocID="{37F389FB-0040-42C9-A668-C365DBE5B04E}" presName="hierRoot2" presStyleCnt="0">
        <dgm:presLayoutVars>
          <dgm:hierBranch val="init"/>
        </dgm:presLayoutVars>
      </dgm:prSet>
      <dgm:spPr/>
    </dgm:pt>
    <dgm:pt modelId="{E56BAA65-0D43-492A-B12E-32936B369232}" type="pres">
      <dgm:prSet presAssocID="{37F389FB-0040-42C9-A668-C365DBE5B04E}" presName="rootComposite" presStyleCnt="0"/>
      <dgm:spPr/>
    </dgm:pt>
    <dgm:pt modelId="{ECAAB131-2224-4589-85E0-62747824C568}" type="pres">
      <dgm:prSet presAssocID="{37F389FB-0040-42C9-A668-C365DBE5B04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1DBB23-EA4A-4177-AD87-6106EAF6531E}" type="pres">
      <dgm:prSet presAssocID="{37F389FB-0040-42C9-A668-C365DBE5B04E}" presName="rootConnector" presStyleLbl="node2" presStyleIdx="0" presStyleCnt="3"/>
      <dgm:spPr/>
      <dgm:t>
        <a:bodyPr/>
        <a:lstStyle/>
        <a:p>
          <a:endParaRPr lang="ru-RU"/>
        </a:p>
      </dgm:t>
    </dgm:pt>
    <dgm:pt modelId="{1D1D66B9-684B-43A8-BDA0-7CDC1392E546}" type="pres">
      <dgm:prSet presAssocID="{37F389FB-0040-42C9-A668-C365DBE5B04E}" presName="hierChild4" presStyleCnt="0"/>
      <dgm:spPr/>
    </dgm:pt>
    <dgm:pt modelId="{116B1AC2-C1E5-4163-A89A-3F99796B4E85}" type="pres">
      <dgm:prSet presAssocID="{37F389FB-0040-42C9-A668-C365DBE5B04E}" presName="hierChild5" presStyleCnt="0"/>
      <dgm:spPr/>
    </dgm:pt>
    <dgm:pt modelId="{79B0015B-B487-4600-88E0-39AC7CE4E83A}" type="pres">
      <dgm:prSet presAssocID="{A6B76325-568D-43EB-9ABE-EB70BAB3D3B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2ED2A70-3CC1-421B-9D95-31A0DABCFC78}" type="pres">
      <dgm:prSet presAssocID="{E0027F7C-1FBC-4E44-A52F-3141417C8CB2}" presName="hierRoot2" presStyleCnt="0">
        <dgm:presLayoutVars>
          <dgm:hierBranch val="init"/>
        </dgm:presLayoutVars>
      </dgm:prSet>
      <dgm:spPr/>
    </dgm:pt>
    <dgm:pt modelId="{73B99AE6-81FF-4FC2-9B73-97EAD7642FC7}" type="pres">
      <dgm:prSet presAssocID="{E0027F7C-1FBC-4E44-A52F-3141417C8CB2}" presName="rootComposite" presStyleCnt="0"/>
      <dgm:spPr/>
    </dgm:pt>
    <dgm:pt modelId="{88EE98CD-6CBD-48F9-97A4-42566E3C28C9}" type="pres">
      <dgm:prSet presAssocID="{E0027F7C-1FBC-4E44-A52F-3141417C8CB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B0F477-FC69-4B70-A201-4D1E79951CAB}" type="pres">
      <dgm:prSet presAssocID="{E0027F7C-1FBC-4E44-A52F-3141417C8CB2}" presName="rootConnector" presStyleLbl="node2" presStyleIdx="1" presStyleCnt="3"/>
      <dgm:spPr/>
      <dgm:t>
        <a:bodyPr/>
        <a:lstStyle/>
        <a:p>
          <a:endParaRPr lang="ru-RU"/>
        </a:p>
      </dgm:t>
    </dgm:pt>
    <dgm:pt modelId="{BE2D2FC0-6768-4570-88F2-7FEF8B9D88B7}" type="pres">
      <dgm:prSet presAssocID="{E0027F7C-1FBC-4E44-A52F-3141417C8CB2}" presName="hierChild4" presStyleCnt="0"/>
      <dgm:spPr/>
    </dgm:pt>
    <dgm:pt modelId="{A5D20EC6-B4F9-4D1B-BD1D-7FD3474AA1E4}" type="pres">
      <dgm:prSet presAssocID="{E0027F7C-1FBC-4E44-A52F-3141417C8CB2}" presName="hierChild5" presStyleCnt="0"/>
      <dgm:spPr/>
    </dgm:pt>
    <dgm:pt modelId="{76C6C436-70D4-4E56-9FA2-6CBA9E75E73C}" type="pres">
      <dgm:prSet presAssocID="{DDA849DB-9F22-4B60-A057-348257CDB48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8DA0999-B812-4A48-A573-90ED1A47F29B}" type="pres">
      <dgm:prSet presAssocID="{7725DDE2-A003-4A20-B7D4-B7BD4D9C52AE}" presName="hierRoot2" presStyleCnt="0">
        <dgm:presLayoutVars>
          <dgm:hierBranch val="init"/>
        </dgm:presLayoutVars>
      </dgm:prSet>
      <dgm:spPr/>
    </dgm:pt>
    <dgm:pt modelId="{2311B0DF-8039-4449-BC82-93B8B0900F6F}" type="pres">
      <dgm:prSet presAssocID="{7725DDE2-A003-4A20-B7D4-B7BD4D9C52AE}" presName="rootComposite" presStyleCnt="0"/>
      <dgm:spPr/>
    </dgm:pt>
    <dgm:pt modelId="{BB58C005-1CAB-477B-8F4A-3001ABCA66C1}" type="pres">
      <dgm:prSet presAssocID="{7725DDE2-A003-4A20-B7D4-B7BD4D9C52A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491791-FA81-44B5-A17C-8D0FE8D4A6AF}" type="pres">
      <dgm:prSet presAssocID="{7725DDE2-A003-4A20-B7D4-B7BD4D9C52AE}" presName="rootConnector" presStyleLbl="node2" presStyleIdx="2" presStyleCnt="3"/>
      <dgm:spPr/>
      <dgm:t>
        <a:bodyPr/>
        <a:lstStyle/>
        <a:p>
          <a:endParaRPr lang="ru-RU"/>
        </a:p>
      </dgm:t>
    </dgm:pt>
    <dgm:pt modelId="{B47F04AE-71A4-41A0-860D-79D7AFC3DDE0}" type="pres">
      <dgm:prSet presAssocID="{7725DDE2-A003-4A20-B7D4-B7BD4D9C52AE}" presName="hierChild4" presStyleCnt="0"/>
      <dgm:spPr/>
    </dgm:pt>
    <dgm:pt modelId="{A54CD761-66E8-4259-8CD6-D0B442BBDFEC}" type="pres">
      <dgm:prSet presAssocID="{7725DDE2-A003-4A20-B7D4-B7BD4D9C52AE}" presName="hierChild5" presStyleCnt="0"/>
      <dgm:spPr/>
    </dgm:pt>
    <dgm:pt modelId="{BD18F365-F8FE-47F8-9B24-31CC1F5C02E5}" type="pres">
      <dgm:prSet presAssocID="{1DC2F79F-B54E-4331-A002-1227E0CAF1FD}" presName="hierChild3" presStyleCnt="0"/>
      <dgm:spPr/>
    </dgm:pt>
    <dgm:pt modelId="{F3D072F7-FB29-48D5-8386-25AC3DCBC404}" type="pres">
      <dgm:prSet presAssocID="{0D924BED-98EE-406F-BB48-1DA22CA6964B}" presName="hierRoot1" presStyleCnt="0">
        <dgm:presLayoutVars>
          <dgm:hierBranch val="init"/>
        </dgm:presLayoutVars>
      </dgm:prSet>
      <dgm:spPr/>
    </dgm:pt>
    <dgm:pt modelId="{62EB0C72-E341-4C06-A8CB-FE2C351D79EB}" type="pres">
      <dgm:prSet presAssocID="{0D924BED-98EE-406F-BB48-1DA22CA6964B}" presName="rootComposite1" presStyleCnt="0"/>
      <dgm:spPr/>
    </dgm:pt>
    <dgm:pt modelId="{205C511F-1F13-4BE2-8609-FCB795B29770}" type="pres">
      <dgm:prSet presAssocID="{0D924BED-98EE-406F-BB48-1DA22CA6964B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CBA134-CBB8-455C-A9CB-93C249C9ECC9}" type="pres">
      <dgm:prSet presAssocID="{0D924BED-98EE-406F-BB48-1DA22CA6964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FB48953-14C6-458E-BCFB-E05231F2F654}" type="pres">
      <dgm:prSet presAssocID="{0D924BED-98EE-406F-BB48-1DA22CA6964B}" presName="hierChild2" presStyleCnt="0"/>
      <dgm:spPr/>
    </dgm:pt>
    <dgm:pt modelId="{5D9371FC-F852-48D3-9E68-D7568CDEED14}" type="pres">
      <dgm:prSet presAssocID="{0D924BED-98EE-406F-BB48-1DA22CA6964B}" presName="hierChild3" presStyleCnt="0"/>
      <dgm:spPr/>
    </dgm:pt>
  </dgm:ptLst>
  <dgm:cxnLst>
    <dgm:cxn modelId="{E8A671DC-3AF8-45ED-9059-46AF5C6460E8}" type="presOf" srcId="{A6B76325-568D-43EB-9ABE-EB70BAB3D3B4}" destId="{79B0015B-B487-4600-88E0-39AC7CE4E83A}" srcOrd="0" destOrd="0" presId="urn:microsoft.com/office/officeart/2005/8/layout/orgChart1"/>
    <dgm:cxn modelId="{35A400CB-7ED2-4656-BB08-B6C52D34FBB8}" srcId="{194B15B4-E277-4F48-A446-5C28BD0BC071}" destId="{1DC2F79F-B54E-4331-A002-1227E0CAF1FD}" srcOrd="0" destOrd="0" parTransId="{109C9C90-8804-483B-A071-BB96EABB6157}" sibTransId="{7B809B35-C901-4F66-87CB-414E03CC5E06}"/>
    <dgm:cxn modelId="{B0EAF04C-3D08-4026-A9B5-184BB38FF086}" srcId="{1DC2F79F-B54E-4331-A002-1227E0CAF1FD}" destId="{37F389FB-0040-42C9-A668-C365DBE5B04E}" srcOrd="0" destOrd="0" parTransId="{A25A0790-3C48-4FA4-8835-C13428C212DD}" sibTransId="{3A25B2AF-AED3-42BD-AF44-784BA382F4DD}"/>
    <dgm:cxn modelId="{B8B396AA-DF3F-4D1B-BD71-910F3BA49CD7}" type="presOf" srcId="{0D924BED-98EE-406F-BB48-1DA22CA6964B}" destId="{205C511F-1F13-4BE2-8609-FCB795B29770}" srcOrd="0" destOrd="0" presId="urn:microsoft.com/office/officeart/2005/8/layout/orgChart1"/>
    <dgm:cxn modelId="{374B0356-F243-41D4-A48A-27B1B4496CDF}" srcId="{1DC2F79F-B54E-4331-A002-1227E0CAF1FD}" destId="{7725DDE2-A003-4A20-B7D4-B7BD4D9C52AE}" srcOrd="2" destOrd="0" parTransId="{DDA849DB-9F22-4B60-A057-348257CDB48D}" sibTransId="{553565AD-A972-4993-BFAE-E1EAB15F5676}"/>
    <dgm:cxn modelId="{2D167601-28D9-4D47-992E-293D2C4AE855}" type="presOf" srcId="{A25A0790-3C48-4FA4-8835-C13428C212DD}" destId="{813D2CF7-FBD0-4265-B5D4-F9F4D0211CBD}" srcOrd="0" destOrd="0" presId="urn:microsoft.com/office/officeart/2005/8/layout/orgChart1"/>
    <dgm:cxn modelId="{72052711-BFB1-4B10-BD3B-D981599156DB}" type="presOf" srcId="{37F389FB-0040-42C9-A668-C365DBE5B04E}" destId="{361DBB23-EA4A-4177-AD87-6106EAF6531E}" srcOrd="1" destOrd="0" presId="urn:microsoft.com/office/officeart/2005/8/layout/orgChart1"/>
    <dgm:cxn modelId="{2858D423-C41C-48A0-BB8F-1680646400C0}" srcId="{1DC2F79F-B54E-4331-A002-1227E0CAF1FD}" destId="{E0027F7C-1FBC-4E44-A52F-3141417C8CB2}" srcOrd="1" destOrd="0" parTransId="{A6B76325-568D-43EB-9ABE-EB70BAB3D3B4}" sibTransId="{9D30BA50-5D3B-447C-9E07-732AB3D12575}"/>
    <dgm:cxn modelId="{D9BF7623-B6E4-4B89-B583-05233D9D910C}" type="presOf" srcId="{DDA849DB-9F22-4B60-A057-348257CDB48D}" destId="{76C6C436-70D4-4E56-9FA2-6CBA9E75E73C}" srcOrd="0" destOrd="0" presId="urn:microsoft.com/office/officeart/2005/8/layout/orgChart1"/>
    <dgm:cxn modelId="{CE8B99F9-712D-4DAF-B6FB-2253FDD67CBC}" type="presOf" srcId="{E0027F7C-1FBC-4E44-A52F-3141417C8CB2}" destId="{88EE98CD-6CBD-48F9-97A4-42566E3C28C9}" srcOrd="0" destOrd="0" presId="urn:microsoft.com/office/officeart/2005/8/layout/orgChart1"/>
    <dgm:cxn modelId="{46904EC8-3EE4-4CB9-B0F7-45C9F7F07FCF}" type="presOf" srcId="{194B15B4-E277-4F48-A446-5C28BD0BC071}" destId="{B1F62BFD-4623-460E-A0BF-1ABEA6F2776B}" srcOrd="0" destOrd="0" presId="urn:microsoft.com/office/officeart/2005/8/layout/orgChart1"/>
    <dgm:cxn modelId="{33B2B7ED-D282-4823-A36E-D8ADC8427DC1}" type="presOf" srcId="{7725DDE2-A003-4A20-B7D4-B7BD4D9C52AE}" destId="{BB58C005-1CAB-477B-8F4A-3001ABCA66C1}" srcOrd="0" destOrd="0" presId="urn:microsoft.com/office/officeart/2005/8/layout/orgChart1"/>
    <dgm:cxn modelId="{90A8F3F5-65C1-47F3-B26C-145B03B88E8B}" type="presOf" srcId="{37F389FB-0040-42C9-A668-C365DBE5B04E}" destId="{ECAAB131-2224-4589-85E0-62747824C568}" srcOrd="0" destOrd="0" presId="urn:microsoft.com/office/officeart/2005/8/layout/orgChart1"/>
    <dgm:cxn modelId="{F0FF2A0B-5275-467C-BD32-98C8433DD6E4}" type="presOf" srcId="{E0027F7C-1FBC-4E44-A52F-3141417C8CB2}" destId="{7AB0F477-FC69-4B70-A201-4D1E79951CAB}" srcOrd="1" destOrd="0" presId="urn:microsoft.com/office/officeart/2005/8/layout/orgChart1"/>
    <dgm:cxn modelId="{A6E56B6A-497A-425E-BE4C-1838CBADD7B2}" type="presOf" srcId="{1DC2F79F-B54E-4331-A002-1227E0CAF1FD}" destId="{2FCE7A8D-AA8A-42E4-AF07-E123EE7A339B}" srcOrd="1" destOrd="0" presId="urn:microsoft.com/office/officeart/2005/8/layout/orgChart1"/>
    <dgm:cxn modelId="{97596DF6-92D9-474F-8FE1-6F0AFF2C1E40}" type="presOf" srcId="{0D924BED-98EE-406F-BB48-1DA22CA6964B}" destId="{EECBA134-CBB8-455C-A9CB-93C249C9ECC9}" srcOrd="1" destOrd="0" presId="urn:microsoft.com/office/officeart/2005/8/layout/orgChart1"/>
    <dgm:cxn modelId="{D8A21A6F-8FE4-4232-AB6A-4B269C901E5C}" type="presOf" srcId="{1DC2F79F-B54E-4331-A002-1227E0CAF1FD}" destId="{0B170A4C-3CCD-4619-B668-3934452482DD}" srcOrd="0" destOrd="0" presId="urn:microsoft.com/office/officeart/2005/8/layout/orgChart1"/>
    <dgm:cxn modelId="{44009F80-802E-49C5-AC36-9F930A861EB6}" type="presOf" srcId="{7725DDE2-A003-4A20-B7D4-B7BD4D9C52AE}" destId="{0F491791-FA81-44B5-A17C-8D0FE8D4A6AF}" srcOrd="1" destOrd="0" presId="urn:microsoft.com/office/officeart/2005/8/layout/orgChart1"/>
    <dgm:cxn modelId="{EE4C4F1B-7100-42F5-88AF-3B4AE11A2E57}" srcId="{194B15B4-E277-4F48-A446-5C28BD0BC071}" destId="{0D924BED-98EE-406F-BB48-1DA22CA6964B}" srcOrd="1" destOrd="0" parTransId="{51D75E7C-F88E-4672-ADA7-BE7D27BBB069}" sibTransId="{3E167E21-F1C1-4745-8A91-40FC998A491C}"/>
    <dgm:cxn modelId="{0B4A863F-D02E-4EDD-AD72-4152A9910C48}" type="presParOf" srcId="{B1F62BFD-4623-460E-A0BF-1ABEA6F2776B}" destId="{14E020AC-4D7D-42E7-935F-0C443CEAAF20}" srcOrd="0" destOrd="0" presId="urn:microsoft.com/office/officeart/2005/8/layout/orgChart1"/>
    <dgm:cxn modelId="{A0500A1E-97A7-419E-8896-D046437F4E02}" type="presParOf" srcId="{14E020AC-4D7D-42E7-935F-0C443CEAAF20}" destId="{C8284D0F-ACED-471D-ACFD-1AD83F378135}" srcOrd="0" destOrd="0" presId="urn:microsoft.com/office/officeart/2005/8/layout/orgChart1"/>
    <dgm:cxn modelId="{80629AE9-7417-4B0B-9252-8D82D9480646}" type="presParOf" srcId="{C8284D0F-ACED-471D-ACFD-1AD83F378135}" destId="{0B170A4C-3CCD-4619-B668-3934452482DD}" srcOrd="0" destOrd="0" presId="urn:microsoft.com/office/officeart/2005/8/layout/orgChart1"/>
    <dgm:cxn modelId="{8937DABB-9E8A-41B2-8C9C-8BA0B9784F5E}" type="presParOf" srcId="{C8284D0F-ACED-471D-ACFD-1AD83F378135}" destId="{2FCE7A8D-AA8A-42E4-AF07-E123EE7A339B}" srcOrd="1" destOrd="0" presId="urn:microsoft.com/office/officeart/2005/8/layout/orgChart1"/>
    <dgm:cxn modelId="{BF620465-78A5-431B-8C48-83EA02B2E8C8}" type="presParOf" srcId="{14E020AC-4D7D-42E7-935F-0C443CEAAF20}" destId="{558FE1BF-DBF4-4FE5-97E6-1886DDAFB16E}" srcOrd="1" destOrd="0" presId="urn:microsoft.com/office/officeart/2005/8/layout/orgChart1"/>
    <dgm:cxn modelId="{1E249305-E2A1-41AD-B27D-CF71FBE07866}" type="presParOf" srcId="{558FE1BF-DBF4-4FE5-97E6-1886DDAFB16E}" destId="{813D2CF7-FBD0-4265-B5D4-F9F4D0211CBD}" srcOrd="0" destOrd="0" presId="urn:microsoft.com/office/officeart/2005/8/layout/orgChart1"/>
    <dgm:cxn modelId="{74CA8CA1-7878-4133-9B46-6329922D8C42}" type="presParOf" srcId="{558FE1BF-DBF4-4FE5-97E6-1886DDAFB16E}" destId="{EF274C21-67C5-4872-8073-74FFC1AE0588}" srcOrd="1" destOrd="0" presId="urn:microsoft.com/office/officeart/2005/8/layout/orgChart1"/>
    <dgm:cxn modelId="{38AA8D0C-6682-41FD-A981-5B89CA20605F}" type="presParOf" srcId="{EF274C21-67C5-4872-8073-74FFC1AE0588}" destId="{E56BAA65-0D43-492A-B12E-32936B369232}" srcOrd="0" destOrd="0" presId="urn:microsoft.com/office/officeart/2005/8/layout/orgChart1"/>
    <dgm:cxn modelId="{52EC10F2-B761-460F-AB62-3070B5A39007}" type="presParOf" srcId="{E56BAA65-0D43-492A-B12E-32936B369232}" destId="{ECAAB131-2224-4589-85E0-62747824C568}" srcOrd="0" destOrd="0" presId="urn:microsoft.com/office/officeart/2005/8/layout/orgChart1"/>
    <dgm:cxn modelId="{7408A0F8-D4FE-4FC8-BCC7-9ABB20A20AE0}" type="presParOf" srcId="{E56BAA65-0D43-492A-B12E-32936B369232}" destId="{361DBB23-EA4A-4177-AD87-6106EAF6531E}" srcOrd="1" destOrd="0" presId="urn:microsoft.com/office/officeart/2005/8/layout/orgChart1"/>
    <dgm:cxn modelId="{F4869DF0-31C8-43DC-9DC0-23E9452BE7F4}" type="presParOf" srcId="{EF274C21-67C5-4872-8073-74FFC1AE0588}" destId="{1D1D66B9-684B-43A8-BDA0-7CDC1392E546}" srcOrd="1" destOrd="0" presId="urn:microsoft.com/office/officeart/2005/8/layout/orgChart1"/>
    <dgm:cxn modelId="{1A54699A-6D8D-48E1-A3A4-3B2EDCF51EB1}" type="presParOf" srcId="{EF274C21-67C5-4872-8073-74FFC1AE0588}" destId="{116B1AC2-C1E5-4163-A89A-3F99796B4E85}" srcOrd="2" destOrd="0" presId="urn:microsoft.com/office/officeart/2005/8/layout/orgChart1"/>
    <dgm:cxn modelId="{E4D179C4-C52C-410D-B6B0-014C92B2C1E1}" type="presParOf" srcId="{558FE1BF-DBF4-4FE5-97E6-1886DDAFB16E}" destId="{79B0015B-B487-4600-88E0-39AC7CE4E83A}" srcOrd="2" destOrd="0" presId="urn:microsoft.com/office/officeart/2005/8/layout/orgChart1"/>
    <dgm:cxn modelId="{5E52EC5B-814D-4FD5-9F3F-068B95FADCC6}" type="presParOf" srcId="{558FE1BF-DBF4-4FE5-97E6-1886DDAFB16E}" destId="{42ED2A70-3CC1-421B-9D95-31A0DABCFC78}" srcOrd="3" destOrd="0" presId="urn:microsoft.com/office/officeart/2005/8/layout/orgChart1"/>
    <dgm:cxn modelId="{D66D67A9-1099-472D-B588-ACCBAB4AD593}" type="presParOf" srcId="{42ED2A70-3CC1-421B-9D95-31A0DABCFC78}" destId="{73B99AE6-81FF-4FC2-9B73-97EAD7642FC7}" srcOrd="0" destOrd="0" presId="urn:microsoft.com/office/officeart/2005/8/layout/orgChart1"/>
    <dgm:cxn modelId="{96D925AB-66D8-430D-BDA9-8037EA03575F}" type="presParOf" srcId="{73B99AE6-81FF-4FC2-9B73-97EAD7642FC7}" destId="{88EE98CD-6CBD-48F9-97A4-42566E3C28C9}" srcOrd="0" destOrd="0" presId="urn:microsoft.com/office/officeart/2005/8/layout/orgChart1"/>
    <dgm:cxn modelId="{1D93613A-00F9-4820-872E-F08BD74448FC}" type="presParOf" srcId="{73B99AE6-81FF-4FC2-9B73-97EAD7642FC7}" destId="{7AB0F477-FC69-4B70-A201-4D1E79951CAB}" srcOrd="1" destOrd="0" presId="urn:microsoft.com/office/officeart/2005/8/layout/orgChart1"/>
    <dgm:cxn modelId="{2C376B96-A95F-43E0-84D9-E21C17613995}" type="presParOf" srcId="{42ED2A70-3CC1-421B-9D95-31A0DABCFC78}" destId="{BE2D2FC0-6768-4570-88F2-7FEF8B9D88B7}" srcOrd="1" destOrd="0" presId="urn:microsoft.com/office/officeart/2005/8/layout/orgChart1"/>
    <dgm:cxn modelId="{9BCD46AF-965E-4F80-989A-03171B6EE799}" type="presParOf" srcId="{42ED2A70-3CC1-421B-9D95-31A0DABCFC78}" destId="{A5D20EC6-B4F9-4D1B-BD1D-7FD3474AA1E4}" srcOrd="2" destOrd="0" presId="urn:microsoft.com/office/officeart/2005/8/layout/orgChart1"/>
    <dgm:cxn modelId="{9E34A689-8273-44D3-8CB2-9BC95D335CC9}" type="presParOf" srcId="{558FE1BF-DBF4-4FE5-97E6-1886DDAFB16E}" destId="{76C6C436-70D4-4E56-9FA2-6CBA9E75E73C}" srcOrd="4" destOrd="0" presId="urn:microsoft.com/office/officeart/2005/8/layout/orgChart1"/>
    <dgm:cxn modelId="{038477D3-6DF4-4ECD-ABBB-8A2D85841938}" type="presParOf" srcId="{558FE1BF-DBF4-4FE5-97E6-1886DDAFB16E}" destId="{48DA0999-B812-4A48-A573-90ED1A47F29B}" srcOrd="5" destOrd="0" presId="urn:microsoft.com/office/officeart/2005/8/layout/orgChart1"/>
    <dgm:cxn modelId="{DA1799E3-7138-4462-919E-0264624659ED}" type="presParOf" srcId="{48DA0999-B812-4A48-A573-90ED1A47F29B}" destId="{2311B0DF-8039-4449-BC82-93B8B0900F6F}" srcOrd="0" destOrd="0" presId="urn:microsoft.com/office/officeart/2005/8/layout/orgChart1"/>
    <dgm:cxn modelId="{ECCC0A60-B127-4963-8A27-8B7DCD3F343F}" type="presParOf" srcId="{2311B0DF-8039-4449-BC82-93B8B0900F6F}" destId="{BB58C005-1CAB-477B-8F4A-3001ABCA66C1}" srcOrd="0" destOrd="0" presId="urn:microsoft.com/office/officeart/2005/8/layout/orgChart1"/>
    <dgm:cxn modelId="{A707111A-129C-4D62-BB75-5FBBCEDB9514}" type="presParOf" srcId="{2311B0DF-8039-4449-BC82-93B8B0900F6F}" destId="{0F491791-FA81-44B5-A17C-8D0FE8D4A6AF}" srcOrd="1" destOrd="0" presId="urn:microsoft.com/office/officeart/2005/8/layout/orgChart1"/>
    <dgm:cxn modelId="{274B7EB3-7C09-40D3-81F8-9D81AA357060}" type="presParOf" srcId="{48DA0999-B812-4A48-A573-90ED1A47F29B}" destId="{B47F04AE-71A4-41A0-860D-79D7AFC3DDE0}" srcOrd="1" destOrd="0" presId="urn:microsoft.com/office/officeart/2005/8/layout/orgChart1"/>
    <dgm:cxn modelId="{4B03C703-2DC7-41BA-9313-9C7229448FB9}" type="presParOf" srcId="{48DA0999-B812-4A48-A573-90ED1A47F29B}" destId="{A54CD761-66E8-4259-8CD6-D0B442BBDFEC}" srcOrd="2" destOrd="0" presId="urn:microsoft.com/office/officeart/2005/8/layout/orgChart1"/>
    <dgm:cxn modelId="{9D5D86AD-56F9-4EC9-8FF1-0B67B14A18C4}" type="presParOf" srcId="{14E020AC-4D7D-42E7-935F-0C443CEAAF20}" destId="{BD18F365-F8FE-47F8-9B24-31CC1F5C02E5}" srcOrd="2" destOrd="0" presId="urn:microsoft.com/office/officeart/2005/8/layout/orgChart1"/>
    <dgm:cxn modelId="{2C0DA3B5-A33F-4148-904F-F44FC754F709}" type="presParOf" srcId="{B1F62BFD-4623-460E-A0BF-1ABEA6F2776B}" destId="{F3D072F7-FB29-48D5-8386-25AC3DCBC404}" srcOrd="1" destOrd="0" presId="urn:microsoft.com/office/officeart/2005/8/layout/orgChart1"/>
    <dgm:cxn modelId="{5259541C-F2F8-4EAD-9E3C-1DB96FACB6CC}" type="presParOf" srcId="{F3D072F7-FB29-48D5-8386-25AC3DCBC404}" destId="{62EB0C72-E341-4C06-A8CB-FE2C351D79EB}" srcOrd="0" destOrd="0" presId="urn:microsoft.com/office/officeart/2005/8/layout/orgChart1"/>
    <dgm:cxn modelId="{6F321F98-351F-48AA-86C6-ACF54B9AB98D}" type="presParOf" srcId="{62EB0C72-E341-4C06-A8CB-FE2C351D79EB}" destId="{205C511F-1F13-4BE2-8609-FCB795B29770}" srcOrd="0" destOrd="0" presId="urn:microsoft.com/office/officeart/2005/8/layout/orgChart1"/>
    <dgm:cxn modelId="{BBFFFFA5-F0C5-4509-B407-4F4343F447DA}" type="presParOf" srcId="{62EB0C72-E341-4C06-A8CB-FE2C351D79EB}" destId="{EECBA134-CBB8-455C-A9CB-93C249C9ECC9}" srcOrd="1" destOrd="0" presId="urn:microsoft.com/office/officeart/2005/8/layout/orgChart1"/>
    <dgm:cxn modelId="{CC4248DF-EE49-4A40-9373-56175F04482C}" type="presParOf" srcId="{F3D072F7-FB29-48D5-8386-25AC3DCBC404}" destId="{1FB48953-14C6-458E-BCFB-E05231F2F654}" srcOrd="1" destOrd="0" presId="urn:microsoft.com/office/officeart/2005/8/layout/orgChart1"/>
    <dgm:cxn modelId="{7B82F428-390C-479E-AB92-9DF60209521B}" type="presParOf" srcId="{F3D072F7-FB29-48D5-8386-25AC3DCBC404}" destId="{5D9371FC-F852-48D3-9E68-D7568CDEED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7047D6-97C1-4C07-BDA1-FBD297BA611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6B6627B-951E-4C3D-9384-E556A1C4AA48}">
      <dgm:prSet/>
      <dgm:spPr/>
      <dgm:t>
        <a:bodyPr/>
        <a:lstStyle/>
        <a:p>
          <a:pPr rtl="0"/>
          <a:r>
            <a:rPr lang="ru-RU" dirty="0" smtClean="0"/>
            <a:t>Пленум</a:t>
          </a:r>
          <a:endParaRPr lang="ru-RU" dirty="0"/>
        </a:p>
      </dgm:t>
    </dgm:pt>
    <dgm:pt modelId="{0282C416-0F8A-4083-B98D-E0B5885313E2}" type="parTrans" cxnId="{E744708C-7E2D-4AA0-A53E-21F3774BF6F5}">
      <dgm:prSet/>
      <dgm:spPr/>
      <dgm:t>
        <a:bodyPr/>
        <a:lstStyle/>
        <a:p>
          <a:endParaRPr lang="ru-RU"/>
        </a:p>
      </dgm:t>
    </dgm:pt>
    <dgm:pt modelId="{3C74D01C-8DD3-4477-BE51-4949FDB9A175}" type="sibTrans" cxnId="{E744708C-7E2D-4AA0-A53E-21F3774BF6F5}">
      <dgm:prSet/>
      <dgm:spPr/>
      <dgm:t>
        <a:bodyPr/>
        <a:lstStyle/>
        <a:p>
          <a:endParaRPr lang="ru-RU"/>
        </a:p>
      </dgm:t>
    </dgm:pt>
    <dgm:pt modelId="{9902C42A-D6CD-4753-87EF-C432046EFC4F}">
      <dgm:prSet/>
      <dgm:spPr/>
      <dgm:t>
        <a:bodyPr/>
        <a:lstStyle/>
        <a:p>
          <a:pPr rtl="0"/>
          <a:r>
            <a:rPr lang="ru-RU" smtClean="0"/>
            <a:t>Президиум</a:t>
          </a:r>
          <a:endParaRPr lang="ru-RU"/>
        </a:p>
      </dgm:t>
    </dgm:pt>
    <dgm:pt modelId="{538DCF82-5C79-443F-B31F-DA6E373B1A03}" type="parTrans" cxnId="{6AD477DB-BCF8-4D50-982E-C2F369900F5F}">
      <dgm:prSet/>
      <dgm:spPr/>
      <dgm:t>
        <a:bodyPr/>
        <a:lstStyle/>
        <a:p>
          <a:endParaRPr lang="ru-RU"/>
        </a:p>
      </dgm:t>
    </dgm:pt>
    <dgm:pt modelId="{02AFDC77-0B31-4909-B2BE-EA7C3FA9D879}" type="sibTrans" cxnId="{6AD477DB-BCF8-4D50-982E-C2F369900F5F}">
      <dgm:prSet/>
      <dgm:spPr/>
      <dgm:t>
        <a:bodyPr/>
        <a:lstStyle/>
        <a:p>
          <a:endParaRPr lang="ru-RU"/>
        </a:p>
      </dgm:t>
    </dgm:pt>
    <dgm:pt modelId="{4DFC77FF-D93E-4E0F-9184-1A053396DED3}">
      <dgm:prSet/>
      <dgm:spPr/>
      <dgm:t>
        <a:bodyPr/>
        <a:lstStyle/>
        <a:p>
          <a:pPr rtl="0"/>
          <a:r>
            <a:rPr lang="ru-RU" dirty="0" smtClean="0"/>
            <a:t>Судебные Коллегии</a:t>
          </a:r>
          <a:endParaRPr lang="ru-RU" dirty="0"/>
        </a:p>
      </dgm:t>
    </dgm:pt>
    <dgm:pt modelId="{8C72ECAA-7C65-4641-AF6D-548BBC625D40}" type="parTrans" cxnId="{077CEB5A-C32E-449A-8C3D-5DFB6E7AEB64}">
      <dgm:prSet/>
      <dgm:spPr/>
      <dgm:t>
        <a:bodyPr/>
        <a:lstStyle/>
        <a:p>
          <a:endParaRPr lang="ru-RU"/>
        </a:p>
      </dgm:t>
    </dgm:pt>
    <dgm:pt modelId="{5A7A8F84-080B-4D55-BD9C-24DD5F8F8F20}" type="sibTrans" cxnId="{077CEB5A-C32E-449A-8C3D-5DFB6E7AEB64}">
      <dgm:prSet/>
      <dgm:spPr/>
      <dgm:t>
        <a:bodyPr/>
        <a:lstStyle/>
        <a:p>
          <a:endParaRPr lang="ru-RU"/>
        </a:p>
      </dgm:t>
    </dgm:pt>
    <dgm:pt modelId="{7496E6D9-E512-4539-9C39-A59A72ADE511}" type="pres">
      <dgm:prSet presAssocID="{7E7047D6-97C1-4C07-BDA1-FBD297BA61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E4F91D-90B1-4228-829A-FE45C5F252C0}" type="pres">
      <dgm:prSet presAssocID="{96B6627B-951E-4C3D-9384-E556A1C4AA48}" presName="hierRoot1" presStyleCnt="0">
        <dgm:presLayoutVars>
          <dgm:hierBranch val="init"/>
        </dgm:presLayoutVars>
      </dgm:prSet>
      <dgm:spPr/>
    </dgm:pt>
    <dgm:pt modelId="{8F4568BE-BE6D-4D83-A051-FC089AAAE465}" type="pres">
      <dgm:prSet presAssocID="{96B6627B-951E-4C3D-9384-E556A1C4AA48}" presName="rootComposite1" presStyleCnt="0"/>
      <dgm:spPr/>
    </dgm:pt>
    <dgm:pt modelId="{10069045-E66F-4F36-897F-92745E8E9989}" type="pres">
      <dgm:prSet presAssocID="{96B6627B-951E-4C3D-9384-E556A1C4AA4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341311-F82A-4E21-A445-87103B624A31}" type="pres">
      <dgm:prSet presAssocID="{96B6627B-951E-4C3D-9384-E556A1C4AA4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CB2045C-67B2-414D-BB21-9653FE0F45BE}" type="pres">
      <dgm:prSet presAssocID="{96B6627B-951E-4C3D-9384-E556A1C4AA48}" presName="hierChild2" presStyleCnt="0"/>
      <dgm:spPr/>
    </dgm:pt>
    <dgm:pt modelId="{5C8AF37A-FA4F-4E03-95B4-1AD9160D40A6}" type="pres">
      <dgm:prSet presAssocID="{538DCF82-5C79-443F-B31F-DA6E373B1A03}" presName="Name37" presStyleLbl="parChTrans1D2" presStyleIdx="0" presStyleCnt="1"/>
      <dgm:spPr/>
      <dgm:t>
        <a:bodyPr/>
        <a:lstStyle/>
        <a:p>
          <a:endParaRPr lang="ru-RU"/>
        </a:p>
      </dgm:t>
    </dgm:pt>
    <dgm:pt modelId="{DDAE5012-E8E6-459B-A7EA-7AAB157659EB}" type="pres">
      <dgm:prSet presAssocID="{9902C42A-D6CD-4753-87EF-C432046EFC4F}" presName="hierRoot2" presStyleCnt="0">
        <dgm:presLayoutVars>
          <dgm:hierBranch val="init"/>
        </dgm:presLayoutVars>
      </dgm:prSet>
      <dgm:spPr/>
    </dgm:pt>
    <dgm:pt modelId="{03169008-39E2-48F9-8268-B06C69B3601E}" type="pres">
      <dgm:prSet presAssocID="{9902C42A-D6CD-4753-87EF-C432046EFC4F}" presName="rootComposite" presStyleCnt="0"/>
      <dgm:spPr/>
    </dgm:pt>
    <dgm:pt modelId="{8B540248-CA02-4511-846D-41FFB3DB7CEF}" type="pres">
      <dgm:prSet presAssocID="{9902C42A-D6CD-4753-87EF-C432046EFC4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C30379-357C-4CBF-8EAD-B1F6F570D273}" type="pres">
      <dgm:prSet presAssocID="{9902C42A-D6CD-4753-87EF-C432046EFC4F}" presName="rootConnector" presStyleLbl="node2" presStyleIdx="0" presStyleCnt="1"/>
      <dgm:spPr/>
      <dgm:t>
        <a:bodyPr/>
        <a:lstStyle/>
        <a:p>
          <a:endParaRPr lang="ru-RU"/>
        </a:p>
      </dgm:t>
    </dgm:pt>
    <dgm:pt modelId="{E04640CA-EFAB-4399-A884-FFD49A140833}" type="pres">
      <dgm:prSet presAssocID="{9902C42A-D6CD-4753-87EF-C432046EFC4F}" presName="hierChild4" presStyleCnt="0"/>
      <dgm:spPr/>
    </dgm:pt>
    <dgm:pt modelId="{F7899C78-9D02-413F-9E0A-DCA89B343814}" type="pres">
      <dgm:prSet presAssocID="{8C72ECAA-7C65-4641-AF6D-548BBC625D40}" presName="Name37" presStyleLbl="parChTrans1D3" presStyleIdx="0" presStyleCnt="1"/>
      <dgm:spPr/>
      <dgm:t>
        <a:bodyPr/>
        <a:lstStyle/>
        <a:p>
          <a:endParaRPr lang="ru-RU"/>
        </a:p>
      </dgm:t>
    </dgm:pt>
    <dgm:pt modelId="{CAB0BA19-E3A7-4DD0-BA8E-89320CB35447}" type="pres">
      <dgm:prSet presAssocID="{4DFC77FF-D93E-4E0F-9184-1A053396DED3}" presName="hierRoot2" presStyleCnt="0">
        <dgm:presLayoutVars>
          <dgm:hierBranch val="init"/>
        </dgm:presLayoutVars>
      </dgm:prSet>
      <dgm:spPr/>
    </dgm:pt>
    <dgm:pt modelId="{49D28F93-A8F0-4146-B4CD-E11900B2F1F9}" type="pres">
      <dgm:prSet presAssocID="{4DFC77FF-D93E-4E0F-9184-1A053396DED3}" presName="rootComposite" presStyleCnt="0"/>
      <dgm:spPr/>
    </dgm:pt>
    <dgm:pt modelId="{5CAD0D72-A2C0-4096-8709-3C21C4E7BD7A}" type="pres">
      <dgm:prSet presAssocID="{4DFC77FF-D93E-4E0F-9184-1A053396DED3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7CBC69-C361-4B17-B552-C9C978922B44}" type="pres">
      <dgm:prSet presAssocID="{4DFC77FF-D93E-4E0F-9184-1A053396DED3}" presName="rootConnector" presStyleLbl="node3" presStyleIdx="0" presStyleCnt="1"/>
      <dgm:spPr/>
      <dgm:t>
        <a:bodyPr/>
        <a:lstStyle/>
        <a:p>
          <a:endParaRPr lang="ru-RU"/>
        </a:p>
      </dgm:t>
    </dgm:pt>
    <dgm:pt modelId="{0AD68D37-8E7C-4F84-8626-B7D030C2B34F}" type="pres">
      <dgm:prSet presAssocID="{4DFC77FF-D93E-4E0F-9184-1A053396DED3}" presName="hierChild4" presStyleCnt="0"/>
      <dgm:spPr/>
    </dgm:pt>
    <dgm:pt modelId="{426685FC-BF4B-41C2-8547-2748854BEF04}" type="pres">
      <dgm:prSet presAssocID="{4DFC77FF-D93E-4E0F-9184-1A053396DED3}" presName="hierChild5" presStyleCnt="0"/>
      <dgm:spPr/>
    </dgm:pt>
    <dgm:pt modelId="{0AE158A3-7E72-4C34-94CF-BD14BEFD90D9}" type="pres">
      <dgm:prSet presAssocID="{9902C42A-D6CD-4753-87EF-C432046EFC4F}" presName="hierChild5" presStyleCnt="0"/>
      <dgm:spPr/>
    </dgm:pt>
    <dgm:pt modelId="{3334A717-1845-46E8-AD52-3B22B84B1703}" type="pres">
      <dgm:prSet presAssocID="{96B6627B-951E-4C3D-9384-E556A1C4AA48}" presName="hierChild3" presStyleCnt="0"/>
      <dgm:spPr/>
    </dgm:pt>
  </dgm:ptLst>
  <dgm:cxnLst>
    <dgm:cxn modelId="{77756EBD-9420-4D98-9E8C-F89B1A383C40}" type="presOf" srcId="{7E7047D6-97C1-4C07-BDA1-FBD297BA611A}" destId="{7496E6D9-E512-4539-9C39-A59A72ADE511}" srcOrd="0" destOrd="0" presId="urn:microsoft.com/office/officeart/2005/8/layout/orgChart1"/>
    <dgm:cxn modelId="{62381605-E42C-4CE7-BD64-010B0FDFCF38}" type="presOf" srcId="{96B6627B-951E-4C3D-9384-E556A1C4AA48}" destId="{E7341311-F82A-4E21-A445-87103B624A31}" srcOrd="1" destOrd="0" presId="urn:microsoft.com/office/officeart/2005/8/layout/orgChart1"/>
    <dgm:cxn modelId="{2B7A269C-5BC1-45DD-B338-920A413CE433}" type="presOf" srcId="{96B6627B-951E-4C3D-9384-E556A1C4AA48}" destId="{10069045-E66F-4F36-897F-92745E8E9989}" srcOrd="0" destOrd="0" presId="urn:microsoft.com/office/officeart/2005/8/layout/orgChart1"/>
    <dgm:cxn modelId="{077CEB5A-C32E-449A-8C3D-5DFB6E7AEB64}" srcId="{9902C42A-D6CD-4753-87EF-C432046EFC4F}" destId="{4DFC77FF-D93E-4E0F-9184-1A053396DED3}" srcOrd="0" destOrd="0" parTransId="{8C72ECAA-7C65-4641-AF6D-548BBC625D40}" sibTransId="{5A7A8F84-080B-4D55-BD9C-24DD5F8F8F20}"/>
    <dgm:cxn modelId="{E744708C-7E2D-4AA0-A53E-21F3774BF6F5}" srcId="{7E7047D6-97C1-4C07-BDA1-FBD297BA611A}" destId="{96B6627B-951E-4C3D-9384-E556A1C4AA48}" srcOrd="0" destOrd="0" parTransId="{0282C416-0F8A-4083-B98D-E0B5885313E2}" sibTransId="{3C74D01C-8DD3-4477-BE51-4949FDB9A175}"/>
    <dgm:cxn modelId="{D5097C57-9D5C-4727-A2AE-4DC688F37131}" type="presOf" srcId="{9902C42A-D6CD-4753-87EF-C432046EFC4F}" destId="{8B540248-CA02-4511-846D-41FFB3DB7CEF}" srcOrd="0" destOrd="0" presId="urn:microsoft.com/office/officeart/2005/8/layout/orgChart1"/>
    <dgm:cxn modelId="{FCB0B0B6-3A90-4530-98DE-12B1CEABEE7A}" type="presOf" srcId="{8C72ECAA-7C65-4641-AF6D-548BBC625D40}" destId="{F7899C78-9D02-413F-9E0A-DCA89B343814}" srcOrd="0" destOrd="0" presId="urn:microsoft.com/office/officeart/2005/8/layout/orgChart1"/>
    <dgm:cxn modelId="{DEB2558C-403D-4DCD-B7FD-1B13708AC57F}" type="presOf" srcId="{538DCF82-5C79-443F-B31F-DA6E373B1A03}" destId="{5C8AF37A-FA4F-4E03-95B4-1AD9160D40A6}" srcOrd="0" destOrd="0" presId="urn:microsoft.com/office/officeart/2005/8/layout/orgChart1"/>
    <dgm:cxn modelId="{6AD477DB-BCF8-4D50-982E-C2F369900F5F}" srcId="{96B6627B-951E-4C3D-9384-E556A1C4AA48}" destId="{9902C42A-D6CD-4753-87EF-C432046EFC4F}" srcOrd="0" destOrd="0" parTransId="{538DCF82-5C79-443F-B31F-DA6E373B1A03}" sibTransId="{02AFDC77-0B31-4909-B2BE-EA7C3FA9D879}"/>
    <dgm:cxn modelId="{6550C305-E98F-4AED-9744-B550A7637E95}" type="presOf" srcId="{4DFC77FF-D93E-4E0F-9184-1A053396DED3}" destId="{5CAD0D72-A2C0-4096-8709-3C21C4E7BD7A}" srcOrd="0" destOrd="0" presId="urn:microsoft.com/office/officeart/2005/8/layout/orgChart1"/>
    <dgm:cxn modelId="{47DE9967-C1D2-4070-A1B1-3DF2DB0A0A4D}" type="presOf" srcId="{4DFC77FF-D93E-4E0F-9184-1A053396DED3}" destId="{137CBC69-C361-4B17-B552-C9C978922B44}" srcOrd="1" destOrd="0" presId="urn:microsoft.com/office/officeart/2005/8/layout/orgChart1"/>
    <dgm:cxn modelId="{BC3184C1-53FA-492B-88C5-1C1A577431A9}" type="presOf" srcId="{9902C42A-D6CD-4753-87EF-C432046EFC4F}" destId="{73C30379-357C-4CBF-8EAD-B1F6F570D273}" srcOrd="1" destOrd="0" presId="urn:microsoft.com/office/officeart/2005/8/layout/orgChart1"/>
    <dgm:cxn modelId="{270DB5BD-DD42-4931-ADD5-855800ADDBD6}" type="presParOf" srcId="{7496E6D9-E512-4539-9C39-A59A72ADE511}" destId="{CBE4F91D-90B1-4228-829A-FE45C5F252C0}" srcOrd="0" destOrd="0" presId="urn:microsoft.com/office/officeart/2005/8/layout/orgChart1"/>
    <dgm:cxn modelId="{D18DF6BB-8833-44FF-925A-1520A6F393EE}" type="presParOf" srcId="{CBE4F91D-90B1-4228-829A-FE45C5F252C0}" destId="{8F4568BE-BE6D-4D83-A051-FC089AAAE465}" srcOrd="0" destOrd="0" presId="urn:microsoft.com/office/officeart/2005/8/layout/orgChart1"/>
    <dgm:cxn modelId="{5FA039E0-150B-4E10-994E-EC57EAF3B4DE}" type="presParOf" srcId="{8F4568BE-BE6D-4D83-A051-FC089AAAE465}" destId="{10069045-E66F-4F36-897F-92745E8E9989}" srcOrd="0" destOrd="0" presId="urn:microsoft.com/office/officeart/2005/8/layout/orgChart1"/>
    <dgm:cxn modelId="{DC68ED1A-E953-45E3-B590-FDA490740698}" type="presParOf" srcId="{8F4568BE-BE6D-4D83-A051-FC089AAAE465}" destId="{E7341311-F82A-4E21-A445-87103B624A31}" srcOrd="1" destOrd="0" presId="urn:microsoft.com/office/officeart/2005/8/layout/orgChart1"/>
    <dgm:cxn modelId="{81AF97A3-75C7-40AB-AAE4-C89532064B53}" type="presParOf" srcId="{CBE4F91D-90B1-4228-829A-FE45C5F252C0}" destId="{ACB2045C-67B2-414D-BB21-9653FE0F45BE}" srcOrd="1" destOrd="0" presId="urn:microsoft.com/office/officeart/2005/8/layout/orgChart1"/>
    <dgm:cxn modelId="{38301E38-2F12-4B8F-95C2-F3DB23F3FB0E}" type="presParOf" srcId="{ACB2045C-67B2-414D-BB21-9653FE0F45BE}" destId="{5C8AF37A-FA4F-4E03-95B4-1AD9160D40A6}" srcOrd="0" destOrd="0" presId="urn:microsoft.com/office/officeart/2005/8/layout/orgChart1"/>
    <dgm:cxn modelId="{25D6B16A-4685-430A-8EAB-1E1DB2436B99}" type="presParOf" srcId="{ACB2045C-67B2-414D-BB21-9653FE0F45BE}" destId="{DDAE5012-E8E6-459B-A7EA-7AAB157659EB}" srcOrd="1" destOrd="0" presId="urn:microsoft.com/office/officeart/2005/8/layout/orgChart1"/>
    <dgm:cxn modelId="{04E16A9B-CE5C-44B4-BDE0-99C78866CC37}" type="presParOf" srcId="{DDAE5012-E8E6-459B-A7EA-7AAB157659EB}" destId="{03169008-39E2-48F9-8268-B06C69B3601E}" srcOrd="0" destOrd="0" presId="urn:microsoft.com/office/officeart/2005/8/layout/orgChart1"/>
    <dgm:cxn modelId="{C2F65708-3367-4782-A0A1-8F50E01B373F}" type="presParOf" srcId="{03169008-39E2-48F9-8268-B06C69B3601E}" destId="{8B540248-CA02-4511-846D-41FFB3DB7CEF}" srcOrd="0" destOrd="0" presId="urn:microsoft.com/office/officeart/2005/8/layout/orgChart1"/>
    <dgm:cxn modelId="{FAEEDAE4-770F-4CE9-8913-170661F92A33}" type="presParOf" srcId="{03169008-39E2-48F9-8268-B06C69B3601E}" destId="{73C30379-357C-4CBF-8EAD-B1F6F570D273}" srcOrd="1" destOrd="0" presId="urn:microsoft.com/office/officeart/2005/8/layout/orgChart1"/>
    <dgm:cxn modelId="{CDC26588-D531-404F-AA6D-18FCFC7C19CF}" type="presParOf" srcId="{DDAE5012-E8E6-459B-A7EA-7AAB157659EB}" destId="{E04640CA-EFAB-4399-A884-FFD49A140833}" srcOrd="1" destOrd="0" presId="urn:microsoft.com/office/officeart/2005/8/layout/orgChart1"/>
    <dgm:cxn modelId="{69342DF5-834C-4476-8442-B13C0E708F4D}" type="presParOf" srcId="{E04640CA-EFAB-4399-A884-FFD49A140833}" destId="{F7899C78-9D02-413F-9E0A-DCA89B343814}" srcOrd="0" destOrd="0" presId="urn:microsoft.com/office/officeart/2005/8/layout/orgChart1"/>
    <dgm:cxn modelId="{212F4BB0-A2A9-471E-A14C-145BD3C08C08}" type="presParOf" srcId="{E04640CA-EFAB-4399-A884-FFD49A140833}" destId="{CAB0BA19-E3A7-4DD0-BA8E-89320CB35447}" srcOrd="1" destOrd="0" presId="urn:microsoft.com/office/officeart/2005/8/layout/orgChart1"/>
    <dgm:cxn modelId="{EFFF8FC6-25BE-4107-BF73-BD524190A20D}" type="presParOf" srcId="{CAB0BA19-E3A7-4DD0-BA8E-89320CB35447}" destId="{49D28F93-A8F0-4146-B4CD-E11900B2F1F9}" srcOrd="0" destOrd="0" presId="urn:microsoft.com/office/officeart/2005/8/layout/orgChart1"/>
    <dgm:cxn modelId="{485CDC06-6DCB-48C0-8132-5EC695CE55E9}" type="presParOf" srcId="{49D28F93-A8F0-4146-B4CD-E11900B2F1F9}" destId="{5CAD0D72-A2C0-4096-8709-3C21C4E7BD7A}" srcOrd="0" destOrd="0" presId="urn:microsoft.com/office/officeart/2005/8/layout/orgChart1"/>
    <dgm:cxn modelId="{8BEB6A62-FD83-4ED1-A548-D5BA162491BC}" type="presParOf" srcId="{49D28F93-A8F0-4146-B4CD-E11900B2F1F9}" destId="{137CBC69-C361-4B17-B552-C9C978922B44}" srcOrd="1" destOrd="0" presId="urn:microsoft.com/office/officeart/2005/8/layout/orgChart1"/>
    <dgm:cxn modelId="{2341326F-593B-4B82-976D-97654831609A}" type="presParOf" srcId="{CAB0BA19-E3A7-4DD0-BA8E-89320CB35447}" destId="{0AD68D37-8E7C-4F84-8626-B7D030C2B34F}" srcOrd="1" destOrd="0" presId="urn:microsoft.com/office/officeart/2005/8/layout/orgChart1"/>
    <dgm:cxn modelId="{C6024193-63D9-4C34-9C69-253C14FAB575}" type="presParOf" srcId="{CAB0BA19-E3A7-4DD0-BA8E-89320CB35447}" destId="{426685FC-BF4B-41C2-8547-2748854BEF04}" srcOrd="2" destOrd="0" presId="urn:microsoft.com/office/officeart/2005/8/layout/orgChart1"/>
    <dgm:cxn modelId="{07CB1807-7F5F-4232-8336-93FCE65829C0}" type="presParOf" srcId="{DDAE5012-E8E6-459B-A7EA-7AAB157659EB}" destId="{0AE158A3-7E72-4C34-94CF-BD14BEFD90D9}" srcOrd="2" destOrd="0" presId="urn:microsoft.com/office/officeart/2005/8/layout/orgChart1"/>
    <dgm:cxn modelId="{DAD78B9B-585A-495C-A60A-5CF64D155073}" type="presParOf" srcId="{CBE4F91D-90B1-4228-829A-FE45C5F252C0}" destId="{3334A717-1845-46E8-AD52-3B22B84B17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3573A3-4F51-4680-9C1E-46A9D76346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1F1505-E489-4DB6-AE67-3BFCBB4DEB6F}">
      <dgm:prSet/>
      <dgm:spPr/>
      <dgm:t>
        <a:bodyPr/>
        <a:lstStyle/>
        <a:p>
          <a:pPr rtl="0"/>
          <a:r>
            <a:rPr lang="ru-RU" dirty="0" smtClean="0"/>
            <a:t>Председатель – </a:t>
          </a:r>
          <a:br>
            <a:rPr lang="ru-RU" dirty="0" smtClean="0"/>
          </a:br>
          <a:r>
            <a:rPr lang="ru-RU" dirty="0" smtClean="0"/>
            <a:t>В.М. Лебедев</a:t>
          </a:r>
          <a:endParaRPr lang="ru-RU" dirty="0"/>
        </a:p>
      </dgm:t>
    </dgm:pt>
    <dgm:pt modelId="{F4E619CB-037A-475F-8BB3-6C32C6D1522D}" type="parTrans" cxnId="{2107806C-A1D5-40C6-B076-887A9AD1917B}">
      <dgm:prSet/>
      <dgm:spPr/>
      <dgm:t>
        <a:bodyPr/>
        <a:lstStyle/>
        <a:p>
          <a:endParaRPr lang="ru-RU"/>
        </a:p>
      </dgm:t>
    </dgm:pt>
    <dgm:pt modelId="{91FCB931-A640-44F3-818A-D0743ECB697A}" type="sibTrans" cxnId="{2107806C-A1D5-40C6-B076-887A9AD1917B}">
      <dgm:prSet/>
      <dgm:spPr/>
      <dgm:t>
        <a:bodyPr/>
        <a:lstStyle/>
        <a:p>
          <a:endParaRPr lang="ru-RU"/>
        </a:p>
      </dgm:t>
    </dgm:pt>
    <dgm:pt modelId="{D0AF9B20-E7F2-44DF-A4F6-25508C64C506}" type="pres">
      <dgm:prSet presAssocID="{013573A3-4F51-4680-9C1E-46A9D7634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E49B1E-6D55-4A1F-B0A2-152EBC21FC28}" type="pres">
      <dgm:prSet presAssocID="{041F1505-E489-4DB6-AE67-3BFCBB4DEB6F}" presName="parentText" presStyleLbl="node1" presStyleIdx="0" presStyleCnt="1" custLinFactNeighborX="5018" custLinFactNeighborY="-174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07806C-A1D5-40C6-B076-887A9AD1917B}" srcId="{013573A3-4F51-4680-9C1E-46A9D76346D7}" destId="{041F1505-E489-4DB6-AE67-3BFCBB4DEB6F}" srcOrd="0" destOrd="0" parTransId="{F4E619CB-037A-475F-8BB3-6C32C6D1522D}" sibTransId="{91FCB931-A640-44F3-818A-D0743ECB697A}"/>
    <dgm:cxn modelId="{CF48230F-3D25-472A-ACD0-E9F827D6C7FE}" type="presOf" srcId="{013573A3-4F51-4680-9C1E-46A9D76346D7}" destId="{D0AF9B20-E7F2-44DF-A4F6-25508C64C506}" srcOrd="0" destOrd="0" presId="urn:microsoft.com/office/officeart/2005/8/layout/vList2"/>
    <dgm:cxn modelId="{F50DED25-9FF2-4ACE-AE9B-6FF12C2C8B9B}" type="presOf" srcId="{041F1505-E489-4DB6-AE67-3BFCBB4DEB6F}" destId="{10E49B1E-6D55-4A1F-B0A2-152EBC21FC28}" srcOrd="0" destOrd="0" presId="urn:microsoft.com/office/officeart/2005/8/layout/vList2"/>
    <dgm:cxn modelId="{09EA264A-E510-4219-AAFA-57F39B59754D}" type="presParOf" srcId="{D0AF9B20-E7F2-44DF-A4F6-25508C64C506}" destId="{10E49B1E-6D55-4A1F-B0A2-152EBC21FC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2C2F84-005E-4A5D-B419-73DA5D7CDEE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342EB51B-60A0-4119-9C8D-E86E98FF8DC7}">
      <dgm:prSet/>
      <dgm:spPr/>
      <dgm:t>
        <a:bodyPr/>
        <a:lstStyle/>
        <a:p>
          <a:pPr rtl="0"/>
          <a:r>
            <a:rPr lang="ru-RU" dirty="0" smtClean="0"/>
            <a:t>Апелляционная коллегия</a:t>
          </a:r>
          <a:endParaRPr lang="ru-RU" dirty="0"/>
        </a:p>
      </dgm:t>
    </dgm:pt>
    <dgm:pt modelId="{3FD773FE-174A-46BE-80A9-B8120950049B}" type="parTrans" cxnId="{814F96FD-7461-4B1E-9E49-26718A61C535}">
      <dgm:prSet/>
      <dgm:spPr/>
      <dgm:t>
        <a:bodyPr/>
        <a:lstStyle/>
        <a:p>
          <a:endParaRPr lang="ru-RU"/>
        </a:p>
      </dgm:t>
    </dgm:pt>
    <dgm:pt modelId="{95F1668A-077D-4A0F-958A-BBD99D999D71}" type="sibTrans" cxnId="{814F96FD-7461-4B1E-9E49-26718A61C535}">
      <dgm:prSet/>
      <dgm:spPr/>
      <dgm:t>
        <a:bodyPr/>
        <a:lstStyle/>
        <a:p>
          <a:endParaRPr lang="ru-RU"/>
        </a:p>
      </dgm:t>
    </dgm:pt>
    <dgm:pt modelId="{4A631035-15C4-4EF9-B338-BFE12F48569B}">
      <dgm:prSet/>
      <dgm:spPr/>
      <dgm:t>
        <a:bodyPr/>
        <a:lstStyle/>
        <a:p>
          <a:pPr rtl="0"/>
          <a:r>
            <a:rPr lang="ru-RU" dirty="0" smtClean="0"/>
            <a:t>По административным делам</a:t>
          </a:r>
          <a:endParaRPr lang="ru-RU" dirty="0"/>
        </a:p>
      </dgm:t>
    </dgm:pt>
    <dgm:pt modelId="{03CB4397-E763-4405-9B0A-7C68892A54C7}" type="parTrans" cxnId="{DF001686-176C-41D1-92D5-534614C1CE67}">
      <dgm:prSet/>
      <dgm:spPr/>
      <dgm:t>
        <a:bodyPr/>
        <a:lstStyle/>
        <a:p>
          <a:endParaRPr lang="ru-RU"/>
        </a:p>
      </dgm:t>
    </dgm:pt>
    <dgm:pt modelId="{D4460718-8431-4AD0-8047-304978C494AB}" type="sibTrans" cxnId="{DF001686-176C-41D1-92D5-534614C1CE67}">
      <dgm:prSet/>
      <dgm:spPr/>
      <dgm:t>
        <a:bodyPr/>
        <a:lstStyle/>
        <a:p>
          <a:endParaRPr lang="ru-RU"/>
        </a:p>
      </dgm:t>
    </dgm:pt>
    <dgm:pt modelId="{B2251F57-AC35-4950-9FA3-DB39006FDB7E}">
      <dgm:prSet/>
      <dgm:spPr/>
      <dgm:t>
        <a:bodyPr/>
        <a:lstStyle/>
        <a:p>
          <a:pPr rtl="0"/>
          <a:r>
            <a:rPr lang="ru-RU" smtClean="0"/>
            <a:t>По гражданским делам</a:t>
          </a:r>
          <a:endParaRPr lang="ru-RU"/>
        </a:p>
      </dgm:t>
    </dgm:pt>
    <dgm:pt modelId="{DB97F23C-F2B4-4880-BB31-72037AE1DF21}" type="parTrans" cxnId="{D93EDBAF-A843-42CC-B21C-C10EACE31C40}">
      <dgm:prSet/>
      <dgm:spPr/>
      <dgm:t>
        <a:bodyPr/>
        <a:lstStyle/>
        <a:p>
          <a:endParaRPr lang="ru-RU"/>
        </a:p>
      </dgm:t>
    </dgm:pt>
    <dgm:pt modelId="{B5511005-01E4-4472-94A7-68E5CCF0DCBE}" type="sibTrans" cxnId="{D93EDBAF-A843-42CC-B21C-C10EACE31C40}">
      <dgm:prSet/>
      <dgm:spPr/>
      <dgm:t>
        <a:bodyPr/>
        <a:lstStyle/>
        <a:p>
          <a:endParaRPr lang="ru-RU"/>
        </a:p>
      </dgm:t>
    </dgm:pt>
    <dgm:pt modelId="{1CE395A7-F169-4A32-AB6F-03136E6CBABB}">
      <dgm:prSet/>
      <dgm:spPr/>
      <dgm:t>
        <a:bodyPr/>
        <a:lstStyle/>
        <a:p>
          <a:pPr rtl="0"/>
          <a:r>
            <a:rPr lang="ru-RU" smtClean="0"/>
            <a:t>По уголовным делам</a:t>
          </a:r>
          <a:endParaRPr lang="ru-RU"/>
        </a:p>
      </dgm:t>
    </dgm:pt>
    <dgm:pt modelId="{D6094F9E-EC15-4701-B243-F2AA9AC7DEA3}" type="parTrans" cxnId="{EE712EE7-331F-4420-BD66-71002B3ABD17}">
      <dgm:prSet/>
      <dgm:spPr/>
      <dgm:t>
        <a:bodyPr/>
        <a:lstStyle/>
        <a:p>
          <a:endParaRPr lang="ru-RU"/>
        </a:p>
      </dgm:t>
    </dgm:pt>
    <dgm:pt modelId="{93F23A6E-2A8B-432B-940F-216A0C9106D3}" type="sibTrans" cxnId="{EE712EE7-331F-4420-BD66-71002B3ABD17}">
      <dgm:prSet/>
      <dgm:spPr/>
      <dgm:t>
        <a:bodyPr/>
        <a:lstStyle/>
        <a:p>
          <a:endParaRPr lang="ru-RU"/>
        </a:p>
      </dgm:t>
    </dgm:pt>
    <dgm:pt modelId="{5F6CAD30-F429-47D6-B4CE-BB7C5BEAA816}">
      <dgm:prSet/>
      <dgm:spPr/>
      <dgm:t>
        <a:bodyPr/>
        <a:lstStyle/>
        <a:p>
          <a:pPr rtl="0"/>
          <a:r>
            <a:rPr lang="ru-RU" smtClean="0"/>
            <a:t>По экономическим спорам</a:t>
          </a:r>
          <a:endParaRPr lang="ru-RU"/>
        </a:p>
      </dgm:t>
    </dgm:pt>
    <dgm:pt modelId="{0A09C8A1-2100-4102-A8D7-D0C423219828}" type="parTrans" cxnId="{7A758DC4-FDBD-486E-9B0F-184FFAEF5619}">
      <dgm:prSet/>
      <dgm:spPr/>
      <dgm:t>
        <a:bodyPr/>
        <a:lstStyle/>
        <a:p>
          <a:endParaRPr lang="ru-RU"/>
        </a:p>
      </dgm:t>
    </dgm:pt>
    <dgm:pt modelId="{EB22C912-59AA-40C6-952C-61C4F5BF16A7}" type="sibTrans" cxnId="{7A758DC4-FDBD-486E-9B0F-184FFAEF5619}">
      <dgm:prSet/>
      <dgm:spPr/>
      <dgm:t>
        <a:bodyPr/>
        <a:lstStyle/>
        <a:p>
          <a:endParaRPr lang="ru-RU"/>
        </a:p>
      </dgm:t>
    </dgm:pt>
    <dgm:pt modelId="{591898F0-9F0B-4556-AC55-A0E8E8F972AF}">
      <dgm:prSet/>
      <dgm:spPr/>
      <dgm:t>
        <a:bodyPr/>
        <a:lstStyle/>
        <a:p>
          <a:pPr rtl="0"/>
          <a:r>
            <a:rPr lang="ru-RU" dirty="0" smtClean="0"/>
            <a:t>Дисциплинарная коллегия</a:t>
          </a:r>
          <a:endParaRPr lang="ru-RU" dirty="0"/>
        </a:p>
      </dgm:t>
    </dgm:pt>
    <dgm:pt modelId="{3415BE86-3FA6-4E63-9934-64DE03641E64}" type="parTrans" cxnId="{8BEDBFF7-120E-4919-9C76-70825B6D8BCB}">
      <dgm:prSet/>
      <dgm:spPr/>
      <dgm:t>
        <a:bodyPr/>
        <a:lstStyle/>
        <a:p>
          <a:endParaRPr lang="ru-RU"/>
        </a:p>
      </dgm:t>
    </dgm:pt>
    <dgm:pt modelId="{FC74346F-9B83-4368-B0E2-818E0318437D}" type="sibTrans" cxnId="{8BEDBFF7-120E-4919-9C76-70825B6D8BCB}">
      <dgm:prSet/>
      <dgm:spPr/>
      <dgm:t>
        <a:bodyPr/>
        <a:lstStyle/>
        <a:p>
          <a:endParaRPr lang="ru-RU"/>
        </a:p>
      </dgm:t>
    </dgm:pt>
    <dgm:pt modelId="{C57C3B64-869F-462E-A79B-66FA3E2DABFD}" type="pres">
      <dgm:prSet presAssocID="{242C2F84-005E-4A5D-B419-73DA5D7CDE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59C4A4-970F-47E3-BE26-847FA73717C9}" type="pres">
      <dgm:prSet presAssocID="{342EB51B-60A0-4119-9C8D-E86E98FF8DC7}" presName="node" presStyleLbl="node1" presStyleIdx="0" presStyleCnt="6" custLinFactNeighborX="-23852" custLinFactNeighborY="4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A8F8B-B3DD-45F6-A3E4-C9A66DC413C2}" type="pres">
      <dgm:prSet presAssocID="{95F1668A-077D-4A0F-958A-BBD99D999D71}" presName="sibTrans" presStyleCnt="0"/>
      <dgm:spPr/>
    </dgm:pt>
    <dgm:pt modelId="{2692E566-2CEB-4E3D-9C2D-576D64A142D9}" type="pres">
      <dgm:prSet presAssocID="{4A631035-15C4-4EF9-B338-BFE12F48569B}" presName="node" presStyleLbl="node1" presStyleIdx="1" presStyleCnt="6" custLinFactNeighborX="-27738" custLinFactNeighborY="6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3F672-FFA9-4B27-A408-9BEDF5C66995}" type="pres">
      <dgm:prSet presAssocID="{D4460718-8431-4AD0-8047-304978C494AB}" presName="sibTrans" presStyleCnt="0"/>
      <dgm:spPr/>
    </dgm:pt>
    <dgm:pt modelId="{D7321B34-66A0-4E98-987F-B18E8E29F500}" type="pres">
      <dgm:prSet presAssocID="{B2251F57-AC35-4950-9FA3-DB39006FDB7E}" presName="node" presStyleLbl="node1" presStyleIdx="2" presStyleCnt="6" custLinFactNeighborX="-21488" custLinFactNeighborY="-2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58D73-509A-4075-80F5-C83B6E676FD1}" type="pres">
      <dgm:prSet presAssocID="{B5511005-01E4-4472-94A7-68E5CCF0DCBE}" presName="sibTrans" presStyleCnt="0"/>
      <dgm:spPr/>
    </dgm:pt>
    <dgm:pt modelId="{7568ABA8-6780-43E5-BBEB-FDF3FE80BAD8}" type="pres">
      <dgm:prSet presAssocID="{1CE395A7-F169-4A32-AB6F-03136E6CBABB}" presName="node" presStyleLbl="node1" presStyleIdx="3" presStyleCnt="6" custLinFactNeighborX="-27468" custLinFactNeighborY="-2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92431-8568-46D6-B64E-61CD9669F819}" type="pres">
      <dgm:prSet presAssocID="{93F23A6E-2A8B-432B-940F-216A0C9106D3}" presName="sibTrans" presStyleCnt="0"/>
      <dgm:spPr/>
    </dgm:pt>
    <dgm:pt modelId="{F8C68CAB-9626-45E9-B34B-7997B4D2B3F3}" type="pres">
      <dgm:prSet presAssocID="{5F6CAD30-F429-47D6-B4CE-BB7C5BEAA816}" presName="node" presStyleLbl="node1" presStyleIdx="4" presStyleCnt="6" custLinFactNeighborX="-23852" custLinFactNeighborY="-4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0D5DF-5442-4536-861A-092E796CB054}" type="pres">
      <dgm:prSet presAssocID="{EB22C912-59AA-40C6-952C-61C4F5BF16A7}" presName="sibTrans" presStyleCnt="0"/>
      <dgm:spPr/>
    </dgm:pt>
    <dgm:pt modelId="{47BC0B36-AEE0-4F45-AE68-97CA4C9E3FBD}" type="pres">
      <dgm:prSet presAssocID="{591898F0-9F0B-4556-AC55-A0E8E8F972AF}" presName="node" presStyleLbl="node1" presStyleIdx="5" presStyleCnt="6" custLinFactNeighborX="-32325" custLinFactNeighborY="-4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EDBFF7-120E-4919-9C76-70825B6D8BCB}" srcId="{242C2F84-005E-4A5D-B419-73DA5D7CDEE5}" destId="{591898F0-9F0B-4556-AC55-A0E8E8F972AF}" srcOrd="5" destOrd="0" parTransId="{3415BE86-3FA6-4E63-9934-64DE03641E64}" sibTransId="{FC74346F-9B83-4368-B0E2-818E0318437D}"/>
    <dgm:cxn modelId="{256BF05D-69EC-434B-825D-F5ED4C3CFBE8}" type="presOf" srcId="{242C2F84-005E-4A5D-B419-73DA5D7CDEE5}" destId="{C57C3B64-869F-462E-A79B-66FA3E2DABFD}" srcOrd="0" destOrd="0" presId="urn:microsoft.com/office/officeart/2005/8/layout/default"/>
    <dgm:cxn modelId="{46F97A72-4C66-4913-AB47-187427A86416}" type="presOf" srcId="{1CE395A7-F169-4A32-AB6F-03136E6CBABB}" destId="{7568ABA8-6780-43E5-BBEB-FDF3FE80BAD8}" srcOrd="0" destOrd="0" presId="urn:microsoft.com/office/officeart/2005/8/layout/default"/>
    <dgm:cxn modelId="{7A758DC4-FDBD-486E-9B0F-184FFAEF5619}" srcId="{242C2F84-005E-4A5D-B419-73DA5D7CDEE5}" destId="{5F6CAD30-F429-47D6-B4CE-BB7C5BEAA816}" srcOrd="4" destOrd="0" parTransId="{0A09C8A1-2100-4102-A8D7-D0C423219828}" sibTransId="{EB22C912-59AA-40C6-952C-61C4F5BF16A7}"/>
    <dgm:cxn modelId="{9D95C4C8-D990-46F6-BEA0-659E8BA5F714}" type="presOf" srcId="{591898F0-9F0B-4556-AC55-A0E8E8F972AF}" destId="{47BC0B36-AEE0-4F45-AE68-97CA4C9E3FBD}" srcOrd="0" destOrd="0" presId="urn:microsoft.com/office/officeart/2005/8/layout/default"/>
    <dgm:cxn modelId="{7CB35396-E69B-4B58-8F94-D303F54F2C94}" type="presOf" srcId="{342EB51B-60A0-4119-9C8D-E86E98FF8DC7}" destId="{3759C4A4-970F-47E3-BE26-847FA73717C9}" srcOrd="0" destOrd="0" presId="urn:microsoft.com/office/officeart/2005/8/layout/default"/>
    <dgm:cxn modelId="{814F96FD-7461-4B1E-9E49-26718A61C535}" srcId="{242C2F84-005E-4A5D-B419-73DA5D7CDEE5}" destId="{342EB51B-60A0-4119-9C8D-E86E98FF8DC7}" srcOrd="0" destOrd="0" parTransId="{3FD773FE-174A-46BE-80A9-B8120950049B}" sibTransId="{95F1668A-077D-4A0F-958A-BBD99D999D71}"/>
    <dgm:cxn modelId="{D93EDBAF-A843-42CC-B21C-C10EACE31C40}" srcId="{242C2F84-005E-4A5D-B419-73DA5D7CDEE5}" destId="{B2251F57-AC35-4950-9FA3-DB39006FDB7E}" srcOrd="2" destOrd="0" parTransId="{DB97F23C-F2B4-4880-BB31-72037AE1DF21}" sibTransId="{B5511005-01E4-4472-94A7-68E5CCF0DCBE}"/>
    <dgm:cxn modelId="{0233A74B-8D3B-4036-8A16-967F1645F0CB}" type="presOf" srcId="{4A631035-15C4-4EF9-B338-BFE12F48569B}" destId="{2692E566-2CEB-4E3D-9C2D-576D64A142D9}" srcOrd="0" destOrd="0" presId="urn:microsoft.com/office/officeart/2005/8/layout/default"/>
    <dgm:cxn modelId="{EE712EE7-331F-4420-BD66-71002B3ABD17}" srcId="{242C2F84-005E-4A5D-B419-73DA5D7CDEE5}" destId="{1CE395A7-F169-4A32-AB6F-03136E6CBABB}" srcOrd="3" destOrd="0" parTransId="{D6094F9E-EC15-4701-B243-F2AA9AC7DEA3}" sibTransId="{93F23A6E-2A8B-432B-940F-216A0C9106D3}"/>
    <dgm:cxn modelId="{01F9D08A-BECB-46FC-A460-2E13364E7D39}" type="presOf" srcId="{B2251F57-AC35-4950-9FA3-DB39006FDB7E}" destId="{D7321B34-66A0-4E98-987F-B18E8E29F500}" srcOrd="0" destOrd="0" presId="urn:microsoft.com/office/officeart/2005/8/layout/default"/>
    <dgm:cxn modelId="{DF001686-176C-41D1-92D5-534614C1CE67}" srcId="{242C2F84-005E-4A5D-B419-73DA5D7CDEE5}" destId="{4A631035-15C4-4EF9-B338-BFE12F48569B}" srcOrd="1" destOrd="0" parTransId="{03CB4397-E763-4405-9B0A-7C68892A54C7}" sibTransId="{D4460718-8431-4AD0-8047-304978C494AB}"/>
    <dgm:cxn modelId="{AEB3956C-190A-4784-8BA0-977F28D7C960}" type="presOf" srcId="{5F6CAD30-F429-47D6-B4CE-BB7C5BEAA816}" destId="{F8C68CAB-9626-45E9-B34B-7997B4D2B3F3}" srcOrd="0" destOrd="0" presId="urn:microsoft.com/office/officeart/2005/8/layout/default"/>
    <dgm:cxn modelId="{5E18EC96-B171-4EED-86BE-519C1ED18376}" type="presParOf" srcId="{C57C3B64-869F-462E-A79B-66FA3E2DABFD}" destId="{3759C4A4-970F-47E3-BE26-847FA73717C9}" srcOrd="0" destOrd="0" presId="urn:microsoft.com/office/officeart/2005/8/layout/default"/>
    <dgm:cxn modelId="{2FEF8FBF-678C-4B48-A582-974F2EDD88DE}" type="presParOf" srcId="{C57C3B64-869F-462E-A79B-66FA3E2DABFD}" destId="{4F7A8F8B-B3DD-45F6-A3E4-C9A66DC413C2}" srcOrd="1" destOrd="0" presId="urn:microsoft.com/office/officeart/2005/8/layout/default"/>
    <dgm:cxn modelId="{8D51FC88-0C7A-4F30-B414-90A8ABC71999}" type="presParOf" srcId="{C57C3B64-869F-462E-A79B-66FA3E2DABFD}" destId="{2692E566-2CEB-4E3D-9C2D-576D64A142D9}" srcOrd="2" destOrd="0" presId="urn:microsoft.com/office/officeart/2005/8/layout/default"/>
    <dgm:cxn modelId="{319064B6-5D74-4525-8D93-B073714D63D2}" type="presParOf" srcId="{C57C3B64-869F-462E-A79B-66FA3E2DABFD}" destId="{D7E3F672-FFA9-4B27-A408-9BEDF5C66995}" srcOrd="3" destOrd="0" presId="urn:microsoft.com/office/officeart/2005/8/layout/default"/>
    <dgm:cxn modelId="{FE838464-5849-4C59-828F-F7D8FC41BAA2}" type="presParOf" srcId="{C57C3B64-869F-462E-A79B-66FA3E2DABFD}" destId="{D7321B34-66A0-4E98-987F-B18E8E29F500}" srcOrd="4" destOrd="0" presId="urn:microsoft.com/office/officeart/2005/8/layout/default"/>
    <dgm:cxn modelId="{B734E112-94E3-4713-9F65-371CC38BE24A}" type="presParOf" srcId="{C57C3B64-869F-462E-A79B-66FA3E2DABFD}" destId="{09258D73-509A-4075-80F5-C83B6E676FD1}" srcOrd="5" destOrd="0" presId="urn:microsoft.com/office/officeart/2005/8/layout/default"/>
    <dgm:cxn modelId="{19826DAE-D8E4-41DA-9F42-B1FA36D2A36D}" type="presParOf" srcId="{C57C3B64-869F-462E-A79B-66FA3E2DABFD}" destId="{7568ABA8-6780-43E5-BBEB-FDF3FE80BAD8}" srcOrd="6" destOrd="0" presId="urn:microsoft.com/office/officeart/2005/8/layout/default"/>
    <dgm:cxn modelId="{3B7F6BEB-EFDB-4243-8F5A-2FEBAE954C98}" type="presParOf" srcId="{C57C3B64-869F-462E-A79B-66FA3E2DABFD}" destId="{1D492431-8568-46D6-B64E-61CD9669F819}" srcOrd="7" destOrd="0" presId="urn:microsoft.com/office/officeart/2005/8/layout/default"/>
    <dgm:cxn modelId="{447F76FE-2F03-4ED7-94E4-F323A88B0828}" type="presParOf" srcId="{C57C3B64-869F-462E-A79B-66FA3E2DABFD}" destId="{F8C68CAB-9626-45E9-B34B-7997B4D2B3F3}" srcOrd="8" destOrd="0" presId="urn:microsoft.com/office/officeart/2005/8/layout/default"/>
    <dgm:cxn modelId="{9F2E3764-5129-44D0-B1E2-0FAA3B6D7BE7}" type="presParOf" srcId="{C57C3B64-869F-462E-A79B-66FA3E2DABFD}" destId="{1F30D5DF-5442-4536-861A-092E796CB054}" srcOrd="9" destOrd="0" presId="urn:microsoft.com/office/officeart/2005/8/layout/default"/>
    <dgm:cxn modelId="{A546C1B0-2D96-416F-B5E3-55E63EC0BDEE}" type="presParOf" srcId="{C57C3B64-869F-462E-A79B-66FA3E2DABFD}" destId="{47BC0B36-AEE0-4F45-AE68-97CA4C9E3FB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7DBA689-3CD5-4329-B975-DFD13701BDFA}" type="doc">
      <dgm:prSet loTypeId="urn:microsoft.com/office/officeart/2005/8/layout/target3" loCatId="relationship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10C80B86-17C9-4720-9642-52B5F183DB0F}">
      <dgm:prSet/>
      <dgm:spPr/>
      <dgm:t>
        <a:bodyPr/>
        <a:lstStyle/>
        <a:p>
          <a:pPr rtl="0"/>
          <a:r>
            <a:rPr lang="ru-RU" dirty="0" smtClean="0"/>
            <a:t>Органы конституционного правосудия субъектов РФ</a:t>
          </a:r>
          <a:endParaRPr lang="ru-RU" dirty="0"/>
        </a:p>
      </dgm:t>
    </dgm:pt>
    <dgm:pt modelId="{892F277A-62AE-4DD1-99BA-E9DE929B8CEF}" type="parTrans" cxnId="{521AD069-2417-49CD-A039-9B10A1D9AA75}">
      <dgm:prSet/>
      <dgm:spPr/>
      <dgm:t>
        <a:bodyPr/>
        <a:lstStyle/>
        <a:p>
          <a:endParaRPr lang="ru-RU"/>
        </a:p>
      </dgm:t>
    </dgm:pt>
    <dgm:pt modelId="{D4A7E518-041D-4A72-AAAF-F64431F2B45B}" type="sibTrans" cxnId="{521AD069-2417-49CD-A039-9B10A1D9AA75}">
      <dgm:prSet/>
      <dgm:spPr/>
      <dgm:t>
        <a:bodyPr/>
        <a:lstStyle/>
        <a:p>
          <a:endParaRPr lang="ru-RU"/>
        </a:p>
      </dgm:t>
    </dgm:pt>
    <dgm:pt modelId="{C922AF83-BAE4-42A3-8251-78CCED30784A}">
      <dgm:prSet/>
      <dgm:spPr/>
      <dgm:t>
        <a:bodyPr/>
        <a:lstStyle/>
        <a:p>
          <a:pPr rtl="0"/>
          <a:r>
            <a:rPr lang="ru-RU" smtClean="0"/>
            <a:t>Проверяют нормативные правовые акты субъектов РФ, органов местного самоуправления на соответствие конституции (уставу) субъекта РФ</a:t>
          </a:r>
          <a:endParaRPr lang="ru-RU"/>
        </a:p>
      </dgm:t>
    </dgm:pt>
    <dgm:pt modelId="{82957CC3-6540-4BA8-92C0-5A249A8E9E29}" type="parTrans" cxnId="{C833A343-AA6D-44DA-AE4E-4E353245D71B}">
      <dgm:prSet/>
      <dgm:spPr/>
      <dgm:t>
        <a:bodyPr/>
        <a:lstStyle/>
        <a:p>
          <a:endParaRPr lang="ru-RU"/>
        </a:p>
      </dgm:t>
    </dgm:pt>
    <dgm:pt modelId="{873E922B-A408-4F83-B917-4F4B40A416CF}" type="sibTrans" cxnId="{C833A343-AA6D-44DA-AE4E-4E353245D71B}">
      <dgm:prSet/>
      <dgm:spPr/>
      <dgm:t>
        <a:bodyPr/>
        <a:lstStyle/>
        <a:p>
          <a:endParaRPr lang="ru-RU"/>
        </a:p>
      </dgm:t>
    </dgm:pt>
    <dgm:pt modelId="{C595B3BE-588C-4A0C-B3E9-1DCD26924E5E}">
      <dgm:prSet/>
      <dgm:spPr/>
      <dgm:t>
        <a:bodyPr/>
        <a:lstStyle/>
        <a:p>
          <a:pPr rtl="0"/>
          <a:r>
            <a:rPr lang="ru-RU" dirty="0" smtClean="0"/>
            <a:t>Суд субъекта РФ (а не федеральный!)</a:t>
          </a:r>
          <a:endParaRPr lang="ru-RU" dirty="0"/>
        </a:p>
      </dgm:t>
    </dgm:pt>
    <dgm:pt modelId="{177CE935-9E1D-4FFB-BCF6-938E21163F16}" type="parTrans" cxnId="{C9070824-9B0C-4648-B4D6-9BBC15E289B4}">
      <dgm:prSet/>
      <dgm:spPr/>
      <dgm:t>
        <a:bodyPr/>
        <a:lstStyle/>
        <a:p>
          <a:endParaRPr lang="ru-RU"/>
        </a:p>
      </dgm:t>
    </dgm:pt>
    <dgm:pt modelId="{C811D872-DCB3-4B5D-8FCF-F517F2EE9E0C}" type="sibTrans" cxnId="{C9070824-9B0C-4648-B4D6-9BBC15E289B4}">
      <dgm:prSet/>
      <dgm:spPr/>
      <dgm:t>
        <a:bodyPr/>
        <a:lstStyle/>
        <a:p>
          <a:endParaRPr lang="ru-RU"/>
        </a:p>
      </dgm:t>
    </dgm:pt>
    <dgm:pt modelId="{44E145EF-F8CC-4F9A-9866-FD0B8ECD9C56}">
      <dgm:prSet/>
      <dgm:spPr/>
      <dgm:t>
        <a:bodyPr/>
        <a:lstStyle/>
        <a:p>
          <a:pPr rtl="0"/>
          <a:r>
            <a:rPr lang="ru-RU" smtClean="0"/>
            <a:t>Финансирование – за счёт бюджета субъекта РФ</a:t>
          </a:r>
          <a:endParaRPr lang="ru-RU"/>
        </a:p>
      </dgm:t>
    </dgm:pt>
    <dgm:pt modelId="{D2789EF3-F3A4-4F59-9425-08B17365FA57}" type="parTrans" cxnId="{518873C7-C482-427B-95E0-037D1B41A9FB}">
      <dgm:prSet/>
      <dgm:spPr/>
      <dgm:t>
        <a:bodyPr/>
        <a:lstStyle/>
        <a:p>
          <a:endParaRPr lang="ru-RU"/>
        </a:p>
      </dgm:t>
    </dgm:pt>
    <dgm:pt modelId="{F00540D4-B61E-4949-9390-8F4CFC4B3700}" type="sibTrans" cxnId="{518873C7-C482-427B-95E0-037D1B41A9FB}">
      <dgm:prSet/>
      <dgm:spPr/>
      <dgm:t>
        <a:bodyPr/>
        <a:lstStyle/>
        <a:p>
          <a:endParaRPr lang="ru-RU"/>
        </a:p>
      </dgm:t>
    </dgm:pt>
    <dgm:pt modelId="{13BF171D-5D7A-4744-B9E6-37927115375A}" type="pres">
      <dgm:prSet presAssocID="{D7DBA689-3CD5-4329-B975-DFD13701BDF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267A59-60CD-4553-8645-E6F2A7DCF5A5}" type="pres">
      <dgm:prSet presAssocID="{10C80B86-17C9-4720-9642-52B5F183DB0F}" presName="circle1" presStyleLbl="node1" presStyleIdx="0" presStyleCnt="4"/>
      <dgm:spPr/>
    </dgm:pt>
    <dgm:pt modelId="{2111B231-73A1-4B26-B9A9-4E22EA38CE03}" type="pres">
      <dgm:prSet presAssocID="{10C80B86-17C9-4720-9642-52B5F183DB0F}" presName="space" presStyleCnt="0"/>
      <dgm:spPr/>
    </dgm:pt>
    <dgm:pt modelId="{84503942-B09E-461B-91B3-35F67C19F9C1}" type="pres">
      <dgm:prSet presAssocID="{10C80B86-17C9-4720-9642-52B5F183DB0F}" presName="rect1" presStyleLbl="alignAcc1" presStyleIdx="0" presStyleCnt="4"/>
      <dgm:spPr/>
      <dgm:t>
        <a:bodyPr/>
        <a:lstStyle/>
        <a:p>
          <a:endParaRPr lang="ru-RU"/>
        </a:p>
      </dgm:t>
    </dgm:pt>
    <dgm:pt modelId="{822B0BEE-4D2D-4985-8A25-4DE924E87979}" type="pres">
      <dgm:prSet presAssocID="{C922AF83-BAE4-42A3-8251-78CCED30784A}" presName="vertSpace2" presStyleLbl="node1" presStyleIdx="0" presStyleCnt="4"/>
      <dgm:spPr/>
    </dgm:pt>
    <dgm:pt modelId="{9BF23C33-16CC-476A-BF9D-1CF2F5B8279E}" type="pres">
      <dgm:prSet presAssocID="{C922AF83-BAE4-42A3-8251-78CCED30784A}" presName="circle2" presStyleLbl="node1" presStyleIdx="1" presStyleCnt="4"/>
      <dgm:spPr/>
    </dgm:pt>
    <dgm:pt modelId="{D20383FE-ADBF-48D9-8E72-E2C94A4CE297}" type="pres">
      <dgm:prSet presAssocID="{C922AF83-BAE4-42A3-8251-78CCED30784A}" presName="rect2" presStyleLbl="alignAcc1" presStyleIdx="1" presStyleCnt="4"/>
      <dgm:spPr/>
      <dgm:t>
        <a:bodyPr/>
        <a:lstStyle/>
        <a:p>
          <a:endParaRPr lang="ru-RU"/>
        </a:p>
      </dgm:t>
    </dgm:pt>
    <dgm:pt modelId="{BEFA2780-34F6-481A-80F5-477A894A3696}" type="pres">
      <dgm:prSet presAssocID="{C595B3BE-588C-4A0C-B3E9-1DCD26924E5E}" presName="vertSpace3" presStyleLbl="node1" presStyleIdx="1" presStyleCnt="4"/>
      <dgm:spPr/>
    </dgm:pt>
    <dgm:pt modelId="{9364CE3C-2680-4636-AE1E-7AF5B4AA405C}" type="pres">
      <dgm:prSet presAssocID="{C595B3BE-588C-4A0C-B3E9-1DCD26924E5E}" presName="circle3" presStyleLbl="node1" presStyleIdx="2" presStyleCnt="4"/>
      <dgm:spPr/>
    </dgm:pt>
    <dgm:pt modelId="{08BEF115-0FAC-4077-8CF9-1FA07E0D3583}" type="pres">
      <dgm:prSet presAssocID="{C595B3BE-588C-4A0C-B3E9-1DCD26924E5E}" presName="rect3" presStyleLbl="alignAcc1" presStyleIdx="2" presStyleCnt="4"/>
      <dgm:spPr/>
      <dgm:t>
        <a:bodyPr/>
        <a:lstStyle/>
        <a:p>
          <a:endParaRPr lang="ru-RU"/>
        </a:p>
      </dgm:t>
    </dgm:pt>
    <dgm:pt modelId="{A85094B5-E34B-4DC6-A52D-BFBA231D648F}" type="pres">
      <dgm:prSet presAssocID="{44E145EF-F8CC-4F9A-9866-FD0B8ECD9C56}" presName="vertSpace4" presStyleLbl="node1" presStyleIdx="2" presStyleCnt="4"/>
      <dgm:spPr/>
    </dgm:pt>
    <dgm:pt modelId="{D6BBFC7C-6C3B-4134-BD5D-A3F057560669}" type="pres">
      <dgm:prSet presAssocID="{44E145EF-F8CC-4F9A-9866-FD0B8ECD9C56}" presName="circle4" presStyleLbl="node1" presStyleIdx="3" presStyleCnt="4"/>
      <dgm:spPr/>
    </dgm:pt>
    <dgm:pt modelId="{BF645ACD-A318-4A09-9B22-B044F122B737}" type="pres">
      <dgm:prSet presAssocID="{44E145EF-F8CC-4F9A-9866-FD0B8ECD9C56}" presName="rect4" presStyleLbl="alignAcc1" presStyleIdx="3" presStyleCnt="4"/>
      <dgm:spPr/>
      <dgm:t>
        <a:bodyPr/>
        <a:lstStyle/>
        <a:p>
          <a:endParaRPr lang="ru-RU"/>
        </a:p>
      </dgm:t>
    </dgm:pt>
    <dgm:pt modelId="{9B0E9731-3DA3-4C66-93FD-A75DF23BF25D}" type="pres">
      <dgm:prSet presAssocID="{10C80B86-17C9-4720-9642-52B5F183DB0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DC895-C817-4B77-811E-93B14FF1E864}" type="pres">
      <dgm:prSet presAssocID="{C922AF83-BAE4-42A3-8251-78CCED30784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9521C-B39D-4487-9A4E-C593A312B3CC}" type="pres">
      <dgm:prSet presAssocID="{C595B3BE-588C-4A0C-B3E9-1DCD26924E5E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FCF90-B518-40BE-B2C3-133B3E75648B}" type="pres">
      <dgm:prSet presAssocID="{44E145EF-F8CC-4F9A-9866-FD0B8ECD9C56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DC2EC7-77B0-4421-BFC7-5E47D11745DD}" type="presOf" srcId="{10C80B86-17C9-4720-9642-52B5F183DB0F}" destId="{9B0E9731-3DA3-4C66-93FD-A75DF23BF25D}" srcOrd="1" destOrd="0" presId="urn:microsoft.com/office/officeart/2005/8/layout/target3"/>
    <dgm:cxn modelId="{62F396F8-6394-4F13-B615-506C8E654178}" type="presOf" srcId="{C922AF83-BAE4-42A3-8251-78CCED30784A}" destId="{D20383FE-ADBF-48D9-8E72-E2C94A4CE297}" srcOrd="0" destOrd="0" presId="urn:microsoft.com/office/officeart/2005/8/layout/target3"/>
    <dgm:cxn modelId="{946BFB42-7DA7-4B1D-8183-0C74B84A422C}" type="presOf" srcId="{10C80B86-17C9-4720-9642-52B5F183DB0F}" destId="{84503942-B09E-461B-91B3-35F67C19F9C1}" srcOrd="0" destOrd="0" presId="urn:microsoft.com/office/officeart/2005/8/layout/target3"/>
    <dgm:cxn modelId="{AC56AE19-2AD9-4241-AE54-7AACF6478C4B}" type="presOf" srcId="{D7DBA689-3CD5-4329-B975-DFD13701BDFA}" destId="{13BF171D-5D7A-4744-B9E6-37927115375A}" srcOrd="0" destOrd="0" presId="urn:microsoft.com/office/officeart/2005/8/layout/target3"/>
    <dgm:cxn modelId="{C833A343-AA6D-44DA-AE4E-4E353245D71B}" srcId="{D7DBA689-3CD5-4329-B975-DFD13701BDFA}" destId="{C922AF83-BAE4-42A3-8251-78CCED30784A}" srcOrd="1" destOrd="0" parTransId="{82957CC3-6540-4BA8-92C0-5A249A8E9E29}" sibTransId="{873E922B-A408-4F83-B917-4F4B40A416CF}"/>
    <dgm:cxn modelId="{0829056B-1C68-471A-8DA2-1507FD205C0D}" type="presOf" srcId="{44E145EF-F8CC-4F9A-9866-FD0B8ECD9C56}" destId="{203FCF90-B518-40BE-B2C3-133B3E75648B}" srcOrd="1" destOrd="0" presId="urn:microsoft.com/office/officeart/2005/8/layout/target3"/>
    <dgm:cxn modelId="{5A03B23C-46B6-4820-A3A8-1F499E45D044}" type="presOf" srcId="{C595B3BE-588C-4A0C-B3E9-1DCD26924E5E}" destId="{0F99521C-B39D-4487-9A4E-C593A312B3CC}" srcOrd="1" destOrd="0" presId="urn:microsoft.com/office/officeart/2005/8/layout/target3"/>
    <dgm:cxn modelId="{06E2CC35-1552-4204-B3BD-79B9565AA38C}" type="presOf" srcId="{44E145EF-F8CC-4F9A-9866-FD0B8ECD9C56}" destId="{BF645ACD-A318-4A09-9B22-B044F122B737}" srcOrd="0" destOrd="0" presId="urn:microsoft.com/office/officeart/2005/8/layout/target3"/>
    <dgm:cxn modelId="{C9070824-9B0C-4648-B4D6-9BBC15E289B4}" srcId="{D7DBA689-3CD5-4329-B975-DFD13701BDFA}" destId="{C595B3BE-588C-4A0C-B3E9-1DCD26924E5E}" srcOrd="2" destOrd="0" parTransId="{177CE935-9E1D-4FFB-BCF6-938E21163F16}" sibTransId="{C811D872-DCB3-4B5D-8FCF-F517F2EE9E0C}"/>
    <dgm:cxn modelId="{3A945FB7-E970-482A-A0D4-37250A7089FF}" type="presOf" srcId="{C922AF83-BAE4-42A3-8251-78CCED30784A}" destId="{016DC895-C817-4B77-811E-93B14FF1E864}" srcOrd="1" destOrd="0" presId="urn:microsoft.com/office/officeart/2005/8/layout/target3"/>
    <dgm:cxn modelId="{518873C7-C482-427B-95E0-037D1B41A9FB}" srcId="{D7DBA689-3CD5-4329-B975-DFD13701BDFA}" destId="{44E145EF-F8CC-4F9A-9866-FD0B8ECD9C56}" srcOrd="3" destOrd="0" parTransId="{D2789EF3-F3A4-4F59-9425-08B17365FA57}" sibTransId="{F00540D4-B61E-4949-9390-8F4CFC4B3700}"/>
    <dgm:cxn modelId="{521AD069-2417-49CD-A039-9B10A1D9AA75}" srcId="{D7DBA689-3CD5-4329-B975-DFD13701BDFA}" destId="{10C80B86-17C9-4720-9642-52B5F183DB0F}" srcOrd="0" destOrd="0" parTransId="{892F277A-62AE-4DD1-99BA-E9DE929B8CEF}" sibTransId="{D4A7E518-041D-4A72-AAAF-F64431F2B45B}"/>
    <dgm:cxn modelId="{AA84C43E-ACCA-41CE-BB1D-2BD776B969D5}" type="presOf" srcId="{C595B3BE-588C-4A0C-B3E9-1DCD26924E5E}" destId="{08BEF115-0FAC-4077-8CF9-1FA07E0D3583}" srcOrd="0" destOrd="0" presId="urn:microsoft.com/office/officeart/2005/8/layout/target3"/>
    <dgm:cxn modelId="{EE297198-AC0B-474C-B5B7-12B385599F95}" type="presParOf" srcId="{13BF171D-5D7A-4744-B9E6-37927115375A}" destId="{B8267A59-60CD-4553-8645-E6F2A7DCF5A5}" srcOrd="0" destOrd="0" presId="urn:microsoft.com/office/officeart/2005/8/layout/target3"/>
    <dgm:cxn modelId="{1F1957E9-D41C-4F25-B6C2-7F24325C6A8E}" type="presParOf" srcId="{13BF171D-5D7A-4744-B9E6-37927115375A}" destId="{2111B231-73A1-4B26-B9A9-4E22EA38CE03}" srcOrd="1" destOrd="0" presId="urn:microsoft.com/office/officeart/2005/8/layout/target3"/>
    <dgm:cxn modelId="{102D0425-EE14-42E6-85A9-0499434F8F14}" type="presParOf" srcId="{13BF171D-5D7A-4744-B9E6-37927115375A}" destId="{84503942-B09E-461B-91B3-35F67C19F9C1}" srcOrd="2" destOrd="0" presId="urn:microsoft.com/office/officeart/2005/8/layout/target3"/>
    <dgm:cxn modelId="{5049286C-20D9-4474-8304-F53C0DC64629}" type="presParOf" srcId="{13BF171D-5D7A-4744-B9E6-37927115375A}" destId="{822B0BEE-4D2D-4985-8A25-4DE924E87979}" srcOrd="3" destOrd="0" presId="urn:microsoft.com/office/officeart/2005/8/layout/target3"/>
    <dgm:cxn modelId="{857A9974-9053-4BCD-B70D-F63FBAC8F943}" type="presParOf" srcId="{13BF171D-5D7A-4744-B9E6-37927115375A}" destId="{9BF23C33-16CC-476A-BF9D-1CF2F5B8279E}" srcOrd="4" destOrd="0" presId="urn:microsoft.com/office/officeart/2005/8/layout/target3"/>
    <dgm:cxn modelId="{CB2BC443-C9C4-4511-BE92-BB7EAA7ABC02}" type="presParOf" srcId="{13BF171D-5D7A-4744-B9E6-37927115375A}" destId="{D20383FE-ADBF-48D9-8E72-E2C94A4CE297}" srcOrd="5" destOrd="0" presId="urn:microsoft.com/office/officeart/2005/8/layout/target3"/>
    <dgm:cxn modelId="{2A64BD7F-B4C5-44A4-A072-A53716C529D5}" type="presParOf" srcId="{13BF171D-5D7A-4744-B9E6-37927115375A}" destId="{BEFA2780-34F6-481A-80F5-477A894A3696}" srcOrd="6" destOrd="0" presId="urn:microsoft.com/office/officeart/2005/8/layout/target3"/>
    <dgm:cxn modelId="{D19C6E12-560B-49DC-9A3D-F8C99A588225}" type="presParOf" srcId="{13BF171D-5D7A-4744-B9E6-37927115375A}" destId="{9364CE3C-2680-4636-AE1E-7AF5B4AA405C}" srcOrd="7" destOrd="0" presId="urn:microsoft.com/office/officeart/2005/8/layout/target3"/>
    <dgm:cxn modelId="{A10B661E-9762-47F1-9845-DF10C9A31AAD}" type="presParOf" srcId="{13BF171D-5D7A-4744-B9E6-37927115375A}" destId="{08BEF115-0FAC-4077-8CF9-1FA07E0D3583}" srcOrd="8" destOrd="0" presId="urn:microsoft.com/office/officeart/2005/8/layout/target3"/>
    <dgm:cxn modelId="{2ECE5C1A-E418-4955-9B71-81B347C065FB}" type="presParOf" srcId="{13BF171D-5D7A-4744-B9E6-37927115375A}" destId="{A85094B5-E34B-4DC6-A52D-BFBA231D648F}" srcOrd="9" destOrd="0" presId="urn:microsoft.com/office/officeart/2005/8/layout/target3"/>
    <dgm:cxn modelId="{9F0498EE-F431-457A-BA37-7C51810A6B32}" type="presParOf" srcId="{13BF171D-5D7A-4744-B9E6-37927115375A}" destId="{D6BBFC7C-6C3B-4134-BD5D-A3F057560669}" srcOrd="10" destOrd="0" presId="urn:microsoft.com/office/officeart/2005/8/layout/target3"/>
    <dgm:cxn modelId="{08CDACA9-CCD9-4FBC-9608-29AF5DCCDF65}" type="presParOf" srcId="{13BF171D-5D7A-4744-B9E6-37927115375A}" destId="{BF645ACD-A318-4A09-9B22-B044F122B737}" srcOrd="11" destOrd="0" presId="urn:microsoft.com/office/officeart/2005/8/layout/target3"/>
    <dgm:cxn modelId="{8B1F27C6-079E-48CE-AE0D-C3683FB3F50A}" type="presParOf" srcId="{13BF171D-5D7A-4744-B9E6-37927115375A}" destId="{9B0E9731-3DA3-4C66-93FD-A75DF23BF25D}" srcOrd="12" destOrd="0" presId="urn:microsoft.com/office/officeart/2005/8/layout/target3"/>
    <dgm:cxn modelId="{C226F357-35CC-41C8-B6BD-ED783B334B07}" type="presParOf" srcId="{13BF171D-5D7A-4744-B9E6-37927115375A}" destId="{016DC895-C817-4B77-811E-93B14FF1E864}" srcOrd="13" destOrd="0" presId="urn:microsoft.com/office/officeart/2005/8/layout/target3"/>
    <dgm:cxn modelId="{C12F9ACF-D86E-4DBD-BD55-603626FA6FD0}" type="presParOf" srcId="{13BF171D-5D7A-4744-B9E6-37927115375A}" destId="{0F99521C-B39D-4487-9A4E-C593A312B3CC}" srcOrd="14" destOrd="0" presId="urn:microsoft.com/office/officeart/2005/8/layout/target3"/>
    <dgm:cxn modelId="{CBE3F4C2-99C9-4410-AE36-1A4B0532251F}" type="presParOf" srcId="{13BF171D-5D7A-4744-B9E6-37927115375A}" destId="{203FCF90-B518-40BE-B2C3-133B3E75648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6F1BC06-3769-4DD4-A5B8-959AACC82D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4667BE2-CCDA-4C7B-AC82-3489B5A6B4A4}">
      <dgm:prSet/>
      <dgm:spPr/>
      <dgm:t>
        <a:bodyPr/>
        <a:lstStyle/>
        <a:p>
          <a:pPr algn="ctr" rtl="0"/>
          <a:r>
            <a:rPr lang="ru-RU" smtClean="0"/>
            <a:t>Решение не может быть пересмотрено другим судом!</a:t>
          </a:r>
          <a:endParaRPr lang="ru-RU"/>
        </a:p>
      </dgm:t>
    </dgm:pt>
    <dgm:pt modelId="{0F6C2513-EC90-4724-A523-F4680B104DB8}" type="parTrans" cxnId="{376D7CE7-5D77-4B5C-BBFD-ECD3C5E11575}">
      <dgm:prSet/>
      <dgm:spPr/>
      <dgm:t>
        <a:bodyPr/>
        <a:lstStyle/>
        <a:p>
          <a:endParaRPr lang="ru-RU"/>
        </a:p>
      </dgm:t>
    </dgm:pt>
    <dgm:pt modelId="{06CF1F3A-644B-4870-B102-E8B0EBDEF8D2}" type="sibTrans" cxnId="{376D7CE7-5D77-4B5C-BBFD-ECD3C5E11575}">
      <dgm:prSet/>
      <dgm:spPr/>
      <dgm:t>
        <a:bodyPr/>
        <a:lstStyle/>
        <a:p>
          <a:endParaRPr lang="ru-RU"/>
        </a:p>
      </dgm:t>
    </dgm:pt>
    <dgm:pt modelId="{091A7E8A-CFAB-4B72-926C-AA0F70E8D4A8}" type="pres">
      <dgm:prSet presAssocID="{46F1BC06-3769-4DD4-A5B8-959AACC82D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15E2AA-A9A2-4D04-927C-3631A16A3FCB}" type="pres">
      <dgm:prSet presAssocID="{34667BE2-CCDA-4C7B-AC82-3489B5A6B4A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C173DB-F946-48EB-A488-F9EBC7E87456}" type="presOf" srcId="{34667BE2-CCDA-4C7B-AC82-3489B5A6B4A4}" destId="{3315E2AA-A9A2-4D04-927C-3631A16A3FCB}" srcOrd="0" destOrd="0" presId="urn:microsoft.com/office/officeart/2005/8/layout/vList2"/>
    <dgm:cxn modelId="{A0AA2C90-A562-498B-87E5-8D9357A8386D}" type="presOf" srcId="{46F1BC06-3769-4DD4-A5B8-959AACC82D84}" destId="{091A7E8A-CFAB-4B72-926C-AA0F70E8D4A8}" srcOrd="0" destOrd="0" presId="urn:microsoft.com/office/officeart/2005/8/layout/vList2"/>
    <dgm:cxn modelId="{376D7CE7-5D77-4B5C-BBFD-ECD3C5E11575}" srcId="{46F1BC06-3769-4DD4-A5B8-959AACC82D84}" destId="{34667BE2-CCDA-4C7B-AC82-3489B5A6B4A4}" srcOrd="0" destOrd="0" parTransId="{0F6C2513-EC90-4724-A523-F4680B104DB8}" sibTransId="{06CF1F3A-644B-4870-B102-E8B0EBDEF8D2}"/>
    <dgm:cxn modelId="{6FD8810E-0DF6-4B79-BA32-57ADE9681C3E}" type="presParOf" srcId="{091A7E8A-CFAB-4B72-926C-AA0F70E8D4A8}" destId="{3315E2AA-A9A2-4D04-927C-3631A16A3F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6788C-B7CD-4EEC-8B6E-66B22F987338}" type="doc">
      <dgm:prSet loTypeId="urn:microsoft.com/office/officeart/2005/8/layout/pyramid2" loCatId="pyramid" qsTypeId="urn:microsoft.com/office/officeart/2005/8/quickstyle/3d1" qsCatId="3D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D3DED43F-BF4E-48C8-B3F4-8B0DFAC4D7AD}">
      <dgm:prSet/>
      <dgm:spPr/>
      <dgm:t>
        <a:bodyPr/>
        <a:lstStyle/>
        <a:p>
          <a:pPr rtl="0"/>
          <a:r>
            <a:rPr lang="ru-RU" dirty="0" smtClean="0"/>
            <a:t>Конституционное</a:t>
          </a:r>
          <a:endParaRPr lang="ru-RU" dirty="0"/>
        </a:p>
      </dgm:t>
    </dgm:pt>
    <dgm:pt modelId="{C09DE8EB-88D8-42BE-AE69-DC80F488E4E2}" type="parTrans" cxnId="{ABE8286F-8054-4AF9-9716-121069D510F8}">
      <dgm:prSet/>
      <dgm:spPr/>
      <dgm:t>
        <a:bodyPr/>
        <a:lstStyle/>
        <a:p>
          <a:endParaRPr lang="ru-RU"/>
        </a:p>
      </dgm:t>
    </dgm:pt>
    <dgm:pt modelId="{A51EC70E-C8B0-4A8E-966F-C95A8C440B97}" type="sibTrans" cxnId="{ABE8286F-8054-4AF9-9716-121069D510F8}">
      <dgm:prSet/>
      <dgm:spPr/>
      <dgm:t>
        <a:bodyPr/>
        <a:lstStyle/>
        <a:p>
          <a:endParaRPr lang="ru-RU"/>
        </a:p>
      </dgm:t>
    </dgm:pt>
    <dgm:pt modelId="{83DB98C1-C105-448E-AA82-265BF66EAB7D}">
      <dgm:prSet/>
      <dgm:spPr/>
      <dgm:t>
        <a:bodyPr/>
        <a:lstStyle/>
        <a:p>
          <a:pPr rtl="0"/>
          <a:r>
            <a:rPr lang="ru-RU" smtClean="0"/>
            <a:t>Гражданское</a:t>
          </a:r>
          <a:endParaRPr lang="ru-RU"/>
        </a:p>
      </dgm:t>
    </dgm:pt>
    <dgm:pt modelId="{FBDBB0FE-E647-4399-BC2B-D79C85836E4A}" type="parTrans" cxnId="{1F528969-8097-4298-B6DA-0659AC0C68F6}">
      <dgm:prSet/>
      <dgm:spPr/>
      <dgm:t>
        <a:bodyPr/>
        <a:lstStyle/>
        <a:p>
          <a:endParaRPr lang="ru-RU"/>
        </a:p>
      </dgm:t>
    </dgm:pt>
    <dgm:pt modelId="{E53FDA65-006C-448B-A428-38420B3EA40A}" type="sibTrans" cxnId="{1F528969-8097-4298-B6DA-0659AC0C68F6}">
      <dgm:prSet/>
      <dgm:spPr/>
      <dgm:t>
        <a:bodyPr/>
        <a:lstStyle/>
        <a:p>
          <a:endParaRPr lang="ru-RU"/>
        </a:p>
      </dgm:t>
    </dgm:pt>
    <dgm:pt modelId="{6B095114-B570-4D10-9FB9-A5CFDBD087B8}">
      <dgm:prSet/>
      <dgm:spPr/>
      <dgm:t>
        <a:bodyPr/>
        <a:lstStyle/>
        <a:p>
          <a:pPr rtl="0"/>
          <a:r>
            <a:rPr lang="ru-RU" smtClean="0"/>
            <a:t>Административное</a:t>
          </a:r>
          <a:endParaRPr lang="ru-RU"/>
        </a:p>
      </dgm:t>
    </dgm:pt>
    <dgm:pt modelId="{869DCE8A-8832-4549-8ED0-87D1145586DA}" type="parTrans" cxnId="{E41953C7-821A-483F-8B62-7007CCC44BE3}">
      <dgm:prSet/>
      <dgm:spPr/>
      <dgm:t>
        <a:bodyPr/>
        <a:lstStyle/>
        <a:p>
          <a:endParaRPr lang="ru-RU"/>
        </a:p>
      </dgm:t>
    </dgm:pt>
    <dgm:pt modelId="{5B0CFE61-C500-44B9-9C58-063E2EB76946}" type="sibTrans" cxnId="{E41953C7-821A-483F-8B62-7007CCC44BE3}">
      <dgm:prSet/>
      <dgm:spPr/>
      <dgm:t>
        <a:bodyPr/>
        <a:lstStyle/>
        <a:p>
          <a:endParaRPr lang="ru-RU"/>
        </a:p>
      </dgm:t>
    </dgm:pt>
    <dgm:pt modelId="{5A4E688C-210E-4BDA-986B-AEF68780EECA}">
      <dgm:prSet/>
      <dgm:spPr/>
      <dgm:t>
        <a:bodyPr/>
        <a:lstStyle/>
        <a:p>
          <a:pPr rtl="0"/>
          <a:r>
            <a:rPr lang="ru-RU" smtClean="0"/>
            <a:t>Уголовное</a:t>
          </a:r>
          <a:endParaRPr lang="ru-RU"/>
        </a:p>
      </dgm:t>
    </dgm:pt>
    <dgm:pt modelId="{031E0EEA-A40F-4F0A-8969-A2FDF43F3EC2}" type="parTrans" cxnId="{2B0F0F21-ECA0-454C-B0E3-CCBC719961BF}">
      <dgm:prSet/>
      <dgm:spPr/>
      <dgm:t>
        <a:bodyPr/>
        <a:lstStyle/>
        <a:p>
          <a:endParaRPr lang="ru-RU"/>
        </a:p>
      </dgm:t>
    </dgm:pt>
    <dgm:pt modelId="{D9341947-A205-407F-9C78-9FD49E46672B}" type="sibTrans" cxnId="{2B0F0F21-ECA0-454C-B0E3-CCBC719961BF}">
      <dgm:prSet/>
      <dgm:spPr/>
      <dgm:t>
        <a:bodyPr/>
        <a:lstStyle/>
        <a:p>
          <a:endParaRPr lang="ru-RU"/>
        </a:p>
      </dgm:t>
    </dgm:pt>
    <dgm:pt modelId="{587EE6AA-8AAA-4577-A74F-1B6B9F2039B0}" type="pres">
      <dgm:prSet presAssocID="{90C6788C-B7CD-4EEC-8B6E-66B22F98733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CF4B3E2-0F1A-443D-ACE6-630C29E3D78A}" type="pres">
      <dgm:prSet presAssocID="{90C6788C-B7CD-4EEC-8B6E-66B22F987338}" presName="pyramid" presStyleLbl="node1" presStyleIdx="0" presStyleCnt="1"/>
      <dgm:spPr/>
    </dgm:pt>
    <dgm:pt modelId="{FEFC88EF-7B71-44A2-A814-4E65CCDF105C}" type="pres">
      <dgm:prSet presAssocID="{90C6788C-B7CD-4EEC-8B6E-66B22F987338}" presName="theList" presStyleCnt="0"/>
      <dgm:spPr/>
    </dgm:pt>
    <dgm:pt modelId="{8E61E24B-6CAA-49C6-A499-A28DB8E5DBEE}" type="pres">
      <dgm:prSet presAssocID="{D3DED43F-BF4E-48C8-B3F4-8B0DFAC4D7A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E2811-580C-4E78-B93E-E5590C57DEAD}" type="pres">
      <dgm:prSet presAssocID="{D3DED43F-BF4E-48C8-B3F4-8B0DFAC4D7AD}" presName="aSpace" presStyleCnt="0"/>
      <dgm:spPr/>
    </dgm:pt>
    <dgm:pt modelId="{B32BCAA1-A704-459F-A7A0-3B4B85345551}" type="pres">
      <dgm:prSet presAssocID="{83DB98C1-C105-448E-AA82-265BF66EAB7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5EB74-FDFC-44DC-8A6D-2D36E102ED70}" type="pres">
      <dgm:prSet presAssocID="{83DB98C1-C105-448E-AA82-265BF66EAB7D}" presName="aSpace" presStyleCnt="0"/>
      <dgm:spPr/>
    </dgm:pt>
    <dgm:pt modelId="{DB4A8F4D-014E-4FC5-B079-4CE9ACFE635E}" type="pres">
      <dgm:prSet presAssocID="{6B095114-B570-4D10-9FB9-A5CFDBD087B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4F089-8641-422D-98E6-393B185E119D}" type="pres">
      <dgm:prSet presAssocID="{6B095114-B570-4D10-9FB9-A5CFDBD087B8}" presName="aSpace" presStyleCnt="0"/>
      <dgm:spPr/>
    </dgm:pt>
    <dgm:pt modelId="{2295422D-30BB-4889-B28E-35FC6A46D196}" type="pres">
      <dgm:prSet presAssocID="{5A4E688C-210E-4BDA-986B-AEF68780EECA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4F844-C879-4B24-9D62-F5BDE2B47FF4}" type="pres">
      <dgm:prSet presAssocID="{5A4E688C-210E-4BDA-986B-AEF68780EECA}" presName="aSpace" presStyleCnt="0"/>
      <dgm:spPr/>
    </dgm:pt>
  </dgm:ptLst>
  <dgm:cxnLst>
    <dgm:cxn modelId="{C989F9D2-79BB-4005-9267-D04FA8E4F03A}" type="presOf" srcId="{83DB98C1-C105-448E-AA82-265BF66EAB7D}" destId="{B32BCAA1-A704-459F-A7A0-3B4B85345551}" srcOrd="0" destOrd="0" presId="urn:microsoft.com/office/officeart/2005/8/layout/pyramid2"/>
    <dgm:cxn modelId="{1F528969-8097-4298-B6DA-0659AC0C68F6}" srcId="{90C6788C-B7CD-4EEC-8B6E-66B22F987338}" destId="{83DB98C1-C105-448E-AA82-265BF66EAB7D}" srcOrd="1" destOrd="0" parTransId="{FBDBB0FE-E647-4399-BC2B-D79C85836E4A}" sibTransId="{E53FDA65-006C-448B-A428-38420B3EA40A}"/>
    <dgm:cxn modelId="{2B0F0F21-ECA0-454C-B0E3-CCBC719961BF}" srcId="{90C6788C-B7CD-4EEC-8B6E-66B22F987338}" destId="{5A4E688C-210E-4BDA-986B-AEF68780EECA}" srcOrd="3" destOrd="0" parTransId="{031E0EEA-A40F-4F0A-8969-A2FDF43F3EC2}" sibTransId="{D9341947-A205-407F-9C78-9FD49E46672B}"/>
    <dgm:cxn modelId="{72AA9FF5-DA6F-4A91-BE1D-0A011F471BB7}" type="presOf" srcId="{6B095114-B570-4D10-9FB9-A5CFDBD087B8}" destId="{DB4A8F4D-014E-4FC5-B079-4CE9ACFE635E}" srcOrd="0" destOrd="0" presId="urn:microsoft.com/office/officeart/2005/8/layout/pyramid2"/>
    <dgm:cxn modelId="{93271602-D8F2-4353-9B41-83EEC2508197}" type="presOf" srcId="{5A4E688C-210E-4BDA-986B-AEF68780EECA}" destId="{2295422D-30BB-4889-B28E-35FC6A46D196}" srcOrd="0" destOrd="0" presId="urn:microsoft.com/office/officeart/2005/8/layout/pyramid2"/>
    <dgm:cxn modelId="{E41953C7-821A-483F-8B62-7007CCC44BE3}" srcId="{90C6788C-B7CD-4EEC-8B6E-66B22F987338}" destId="{6B095114-B570-4D10-9FB9-A5CFDBD087B8}" srcOrd="2" destOrd="0" parTransId="{869DCE8A-8832-4549-8ED0-87D1145586DA}" sibTransId="{5B0CFE61-C500-44B9-9C58-063E2EB76946}"/>
    <dgm:cxn modelId="{01013B57-9C0F-4DAB-9983-D0914610A7C4}" type="presOf" srcId="{90C6788C-B7CD-4EEC-8B6E-66B22F987338}" destId="{587EE6AA-8AAA-4577-A74F-1B6B9F2039B0}" srcOrd="0" destOrd="0" presId="urn:microsoft.com/office/officeart/2005/8/layout/pyramid2"/>
    <dgm:cxn modelId="{B09DA337-44BD-489B-9435-EFA67DFD4158}" type="presOf" srcId="{D3DED43F-BF4E-48C8-B3F4-8B0DFAC4D7AD}" destId="{8E61E24B-6CAA-49C6-A499-A28DB8E5DBEE}" srcOrd="0" destOrd="0" presId="urn:microsoft.com/office/officeart/2005/8/layout/pyramid2"/>
    <dgm:cxn modelId="{ABE8286F-8054-4AF9-9716-121069D510F8}" srcId="{90C6788C-B7CD-4EEC-8B6E-66B22F987338}" destId="{D3DED43F-BF4E-48C8-B3F4-8B0DFAC4D7AD}" srcOrd="0" destOrd="0" parTransId="{C09DE8EB-88D8-42BE-AE69-DC80F488E4E2}" sibTransId="{A51EC70E-C8B0-4A8E-966F-C95A8C440B97}"/>
    <dgm:cxn modelId="{65419EFF-55AE-4469-AB40-7C64C3323643}" type="presParOf" srcId="{587EE6AA-8AAA-4577-A74F-1B6B9F2039B0}" destId="{ECF4B3E2-0F1A-443D-ACE6-630C29E3D78A}" srcOrd="0" destOrd="0" presId="urn:microsoft.com/office/officeart/2005/8/layout/pyramid2"/>
    <dgm:cxn modelId="{6C902FF1-4CB1-431F-862B-DF596C4AC7BC}" type="presParOf" srcId="{587EE6AA-8AAA-4577-A74F-1B6B9F2039B0}" destId="{FEFC88EF-7B71-44A2-A814-4E65CCDF105C}" srcOrd="1" destOrd="0" presId="urn:microsoft.com/office/officeart/2005/8/layout/pyramid2"/>
    <dgm:cxn modelId="{2CFCF456-2735-417E-B5EA-445891FB5075}" type="presParOf" srcId="{FEFC88EF-7B71-44A2-A814-4E65CCDF105C}" destId="{8E61E24B-6CAA-49C6-A499-A28DB8E5DBEE}" srcOrd="0" destOrd="0" presId="urn:microsoft.com/office/officeart/2005/8/layout/pyramid2"/>
    <dgm:cxn modelId="{774FBD0B-1380-40BA-9428-434D1A460C57}" type="presParOf" srcId="{FEFC88EF-7B71-44A2-A814-4E65CCDF105C}" destId="{740E2811-580C-4E78-B93E-E5590C57DEAD}" srcOrd="1" destOrd="0" presId="urn:microsoft.com/office/officeart/2005/8/layout/pyramid2"/>
    <dgm:cxn modelId="{3A0594ED-9AF2-45C5-9F2A-986D995431F0}" type="presParOf" srcId="{FEFC88EF-7B71-44A2-A814-4E65CCDF105C}" destId="{B32BCAA1-A704-459F-A7A0-3B4B85345551}" srcOrd="2" destOrd="0" presId="urn:microsoft.com/office/officeart/2005/8/layout/pyramid2"/>
    <dgm:cxn modelId="{B045F04B-2D8E-42B2-9A2F-1201B4038EE0}" type="presParOf" srcId="{FEFC88EF-7B71-44A2-A814-4E65CCDF105C}" destId="{6415EB74-FDFC-44DC-8A6D-2D36E102ED70}" srcOrd="3" destOrd="0" presId="urn:microsoft.com/office/officeart/2005/8/layout/pyramid2"/>
    <dgm:cxn modelId="{4F16D59B-009D-4E55-B304-CAC8CBF36F9B}" type="presParOf" srcId="{FEFC88EF-7B71-44A2-A814-4E65CCDF105C}" destId="{DB4A8F4D-014E-4FC5-B079-4CE9ACFE635E}" srcOrd="4" destOrd="0" presId="urn:microsoft.com/office/officeart/2005/8/layout/pyramid2"/>
    <dgm:cxn modelId="{8181B4FB-0199-4CF8-B2D4-566FBC579966}" type="presParOf" srcId="{FEFC88EF-7B71-44A2-A814-4E65CCDF105C}" destId="{9034F089-8641-422D-98E6-393B185E119D}" srcOrd="5" destOrd="0" presId="urn:microsoft.com/office/officeart/2005/8/layout/pyramid2"/>
    <dgm:cxn modelId="{4C3C86F8-5C30-46DF-8465-24DE5173AC39}" type="presParOf" srcId="{FEFC88EF-7B71-44A2-A814-4E65CCDF105C}" destId="{2295422D-30BB-4889-B28E-35FC6A46D196}" srcOrd="6" destOrd="0" presId="urn:microsoft.com/office/officeart/2005/8/layout/pyramid2"/>
    <dgm:cxn modelId="{435262BE-6EDF-469F-802E-C66AD81117FD}" type="presParOf" srcId="{FEFC88EF-7B71-44A2-A814-4E65CCDF105C}" destId="{4664F844-C879-4B24-9D62-F5BDE2B47FF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2DE929-EE60-432D-B07D-71C166F98824}" type="doc">
      <dgm:prSet loTypeId="urn:microsoft.com/office/officeart/2005/8/layout/orgChart1" loCatId="hierarchy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6C14CDC-4F22-4EA0-A3D9-2F0A58E6C75A}">
      <dgm:prSet/>
      <dgm:spPr/>
      <dgm:t>
        <a:bodyPr/>
        <a:lstStyle/>
        <a:p>
          <a:pPr rtl="0"/>
          <a:r>
            <a:rPr lang="ru-RU" dirty="0" smtClean="0"/>
            <a:t>Конституционный Суд РФ</a:t>
          </a:r>
          <a:endParaRPr lang="ru-RU" dirty="0"/>
        </a:p>
      </dgm:t>
    </dgm:pt>
    <dgm:pt modelId="{715ADD66-CBE7-4CFD-BBED-08B55E44E68F}" type="parTrans" cxnId="{7D0B5549-3298-4A33-8D7A-1368D892CBF0}">
      <dgm:prSet/>
      <dgm:spPr/>
      <dgm:t>
        <a:bodyPr/>
        <a:lstStyle/>
        <a:p>
          <a:endParaRPr lang="ru-RU"/>
        </a:p>
      </dgm:t>
    </dgm:pt>
    <dgm:pt modelId="{83B80CC9-EFEA-48FF-BBC0-F243A54B4FA9}" type="sibTrans" cxnId="{7D0B5549-3298-4A33-8D7A-1368D892CBF0}">
      <dgm:prSet/>
      <dgm:spPr/>
      <dgm:t>
        <a:bodyPr/>
        <a:lstStyle/>
        <a:p>
          <a:endParaRPr lang="ru-RU"/>
        </a:p>
      </dgm:t>
    </dgm:pt>
    <dgm:pt modelId="{79669E5E-A4AD-4B67-ABD5-B16CFC6F822D}">
      <dgm:prSet/>
      <dgm:spPr/>
      <dgm:t>
        <a:bodyPr/>
        <a:lstStyle/>
        <a:p>
          <a:pPr rtl="0"/>
          <a:r>
            <a:rPr lang="ru-RU" dirty="0" smtClean="0"/>
            <a:t>Верховный Суд РФ</a:t>
          </a:r>
          <a:endParaRPr lang="ru-RU" dirty="0"/>
        </a:p>
      </dgm:t>
    </dgm:pt>
    <dgm:pt modelId="{479A1968-1A31-442D-AF27-17ADFC0845F0}" type="parTrans" cxnId="{4EFAD818-331B-4C9D-BE92-14DFAE7689E0}">
      <dgm:prSet/>
      <dgm:spPr/>
      <dgm:t>
        <a:bodyPr/>
        <a:lstStyle/>
        <a:p>
          <a:endParaRPr lang="ru-RU"/>
        </a:p>
      </dgm:t>
    </dgm:pt>
    <dgm:pt modelId="{2DF5CA02-F543-4C4F-848F-F9270CF9CEE9}" type="sibTrans" cxnId="{4EFAD818-331B-4C9D-BE92-14DFAE7689E0}">
      <dgm:prSet/>
      <dgm:spPr/>
      <dgm:t>
        <a:bodyPr/>
        <a:lstStyle/>
        <a:p>
          <a:endParaRPr lang="ru-RU"/>
        </a:p>
      </dgm:t>
    </dgm:pt>
    <dgm:pt modelId="{7CE3DD60-1F51-434B-A389-45F41209C2E8}">
      <dgm:prSet/>
      <dgm:spPr/>
      <dgm:t>
        <a:bodyPr/>
        <a:lstStyle/>
        <a:p>
          <a:pPr rtl="0"/>
          <a:r>
            <a:rPr lang="ru-RU" dirty="0" smtClean="0"/>
            <a:t>Окружные (флотские) военные суды</a:t>
          </a:r>
          <a:endParaRPr lang="ru-RU" dirty="0"/>
        </a:p>
      </dgm:t>
    </dgm:pt>
    <dgm:pt modelId="{1A196135-9477-4F8D-83B2-7ECD836B1448}" type="parTrans" cxnId="{8886BB4C-7F7D-4788-A147-0F969F662298}">
      <dgm:prSet/>
      <dgm:spPr/>
      <dgm:t>
        <a:bodyPr/>
        <a:lstStyle/>
        <a:p>
          <a:endParaRPr lang="ru-RU"/>
        </a:p>
      </dgm:t>
    </dgm:pt>
    <dgm:pt modelId="{83155CFD-8053-49FD-A6FF-F8CCC631FF83}" type="sibTrans" cxnId="{8886BB4C-7F7D-4788-A147-0F969F662298}">
      <dgm:prSet/>
      <dgm:spPr/>
      <dgm:t>
        <a:bodyPr/>
        <a:lstStyle/>
        <a:p>
          <a:endParaRPr lang="ru-RU"/>
        </a:p>
      </dgm:t>
    </dgm:pt>
    <dgm:pt modelId="{3483C165-E65D-4261-B59A-11CE286AA30D}">
      <dgm:prSet/>
      <dgm:spPr/>
      <dgm:t>
        <a:bodyPr/>
        <a:lstStyle/>
        <a:p>
          <a:pPr rtl="0"/>
          <a:r>
            <a:rPr lang="ru-RU" dirty="0" smtClean="0"/>
            <a:t>Верховные суды республик, суды субъектов</a:t>
          </a:r>
          <a:endParaRPr lang="ru-RU" dirty="0"/>
        </a:p>
      </dgm:t>
    </dgm:pt>
    <dgm:pt modelId="{25595065-5FBF-4889-A1C1-3AACBBAA3D63}" type="parTrans" cxnId="{F3D9A7DD-598D-45A7-B756-5C2EA77B78B8}">
      <dgm:prSet/>
      <dgm:spPr/>
      <dgm:t>
        <a:bodyPr/>
        <a:lstStyle/>
        <a:p>
          <a:endParaRPr lang="ru-RU"/>
        </a:p>
      </dgm:t>
    </dgm:pt>
    <dgm:pt modelId="{81E8C2E6-3CB4-4C4C-8659-46C52D67E198}" type="sibTrans" cxnId="{F3D9A7DD-598D-45A7-B756-5C2EA77B78B8}">
      <dgm:prSet/>
      <dgm:spPr/>
      <dgm:t>
        <a:bodyPr/>
        <a:lstStyle/>
        <a:p>
          <a:endParaRPr lang="ru-RU"/>
        </a:p>
      </dgm:t>
    </dgm:pt>
    <dgm:pt modelId="{9C27E61B-DCB7-4862-A84E-254BE46556EB}">
      <dgm:prSet/>
      <dgm:spPr/>
      <dgm:t>
        <a:bodyPr/>
        <a:lstStyle/>
        <a:p>
          <a:pPr rtl="0"/>
          <a:r>
            <a:rPr lang="ru-RU" dirty="0" smtClean="0"/>
            <a:t>Федеральный арбитражный суд округа</a:t>
          </a:r>
          <a:endParaRPr lang="ru-RU" dirty="0"/>
        </a:p>
      </dgm:t>
    </dgm:pt>
    <dgm:pt modelId="{CA210F69-667F-40E5-94EF-4FC8267A2EF0}" type="parTrans" cxnId="{E4CF7AA6-9576-47DE-8917-A58C9DCF7158}">
      <dgm:prSet/>
      <dgm:spPr/>
      <dgm:t>
        <a:bodyPr/>
        <a:lstStyle/>
        <a:p>
          <a:endParaRPr lang="ru-RU"/>
        </a:p>
      </dgm:t>
    </dgm:pt>
    <dgm:pt modelId="{0DE78108-EC5F-46FE-99BF-BB5BD76925BE}" type="sibTrans" cxnId="{E4CF7AA6-9576-47DE-8917-A58C9DCF7158}">
      <dgm:prSet/>
      <dgm:spPr/>
      <dgm:t>
        <a:bodyPr/>
        <a:lstStyle/>
        <a:p>
          <a:endParaRPr lang="ru-RU"/>
        </a:p>
      </dgm:t>
    </dgm:pt>
    <dgm:pt modelId="{2CB12690-065D-4B42-B1F3-B82978C80458}">
      <dgm:prSet/>
      <dgm:spPr/>
      <dgm:t>
        <a:bodyPr/>
        <a:lstStyle/>
        <a:p>
          <a:pPr rtl="0"/>
          <a:r>
            <a:rPr lang="ru-RU" dirty="0" smtClean="0"/>
            <a:t>Гарнизонные военные суды</a:t>
          </a:r>
          <a:endParaRPr lang="ru-RU" dirty="0"/>
        </a:p>
      </dgm:t>
    </dgm:pt>
    <dgm:pt modelId="{663F7D32-E11F-44A1-B918-C3612721F928}" type="parTrans" cxnId="{DD9FE905-E8F5-43F7-8542-F2141DEE8384}">
      <dgm:prSet/>
      <dgm:spPr/>
      <dgm:t>
        <a:bodyPr/>
        <a:lstStyle/>
        <a:p>
          <a:endParaRPr lang="ru-RU"/>
        </a:p>
      </dgm:t>
    </dgm:pt>
    <dgm:pt modelId="{1E114232-4C9C-4340-944C-8262625478E5}" type="sibTrans" cxnId="{DD9FE905-E8F5-43F7-8542-F2141DEE8384}">
      <dgm:prSet/>
      <dgm:spPr/>
      <dgm:t>
        <a:bodyPr/>
        <a:lstStyle/>
        <a:p>
          <a:endParaRPr lang="ru-RU"/>
        </a:p>
      </dgm:t>
    </dgm:pt>
    <dgm:pt modelId="{7180F28D-0571-4CD5-87B3-1926088D64FF}">
      <dgm:prSet/>
      <dgm:spPr/>
      <dgm:t>
        <a:bodyPr/>
        <a:lstStyle/>
        <a:p>
          <a:pPr rtl="0"/>
          <a:r>
            <a:rPr lang="ru-RU" dirty="0" smtClean="0"/>
            <a:t>Районные суды</a:t>
          </a:r>
          <a:endParaRPr lang="ru-RU" dirty="0"/>
        </a:p>
      </dgm:t>
    </dgm:pt>
    <dgm:pt modelId="{DDE2294E-1E80-45E1-9036-2C2F9CFF7B16}" type="parTrans" cxnId="{F7750D64-3830-468A-87F8-2A079100C268}">
      <dgm:prSet/>
      <dgm:spPr/>
      <dgm:t>
        <a:bodyPr/>
        <a:lstStyle/>
        <a:p>
          <a:endParaRPr lang="ru-RU"/>
        </a:p>
      </dgm:t>
    </dgm:pt>
    <dgm:pt modelId="{D5E74D3C-9D4D-4773-8D54-8CF28DFADBD8}" type="sibTrans" cxnId="{F7750D64-3830-468A-87F8-2A079100C268}">
      <dgm:prSet/>
      <dgm:spPr/>
      <dgm:t>
        <a:bodyPr/>
        <a:lstStyle/>
        <a:p>
          <a:endParaRPr lang="ru-RU"/>
        </a:p>
      </dgm:t>
    </dgm:pt>
    <dgm:pt modelId="{4C1D86DB-A265-48E2-91E7-B00914D621F8}">
      <dgm:prSet/>
      <dgm:spPr/>
      <dgm:t>
        <a:bodyPr/>
        <a:lstStyle/>
        <a:p>
          <a:pPr rtl="0"/>
          <a:r>
            <a:rPr lang="ru-RU" dirty="0" smtClean="0"/>
            <a:t>Арбитражный апелляционный суд</a:t>
          </a:r>
          <a:endParaRPr lang="ru-RU" dirty="0"/>
        </a:p>
      </dgm:t>
    </dgm:pt>
    <dgm:pt modelId="{0E854101-5024-4269-9609-98B620A04A9E}" type="parTrans" cxnId="{282E95DB-0706-4F17-9F4C-B7893A43E3DD}">
      <dgm:prSet/>
      <dgm:spPr/>
      <dgm:t>
        <a:bodyPr/>
        <a:lstStyle/>
        <a:p>
          <a:endParaRPr lang="ru-RU"/>
        </a:p>
      </dgm:t>
    </dgm:pt>
    <dgm:pt modelId="{DF387176-F854-4B7A-AB86-CEA185B14FD4}" type="sibTrans" cxnId="{282E95DB-0706-4F17-9F4C-B7893A43E3DD}">
      <dgm:prSet/>
      <dgm:spPr/>
      <dgm:t>
        <a:bodyPr/>
        <a:lstStyle/>
        <a:p>
          <a:endParaRPr lang="ru-RU"/>
        </a:p>
      </dgm:t>
    </dgm:pt>
    <dgm:pt modelId="{987857D7-56D0-4142-9D5D-33EE3A71287E}">
      <dgm:prSet/>
      <dgm:spPr/>
      <dgm:t>
        <a:bodyPr/>
        <a:lstStyle/>
        <a:p>
          <a:pPr rtl="0"/>
          <a:r>
            <a:rPr lang="ru-RU" dirty="0" smtClean="0"/>
            <a:t>Арбитражный суд субъекта</a:t>
          </a:r>
          <a:endParaRPr lang="ru-RU" dirty="0"/>
        </a:p>
      </dgm:t>
    </dgm:pt>
    <dgm:pt modelId="{DB0A1827-6375-4281-A2A0-AB5D6DC9EC68}" type="parTrans" cxnId="{B2ECB9FD-B711-4C54-B12D-9B35F7D07343}">
      <dgm:prSet/>
      <dgm:spPr/>
      <dgm:t>
        <a:bodyPr/>
        <a:lstStyle/>
        <a:p>
          <a:endParaRPr lang="ru-RU"/>
        </a:p>
      </dgm:t>
    </dgm:pt>
    <dgm:pt modelId="{7BD2209B-55E3-4E17-BF51-AF6A5BE3D798}" type="sibTrans" cxnId="{B2ECB9FD-B711-4C54-B12D-9B35F7D07343}">
      <dgm:prSet/>
      <dgm:spPr/>
      <dgm:t>
        <a:bodyPr/>
        <a:lstStyle/>
        <a:p>
          <a:endParaRPr lang="ru-RU"/>
        </a:p>
      </dgm:t>
    </dgm:pt>
    <dgm:pt modelId="{A424FE2D-83C2-4CD2-8334-40021AA35305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ru-RU" dirty="0" smtClean="0"/>
            <a:t>Мировой суд</a:t>
          </a:r>
          <a:endParaRPr lang="ru-RU" dirty="0"/>
        </a:p>
      </dgm:t>
    </dgm:pt>
    <dgm:pt modelId="{BF344CC3-1A2E-4184-B50E-B89C7475BD1A}" type="parTrans" cxnId="{E113772C-4848-4FC9-BFB4-67865AFA682B}">
      <dgm:prSet/>
      <dgm:spPr/>
      <dgm:t>
        <a:bodyPr/>
        <a:lstStyle/>
        <a:p>
          <a:endParaRPr lang="ru-RU"/>
        </a:p>
      </dgm:t>
    </dgm:pt>
    <dgm:pt modelId="{8E061760-181A-4D55-B42B-7B116B3697D7}" type="sibTrans" cxnId="{E113772C-4848-4FC9-BFB4-67865AFA682B}">
      <dgm:prSet/>
      <dgm:spPr/>
      <dgm:t>
        <a:bodyPr/>
        <a:lstStyle/>
        <a:p>
          <a:endParaRPr lang="ru-RU"/>
        </a:p>
      </dgm:t>
    </dgm:pt>
    <dgm:pt modelId="{E050AC39-24E0-446E-9EAC-23B03AA9FFFA}" type="pres">
      <dgm:prSet presAssocID="{272DE929-EE60-432D-B07D-71C166F988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C11564-DAA0-4C25-BF49-4DC5C607277C}" type="pres">
      <dgm:prSet presAssocID="{26C14CDC-4F22-4EA0-A3D9-2F0A58E6C75A}" presName="hierRoot1" presStyleCnt="0">
        <dgm:presLayoutVars>
          <dgm:hierBranch val="init"/>
        </dgm:presLayoutVars>
      </dgm:prSet>
      <dgm:spPr/>
    </dgm:pt>
    <dgm:pt modelId="{BD583C1F-3406-4AA3-B31A-7A2BD3BAF043}" type="pres">
      <dgm:prSet presAssocID="{26C14CDC-4F22-4EA0-A3D9-2F0A58E6C75A}" presName="rootComposite1" presStyleCnt="0"/>
      <dgm:spPr/>
    </dgm:pt>
    <dgm:pt modelId="{F2301764-73B8-409B-9733-E2376F564DD4}" type="pres">
      <dgm:prSet presAssocID="{26C14CDC-4F22-4EA0-A3D9-2F0A58E6C75A}" presName="rootText1" presStyleLbl="node0" presStyleIdx="0" presStyleCnt="2" custLinFactNeighborX="-30201" custLinFactNeighborY="13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FFDF56-1BA1-4317-9F8D-DA812AA7F421}" type="pres">
      <dgm:prSet presAssocID="{26C14CDC-4F22-4EA0-A3D9-2F0A58E6C75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04D4B53-48B1-418A-84F2-EC1626FAA073}" type="pres">
      <dgm:prSet presAssocID="{26C14CDC-4F22-4EA0-A3D9-2F0A58E6C75A}" presName="hierChild2" presStyleCnt="0"/>
      <dgm:spPr/>
    </dgm:pt>
    <dgm:pt modelId="{DF2C5E0E-C264-4828-B77A-26273309BB96}" type="pres">
      <dgm:prSet presAssocID="{26C14CDC-4F22-4EA0-A3D9-2F0A58E6C75A}" presName="hierChild3" presStyleCnt="0"/>
      <dgm:spPr/>
    </dgm:pt>
    <dgm:pt modelId="{8A07BABF-E2F9-426F-9E57-B69D1F2A2930}" type="pres">
      <dgm:prSet presAssocID="{79669E5E-A4AD-4B67-ABD5-B16CFC6F822D}" presName="hierRoot1" presStyleCnt="0">
        <dgm:presLayoutVars>
          <dgm:hierBranch val="init"/>
        </dgm:presLayoutVars>
      </dgm:prSet>
      <dgm:spPr/>
    </dgm:pt>
    <dgm:pt modelId="{1EEA7507-7374-437C-B594-124CEA560B59}" type="pres">
      <dgm:prSet presAssocID="{79669E5E-A4AD-4B67-ABD5-B16CFC6F822D}" presName="rootComposite1" presStyleCnt="0"/>
      <dgm:spPr/>
    </dgm:pt>
    <dgm:pt modelId="{DA04E006-E8E5-4D94-818B-367F023B184B}" type="pres">
      <dgm:prSet presAssocID="{79669E5E-A4AD-4B67-ABD5-B16CFC6F822D}" presName="rootText1" presStyleLbl="node0" presStyleIdx="1" presStyleCnt="2" custLinFactNeighborX="68990" custLinFactNeighborY="-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CC3D36-53E3-496B-B3D6-83CFD2F54C53}" type="pres">
      <dgm:prSet presAssocID="{79669E5E-A4AD-4B67-ABD5-B16CFC6F822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0FBC449-1C86-420D-9313-B0C9BDE7C316}" type="pres">
      <dgm:prSet presAssocID="{79669E5E-A4AD-4B67-ABD5-B16CFC6F822D}" presName="hierChild2" presStyleCnt="0"/>
      <dgm:spPr/>
    </dgm:pt>
    <dgm:pt modelId="{C693C30F-9546-4F95-A26D-7DC1387025EB}" type="pres">
      <dgm:prSet presAssocID="{1A196135-9477-4F8D-83B2-7ECD836B144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5CE9C76-97F3-4D9C-A0ED-9C5B148DC27C}" type="pres">
      <dgm:prSet presAssocID="{7CE3DD60-1F51-434B-A389-45F41209C2E8}" presName="hierRoot2" presStyleCnt="0">
        <dgm:presLayoutVars>
          <dgm:hierBranch val="init"/>
        </dgm:presLayoutVars>
      </dgm:prSet>
      <dgm:spPr/>
    </dgm:pt>
    <dgm:pt modelId="{72486757-7AB5-4D62-89D7-0B3C60F587AE}" type="pres">
      <dgm:prSet presAssocID="{7CE3DD60-1F51-434B-A389-45F41209C2E8}" presName="rootComposite" presStyleCnt="0"/>
      <dgm:spPr/>
    </dgm:pt>
    <dgm:pt modelId="{1AF9BB50-FB3A-4F03-BC9B-CB0052543F6B}" type="pres">
      <dgm:prSet presAssocID="{7CE3DD60-1F51-434B-A389-45F41209C2E8}" presName="rootText" presStyleLbl="node2" presStyleIdx="0" presStyleCnt="3" custLinFactNeighborX="94654" custLinFactNeighborY="-1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58AE7F-3EDD-463E-BA8B-06767F7459CF}" type="pres">
      <dgm:prSet presAssocID="{7CE3DD60-1F51-434B-A389-45F41209C2E8}" presName="rootConnector" presStyleLbl="node2" presStyleIdx="0" presStyleCnt="3"/>
      <dgm:spPr/>
      <dgm:t>
        <a:bodyPr/>
        <a:lstStyle/>
        <a:p>
          <a:endParaRPr lang="ru-RU"/>
        </a:p>
      </dgm:t>
    </dgm:pt>
    <dgm:pt modelId="{4907D9AE-6E5A-454C-ABA0-FA4B09136641}" type="pres">
      <dgm:prSet presAssocID="{7CE3DD60-1F51-434B-A389-45F41209C2E8}" presName="hierChild4" presStyleCnt="0"/>
      <dgm:spPr/>
    </dgm:pt>
    <dgm:pt modelId="{7A3B5B3B-489A-459A-8031-AFE121D74050}" type="pres">
      <dgm:prSet presAssocID="{663F7D32-E11F-44A1-B918-C3612721F928}" presName="Name37" presStyleLbl="parChTrans1D3" presStyleIdx="0" presStyleCnt="3"/>
      <dgm:spPr/>
      <dgm:t>
        <a:bodyPr/>
        <a:lstStyle/>
        <a:p>
          <a:endParaRPr lang="ru-RU"/>
        </a:p>
      </dgm:t>
    </dgm:pt>
    <dgm:pt modelId="{1C69C431-3274-4D63-A092-DFCF4BB6C939}" type="pres">
      <dgm:prSet presAssocID="{2CB12690-065D-4B42-B1F3-B82978C80458}" presName="hierRoot2" presStyleCnt="0">
        <dgm:presLayoutVars>
          <dgm:hierBranch val="init"/>
        </dgm:presLayoutVars>
      </dgm:prSet>
      <dgm:spPr/>
    </dgm:pt>
    <dgm:pt modelId="{0D99D235-1C70-4D95-91E4-98E94C4484E1}" type="pres">
      <dgm:prSet presAssocID="{2CB12690-065D-4B42-B1F3-B82978C80458}" presName="rootComposite" presStyleCnt="0"/>
      <dgm:spPr/>
    </dgm:pt>
    <dgm:pt modelId="{978C1700-6460-4A2B-A5AF-BCFFC75D95F3}" type="pres">
      <dgm:prSet presAssocID="{2CB12690-065D-4B42-B1F3-B82978C80458}" presName="rootText" presStyleLbl="node3" presStyleIdx="0" presStyleCnt="3" custLinFactNeighborX="70194" custLinFactNeighborY="-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89958-11B4-46DE-959A-B79AC929A611}" type="pres">
      <dgm:prSet presAssocID="{2CB12690-065D-4B42-B1F3-B82978C80458}" presName="rootConnector" presStyleLbl="node3" presStyleIdx="0" presStyleCnt="3"/>
      <dgm:spPr/>
      <dgm:t>
        <a:bodyPr/>
        <a:lstStyle/>
        <a:p>
          <a:endParaRPr lang="ru-RU"/>
        </a:p>
      </dgm:t>
    </dgm:pt>
    <dgm:pt modelId="{0F74AC57-BBA7-4F36-AE72-78B5846F8759}" type="pres">
      <dgm:prSet presAssocID="{2CB12690-065D-4B42-B1F3-B82978C80458}" presName="hierChild4" presStyleCnt="0"/>
      <dgm:spPr/>
    </dgm:pt>
    <dgm:pt modelId="{C8BC539C-8D35-425C-AADF-DD6A1DF444FC}" type="pres">
      <dgm:prSet presAssocID="{2CB12690-065D-4B42-B1F3-B82978C80458}" presName="hierChild5" presStyleCnt="0"/>
      <dgm:spPr/>
    </dgm:pt>
    <dgm:pt modelId="{AE517FE1-4D69-4589-A4FB-8A6E09B71834}" type="pres">
      <dgm:prSet presAssocID="{7CE3DD60-1F51-434B-A389-45F41209C2E8}" presName="hierChild5" presStyleCnt="0"/>
      <dgm:spPr/>
    </dgm:pt>
    <dgm:pt modelId="{CE2596A9-D4DA-4C2B-B0CD-42F1535C693A}" type="pres">
      <dgm:prSet presAssocID="{25595065-5FBF-4889-A1C1-3AACBBAA3D6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DE069B7-2D74-408E-8CD4-F12604F07325}" type="pres">
      <dgm:prSet presAssocID="{3483C165-E65D-4261-B59A-11CE286AA30D}" presName="hierRoot2" presStyleCnt="0">
        <dgm:presLayoutVars>
          <dgm:hierBranch val="init"/>
        </dgm:presLayoutVars>
      </dgm:prSet>
      <dgm:spPr/>
    </dgm:pt>
    <dgm:pt modelId="{70DC0359-6B98-4A45-AD3D-FC6EBE44A27D}" type="pres">
      <dgm:prSet presAssocID="{3483C165-E65D-4261-B59A-11CE286AA30D}" presName="rootComposite" presStyleCnt="0"/>
      <dgm:spPr/>
    </dgm:pt>
    <dgm:pt modelId="{145BCDD2-EC5E-4EF0-BCF6-78C3C0EC8333}" type="pres">
      <dgm:prSet presAssocID="{3483C165-E65D-4261-B59A-11CE286AA30D}" presName="rootText" presStyleLbl="node2" presStyleIdx="1" presStyleCnt="3" custLinFactNeighborX="56531" custLinFactNeighborY="3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E73FF7-FA84-4B74-8EB7-D8FA82E4EABC}" type="pres">
      <dgm:prSet presAssocID="{3483C165-E65D-4261-B59A-11CE286AA30D}" presName="rootConnector" presStyleLbl="node2" presStyleIdx="1" presStyleCnt="3"/>
      <dgm:spPr/>
      <dgm:t>
        <a:bodyPr/>
        <a:lstStyle/>
        <a:p>
          <a:endParaRPr lang="ru-RU"/>
        </a:p>
      </dgm:t>
    </dgm:pt>
    <dgm:pt modelId="{62843D71-FB15-4349-912E-3986629C93E6}" type="pres">
      <dgm:prSet presAssocID="{3483C165-E65D-4261-B59A-11CE286AA30D}" presName="hierChild4" presStyleCnt="0"/>
      <dgm:spPr/>
    </dgm:pt>
    <dgm:pt modelId="{7556573B-377B-4288-8EEE-7C0A9943ADD1}" type="pres">
      <dgm:prSet presAssocID="{DDE2294E-1E80-45E1-9036-2C2F9CFF7B16}" presName="Name37" presStyleLbl="parChTrans1D3" presStyleIdx="1" presStyleCnt="3"/>
      <dgm:spPr/>
      <dgm:t>
        <a:bodyPr/>
        <a:lstStyle/>
        <a:p>
          <a:endParaRPr lang="ru-RU"/>
        </a:p>
      </dgm:t>
    </dgm:pt>
    <dgm:pt modelId="{F7B9FA65-0B5C-4180-B83A-3AFA307AE7F2}" type="pres">
      <dgm:prSet presAssocID="{7180F28D-0571-4CD5-87B3-1926088D64FF}" presName="hierRoot2" presStyleCnt="0">
        <dgm:presLayoutVars>
          <dgm:hierBranch val="init"/>
        </dgm:presLayoutVars>
      </dgm:prSet>
      <dgm:spPr/>
    </dgm:pt>
    <dgm:pt modelId="{F648538C-832A-4960-9E57-83F95FD7DF10}" type="pres">
      <dgm:prSet presAssocID="{7180F28D-0571-4CD5-87B3-1926088D64FF}" presName="rootComposite" presStyleCnt="0"/>
      <dgm:spPr/>
    </dgm:pt>
    <dgm:pt modelId="{251E2494-0F12-449E-92AB-3B74CFBBD0A4}" type="pres">
      <dgm:prSet presAssocID="{7180F28D-0571-4CD5-87B3-1926088D64FF}" presName="rootText" presStyleLbl="node3" presStyleIdx="1" presStyleCnt="3" custLinFactNeighborX="56490" custLinFactNeighborY="-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C35F9F-BCF3-4532-AA16-AB1FDF6FBB9A}" type="pres">
      <dgm:prSet presAssocID="{7180F28D-0571-4CD5-87B3-1926088D64FF}" presName="rootConnector" presStyleLbl="node3" presStyleIdx="1" presStyleCnt="3"/>
      <dgm:spPr/>
      <dgm:t>
        <a:bodyPr/>
        <a:lstStyle/>
        <a:p>
          <a:endParaRPr lang="ru-RU"/>
        </a:p>
      </dgm:t>
    </dgm:pt>
    <dgm:pt modelId="{9417A092-062B-419F-BDEA-DA009A3B14B7}" type="pres">
      <dgm:prSet presAssocID="{7180F28D-0571-4CD5-87B3-1926088D64FF}" presName="hierChild4" presStyleCnt="0"/>
      <dgm:spPr/>
    </dgm:pt>
    <dgm:pt modelId="{C9213025-056B-4FB3-8B61-C07226DDF9C3}" type="pres">
      <dgm:prSet presAssocID="{BF344CC3-1A2E-4184-B50E-B89C7475BD1A}" presName="Name37" presStyleLbl="parChTrans1D4" presStyleIdx="0" presStyleCnt="2"/>
      <dgm:spPr/>
      <dgm:t>
        <a:bodyPr/>
        <a:lstStyle/>
        <a:p>
          <a:endParaRPr lang="ru-RU"/>
        </a:p>
      </dgm:t>
    </dgm:pt>
    <dgm:pt modelId="{A7AED707-7E6C-4D1C-AA47-CD7BC0967691}" type="pres">
      <dgm:prSet presAssocID="{A424FE2D-83C2-4CD2-8334-40021AA35305}" presName="hierRoot2" presStyleCnt="0">
        <dgm:presLayoutVars>
          <dgm:hierBranch val="init"/>
        </dgm:presLayoutVars>
      </dgm:prSet>
      <dgm:spPr/>
    </dgm:pt>
    <dgm:pt modelId="{0B295A11-97C8-4CB0-9911-AA08AB57B742}" type="pres">
      <dgm:prSet presAssocID="{A424FE2D-83C2-4CD2-8334-40021AA35305}" presName="rootComposite" presStyleCnt="0"/>
      <dgm:spPr/>
    </dgm:pt>
    <dgm:pt modelId="{D1934F67-378A-4151-90F9-5D5953874F9A}" type="pres">
      <dgm:prSet presAssocID="{A424FE2D-83C2-4CD2-8334-40021AA35305}" presName="rootText" presStyleLbl="node4" presStyleIdx="0" presStyleCnt="2" custScaleX="114311" custScaleY="116324" custLinFactNeighborX="21221" custLinFactNeighborY="-24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EE84D8-F76C-49B1-9FBF-ADCF6BDDFC66}" type="pres">
      <dgm:prSet presAssocID="{A424FE2D-83C2-4CD2-8334-40021AA35305}" presName="rootConnector" presStyleLbl="node4" presStyleIdx="0" presStyleCnt="2"/>
      <dgm:spPr/>
      <dgm:t>
        <a:bodyPr/>
        <a:lstStyle/>
        <a:p>
          <a:endParaRPr lang="ru-RU"/>
        </a:p>
      </dgm:t>
    </dgm:pt>
    <dgm:pt modelId="{D0D2FCF1-FE89-4A5C-A7BE-40239D88FAB6}" type="pres">
      <dgm:prSet presAssocID="{A424FE2D-83C2-4CD2-8334-40021AA35305}" presName="hierChild4" presStyleCnt="0"/>
      <dgm:spPr/>
    </dgm:pt>
    <dgm:pt modelId="{87A4CB12-E1F3-44B6-B58F-0869FF3B635A}" type="pres">
      <dgm:prSet presAssocID="{A424FE2D-83C2-4CD2-8334-40021AA35305}" presName="hierChild5" presStyleCnt="0"/>
      <dgm:spPr/>
    </dgm:pt>
    <dgm:pt modelId="{FCBF842F-BF58-43EF-9B15-CDBD608AA702}" type="pres">
      <dgm:prSet presAssocID="{7180F28D-0571-4CD5-87B3-1926088D64FF}" presName="hierChild5" presStyleCnt="0"/>
      <dgm:spPr/>
    </dgm:pt>
    <dgm:pt modelId="{3A42B439-8358-4329-B4D9-71E0D32A1388}" type="pres">
      <dgm:prSet presAssocID="{3483C165-E65D-4261-B59A-11CE286AA30D}" presName="hierChild5" presStyleCnt="0"/>
      <dgm:spPr/>
    </dgm:pt>
    <dgm:pt modelId="{E5B3FCFD-4494-4EDC-B827-C751AF2C3BD8}" type="pres">
      <dgm:prSet presAssocID="{CA210F69-667F-40E5-94EF-4FC8267A2EF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DCCA1F7-6779-4F99-A1AD-639D47E80F37}" type="pres">
      <dgm:prSet presAssocID="{9C27E61B-DCB7-4862-A84E-254BE46556EB}" presName="hierRoot2" presStyleCnt="0">
        <dgm:presLayoutVars>
          <dgm:hierBranch val="init"/>
        </dgm:presLayoutVars>
      </dgm:prSet>
      <dgm:spPr/>
    </dgm:pt>
    <dgm:pt modelId="{2097AF21-A902-41A2-82D5-669336D6A467}" type="pres">
      <dgm:prSet presAssocID="{9C27E61B-DCB7-4862-A84E-254BE46556EB}" presName="rootComposite" presStyleCnt="0"/>
      <dgm:spPr/>
    </dgm:pt>
    <dgm:pt modelId="{1C5C0847-0DD5-4612-92E2-E696CF7CE6D6}" type="pres">
      <dgm:prSet presAssocID="{9C27E61B-DCB7-4862-A84E-254BE46556EB}" presName="rootText" presStyleLbl="node2" presStyleIdx="2" presStyleCnt="3" custLinFactNeighborX="48533" custLinFactNeighborY="-1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349E6A-A7FE-44B0-B295-ECBEFD4BB119}" type="pres">
      <dgm:prSet presAssocID="{9C27E61B-DCB7-4862-A84E-254BE46556EB}" presName="rootConnector" presStyleLbl="node2" presStyleIdx="2" presStyleCnt="3"/>
      <dgm:spPr/>
      <dgm:t>
        <a:bodyPr/>
        <a:lstStyle/>
        <a:p>
          <a:endParaRPr lang="ru-RU"/>
        </a:p>
      </dgm:t>
    </dgm:pt>
    <dgm:pt modelId="{E1EB55F4-5B8B-44C2-9485-DE6E0B3C2277}" type="pres">
      <dgm:prSet presAssocID="{9C27E61B-DCB7-4862-A84E-254BE46556EB}" presName="hierChild4" presStyleCnt="0"/>
      <dgm:spPr/>
    </dgm:pt>
    <dgm:pt modelId="{70892CDB-2796-49DB-A590-52D20E9B99A0}" type="pres">
      <dgm:prSet presAssocID="{0E854101-5024-4269-9609-98B620A04A9E}" presName="Name37" presStyleLbl="parChTrans1D3" presStyleIdx="2" presStyleCnt="3"/>
      <dgm:spPr/>
      <dgm:t>
        <a:bodyPr/>
        <a:lstStyle/>
        <a:p>
          <a:endParaRPr lang="ru-RU"/>
        </a:p>
      </dgm:t>
    </dgm:pt>
    <dgm:pt modelId="{2E471F8D-BFDF-4EAB-8F85-75C574ADA0D8}" type="pres">
      <dgm:prSet presAssocID="{4C1D86DB-A265-48E2-91E7-B00914D621F8}" presName="hierRoot2" presStyleCnt="0">
        <dgm:presLayoutVars>
          <dgm:hierBranch val="init"/>
        </dgm:presLayoutVars>
      </dgm:prSet>
      <dgm:spPr/>
    </dgm:pt>
    <dgm:pt modelId="{9DB08AA6-6E7B-49B0-841B-1925BDF18180}" type="pres">
      <dgm:prSet presAssocID="{4C1D86DB-A265-48E2-91E7-B00914D621F8}" presName="rootComposite" presStyleCnt="0"/>
      <dgm:spPr/>
    </dgm:pt>
    <dgm:pt modelId="{AF4D22D3-2D52-48AA-9A55-68938C686568}" type="pres">
      <dgm:prSet presAssocID="{4C1D86DB-A265-48E2-91E7-B00914D621F8}" presName="rootText" presStyleLbl="node3" presStyleIdx="2" presStyleCnt="3" custLinFactNeighborX="48533" custLinFactNeighborY="-76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9DC763-D703-4D61-A46A-4CAE4C4F430E}" type="pres">
      <dgm:prSet presAssocID="{4C1D86DB-A265-48E2-91E7-B00914D621F8}" presName="rootConnector" presStyleLbl="node3" presStyleIdx="2" presStyleCnt="3"/>
      <dgm:spPr/>
      <dgm:t>
        <a:bodyPr/>
        <a:lstStyle/>
        <a:p>
          <a:endParaRPr lang="ru-RU"/>
        </a:p>
      </dgm:t>
    </dgm:pt>
    <dgm:pt modelId="{D3032AFE-A2D7-4842-986C-5400653FA8F7}" type="pres">
      <dgm:prSet presAssocID="{4C1D86DB-A265-48E2-91E7-B00914D621F8}" presName="hierChild4" presStyleCnt="0"/>
      <dgm:spPr/>
    </dgm:pt>
    <dgm:pt modelId="{A278244F-7D98-4B20-A9BA-D97463D324A7}" type="pres">
      <dgm:prSet presAssocID="{DB0A1827-6375-4281-A2A0-AB5D6DC9EC68}" presName="Name37" presStyleLbl="parChTrans1D4" presStyleIdx="1" presStyleCnt="2"/>
      <dgm:spPr/>
      <dgm:t>
        <a:bodyPr/>
        <a:lstStyle/>
        <a:p>
          <a:endParaRPr lang="ru-RU"/>
        </a:p>
      </dgm:t>
    </dgm:pt>
    <dgm:pt modelId="{BEB9CF8E-B5F8-4DAA-8627-FCC18917C020}" type="pres">
      <dgm:prSet presAssocID="{987857D7-56D0-4142-9D5D-33EE3A71287E}" presName="hierRoot2" presStyleCnt="0">
        <dgm:presLayoutVars>
          <dgm:hierBranch val="init"/>
        </dgm:presLayoutVars>
      </dgm:prSet>
      <dgm:spPr/>
    </dgm:pt>
    <dgm:pt modelId="{2D45EF1B-4BEA-4510-97B9-EE01DC38153E}" type="pres">
      <dgm:prSet presAssocID="{987857D7-56D0-4142-9D5D-33EE3A71287E}" presName="rootComposite" presStyleCnt="0"/>
      <dgm:spPr/>
    </dgm:pt>
    <dgm:pt modelId="{DEC07C06-BC81-4819-943F-83F5E96EA711}" type="pres">
      <dgm:prSet presAssocID="{987857D7-56D0-4142-9D5D-33EE3A71287E}" presName="rootText" presStyleLbl="node4" presStyleIdx="1" presStyleCnt="2" custLinFactNeighborX="24975" custLinFactNeighborY="-14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D2CF23-9F18-4350-A59F-6A3117843EA0}" type="pres">
      <dgm:prSet presAssocID="{987857D7-56D0-4142-9D5D-33EE3A71287E}" presName="rootConnector" presStyleLbl="node4" presStyleIdx="1" presStyleCnt="2"/>
      <dgm:spPr/>
      <dgm:t>
        <a:bodyPr/>
        <a:lstStyle/>
        <a:p>
          <a:endParaRPr lang="ru-RU"/>
        </a:p>
      </dgm:t>
    </dgm:pt>
    <dgm:pt modelId="{B41BB435-1FD3-4314-80AB-38AB4E12F9C6}" type="pres">
      <dgm:prSet presAssocID="{987857D7-56D0-4142-9D5D-33EE3A71287E}" presName="hierChild4" presStyleCnt="0"/>
      <dgm:spPr/>
    </dgm:pt>
    <dgm:pt modelId="{91916716-C683-409A-B72C-A317A2A24A6D}" type="pres">
      <dgm:prSet presAssocID="{987857D7-56D0-4142-9D5D-33EE3A71287E}" presName="hierChild5" presStyleCnt="0"/>
      <dgm:spPr/>
    </dgm:pt>
    <dgm:pt modelId="{8AB7FE34-BF6A-4596-A73B-B7AF4CD63CB5}" type="pres">
      <dgm:prSet presAssocID="{4C1D86DB-A265-48E2-91E7-B00914D621F8}" presName="hierChild5" presStyleCnt="0"/>
      <dgm:spPr/>
    </dgm:pt>
    <dgm:pt modelId="{F0F2379D-BD66-4C0E-824B-7A706DB456B2}" type="pres">
      <dgm:prSet presAssocID="{9C27E61B-DCB7-4862-A84E-254BE46556EB}" presName="hierChild5" presStyleCnt="0"/>
      <dgm:spPr/>
    </dgm:pt>
    <dgm:pt modelId="{27AFE4C5-B3E1-4FCF-BE6A-FD5EAD5A2475}" type="pres">
      <dgm:prSet presAssocID="{79669E5E-A4AD-4B67-ABD5-B16CFC6F822D}" presName="hierChild3" presStyleCnt="0"/>
      <dgm:spPr/>
    </dgm:pt>
  </dgm:ptLst>
  <dgm:cxnLst>
    <dgm:cxn modelId="{37938058-99EA-45D8-9240-B0622A0A2FAD}" type="presOf" srcId="{CA210F69-667F-40E5-94EF-4FC8267A2EF0}" destId="{E5B3FCFD-4494-4EDC-B827-C751AF2C3BD8}" srcOrd="0" destOrd="0" presId="urn:microsoft.com/office/officeart/2005/8/layout/orgChart1"/>
    <dgm:cxn modelId="{19016341-4A63-45A1-8DF4-2B7001F5BDB9}" type="presOf" srcId="{0E854101-5024-4269-9609-98B620A04A9E}" destId="{70892CDB-2796-49DB-A590-52D20E9B99A0}" srcOrd="0" destOrd="0" presId="urn:microsoft.com/office/officeart/2005/8/layout/orgChart1"/>
    <dgm:cxn modelId="{F88F6E74-1663-4959-8620-CF9842CB463A}" type="presOf" srcId="{7180F28D-0571-4CD5-87B3-1926088D64FF}" destId="{251E2494-0F12-449E-92AB-3B74CFBBD0A4}" srcOrd="0" destOrd="0" presId="urn:microsoft.com/office/officeart/2005/8/layout/orgChart1"/>
    <dgm:cxn modelId="{81CDEC80-D698-42BC-8DD3-1DE7158DDBEA}" type="presOf" srcId="{A424FE2D-83C2-4CD2-8334-40021AA35305}" destId="{D1934F67-378A-4151-90F9-5D5953874F9A}" srcOrd="0" destOrd="0" presId="urn:microsoft.com/office/officeart/2005/8/layout/orgChart1"/>
    <dgm:cxn modelId="{4EFAD818-331B-4C9D-BE92-14DFAE7689E0}" srcId="{272DE929-EE60-432D-B07D-71C166F98824}" destId="{79669E5E-A4AD-4B67-ABD5-B16CFC6F822D}" srcOrd="1" destOrd="0" parTransId="{479A1968-1A31-442D-AF27-17ADFC0845F0}" sibTransId="{2DF5CA02-F543-4C4F-848F-F9270CF9CEE9}"/>
    <dgm:cxn modelId="{BF81095A-8518-4D46-9A3B-023ADA1BD22B}" type="presOf" srcId="{79669E5E-A4AD-4B67-ABD5-B16CFC6F822D}" destId="{DA04E006-E8E5-4D94-818B-367F023B184B}" srcOrd="0" destOrd="0" presId="urn:microsoft.com/office/officeart/2005/8/layout/orgChart1"/>
    <dgm:cxn modelId="{E113772C-4848-4FC9-BFB4-67865AFA682B}" srcId="{7180F28D-0571-4CD5-87B3-1926088D64FF}" destId="{A424FE2D-83C2-4CD2-8334-40021AA35305}" srcOrd="0" destOrd="0" parTransId="{BF344CC3-1A2E-4184-B50E-B89C7475BD1A}" sibTransId="{8E061760-181A-4D55-B42B-7B116B3697D7}"/>
    <dgm:cxn modelId="{BEDE98CC-CE5B-4C29-943C-F10D201D8705}" type="presOf" srcId="{26C14CDC-4F22-4EA0-A3D9-2F0A58E6C75A}" destId="{F2301764-73B8-409B-9733-E2376F564DD4}" srcOrd="0" destOrd="0" presId="urn:microsoft.com/office/officeart/2005/8/layout/orgChart1"/>
    <dgm:cxn modelId="{5A49B6E9-26AC-47D5-83BA-D9277159EB1F}" type="presOf" srcId="{4C1D86DB-A265-48E2-91E7-B00914D621F8}" destId="{AF4D22D3-2D52-48AA-9A55-68938C686568}" srcOrd="0" destOrd="0" presId="urn:microsoft.com/office/officeart/2005/8/layout/orgChart1"/>
    <dgm:cxn modelId="{9988DEC2-2187-4A7D-884C-07D305A92741}" type="presOf" srcId="{1A196135-9477-4F8D-83B2-7ECD836B1448}" destId="{C693C30F-9546-4F95-A26D-7DC1387025EB}" srcOrd="0" destOrd="0" presId="urn:microsoft.com/office/officeart/2005/8/layout/orgChart1"/>
    <dgm:cxn modelId="{51D30BAE-659A-4BB2-B58C-52D5E5BE18AA}" type="presOf" srcId="{3483C165-E65D-4261-B59A-11CE286AA30D}" destId="{7EE73FF7-FA84-4B74-8EB7-D8FA82E4EABC}" srcOrd="1" destOrd="0" presId="urn:microsoft.com/office/officeart/2005/8/layout/orgChart1"/>
    <dgm:cxn modelId="{7B1EACB4-6D15-4EB2-A395-A16021590A7A}" type="presOf" srcId="{A424FE2D-83C2-4CD2-8334-40021AA35305}" destId="{0DEE84D8-F76C-49B1-9FBF-ADCF6BDDFC66}" srcOrd="1" destOrd="0" presId="urn:microsoft.com/office/officeart/2005/8/layout/orgChart1"/>
    <dgm:cxn modelId="{265F88F2-C695-49FC-A0E4-0BC9D4BAB14F}" type="presOf" srcId="{7CE3DD60-1F51-434B-A389-45F41209C2E8}" destId="{6F58AE7F-3EDD-463E-BA8B-06767F7459CF}" srcOrd="1" destOrd="0" presId="urn:microsoft.com/office/officeart/2005/8/layout/orgChart1"/>
    <dgm:cxn modelId="{282E95DB-0706-4F17-9F4C-B7893A43E3DD}" srcId="{9C27E61B-DCB7-4862-A84E-254BE46556EB}" destId="{4C1D86DB-A265-48E2-91E7-B00914D621F8}" srcOrd="0" destOrd="0" parTransId="{0E854101-5024-4269-9609-98B620A04A9E}" sibTransId="{DF387176-F854-4B7A-AB86-CEA185B14FD4}"/>
    <dgm:cxn modelId="{87D13331-67A8-4653-A8A2-3BC78B7E60BD}" type="presOf" srcId="{DDE2294E-1E80-45E1-9036-2C2F9CFF7B16}" destId="{7556573B-377B-4288-8EEE-7C0A9943ADD1}" srcOrd="0" destOrd="0" presId="urn:microsoft.com/office/officeart/2005/8/layout/orgChart1"/>
    <dgm:cxn modelId="{F11CF40F-6C14-45DB-A2BB-5D0E87DFD8CC}" type="presOf" srcId="{663F7D32-E11F-44A1-B918-C3612721F928}" destId="{7A3B5B3B-489A-459A-8031-AFE121D74050}" srcOrd="0" destOrd="0" presId="urn:microsoft.com/office/officeart/2005/8/layout/orgChart1"/>
    <dgm:cxn modelId="{7607BB0E-2A3D-41A1-A34E-5323CB307C11}" type="presOf" srcId="{9C27E61B-DCB7-4862-A84E-254BE46556EB}" destId="{6A349E6A-A7FE-44B0-B295-ECBEFD4BB119}" srcOrd="1" destOrd="0" presId="urn:microsoft.com/office/officeart/2005/8/layout/orgChart1"/>
    <dgm:cxn modelId="{0A00C70D-03EE-4D23-A465-A1036D0CD798}" type="presOf" srcId="{26C14CDC-4F22-4EA0-A3D9-2F0A58E6C75A}" destId="{E8FFDF56-1BA1-4317-9F8D-DA812AA7F421}" srcOrd="1" destOrd="0" presId="urn:microsoft.com/office/officeart/2005/8/layout/orgChart1"/>
    <dgm:cxn modelId="{40A85DE1-00F9-410F-80ED-65DD4008DBC3}" type="presOf" srcId="{BF344CC3-1A2E-4184-B50E-B89C7475BD1A}" destId="{C9213025-056B-4FB3-8B61-C07226DDF9C3}" srcOrd="0" destOrd="0" presId="urn:microsoft.com/office/officeart/2005/8/layout/orgChart1"/>
    <dgm:cxn modelId="{F3D9A7DD-598D-45A7-B756-5C2EA77B78B8}" srcId="{79669E5E-A4AD-4B67-ABD5-B16CFC6F822D}" destId="{3483C165-E65D-4261-B59A-11CE286AA30D}" srcOrd="1" destOrd="0" parTransId="{25595065-5FBF-4889-A1C1-3AACBBAA3D63}" sibTransId="{81E8C2E6-3CB4-4C4C-8659-46C52D67E198}"/>
    <dgm:cxn modelId="{8886BB4C-7F7D-4788-A147-0F969F662298}" srcId="{79669E5E-A4AD-4B67-ABD5-B16CFC6F822D}" destId="{7CE3DD60-1F51-434B-A389-45F41209C2E8}" srcOrd="0" destOrd="0" parTransId="{1A196135-9477-4F8D-83B2-7ECD836B1448}" sibTransId="{83155CFD-8053-49FD-A6FF-F8CCC631FF83}"/>
    <dgm:cxn modelId="{B7E4C7EE-4175-4E4A-8630-92AC4DCBE661}" type="presOf" srcId="{4C1D86DB-A265-48E2-91E7-B00914D621F8}" destId="{979DC763-D703-4D61-A46A-4CAE4C4F430E}" srcOrd="1" destOrd="0" presId="urn:microsoft.com/office/officeart/2005/8/layout/orgChart1"/>
    <dgm:cxn modelId="{A7798223-A23D-4DD0-AD27-BF84D2F1ED03}" type="presOf" srcId="{79669E5E-A4AD-4B67-ABD5-B16CFC6F822D}" destId="{18CC3D36-53E3-496B-B3D6-83CFD2F54C53}" srcOrd="1" destOrd="0" presId="urn:microsoft.com/office/officeart/2005/8/layout/orgChart1"/>
    <dgm:cxn modelId="{DD9FE905-E8F5-43F7-8542-F2141DEE8384}" srcId="{7CE3DD60-1F51-434B-A389-45F41209C2E8}" destId="{2CB12690-065D-4B42-B1F3-B82978C80458}" srcOrd="0" destOrd="0" parTransId="{663F7D32-E11F-44A1-B918-C3612721F928}" sibTransId="{1E114232-4C9C-4340-944C-8262625478E5}"/>
    <dgm:cxn modelId="{C4CF3BB6-7C55-4CCE-8233-BA5F0A7E2A71}" type="presOf" srcId="{987857D7-56D0-4142-9D5D-33EE3A71287E}" destId="{DEC07C06-BC81-4819-943F-83F5E96EA711}" srcOrd="0" destOrd="0" presId="urn:microsoft.com/office/officeart/2005/8/layout/orgChart1"/>
    <dgm:cxn modelId="{7D0B5549-3298-4A33-8D7A-1368D892CBF0}" srcId="{272DE929-EE60-432D-B07D-71C166F98824}" destId="{26C14CDC-4F22-4EA0-A3D9-2F0A58E6C75A}" srcOrd="0" destOrd="0" parTransId="{715ADD66-CBE7-4CFD-BBED-08B55E44E68F}" sibTransId="{83B80CC9-EFEA-48FF-BBC0-F243A54B4FA9}"/>
    <dgm:cxn modelId="{1CDD8C3C-919C-45D0-B4C8-13898F94E013}" type="presOf" srcId="{272DE929-EE60-432D-B07D-71C166F98824}" destId="{E050AC39-24E0-446E-9EAC-23B03AA9FFFA}" srcOrd="0" destOrd="0" presId="urn:microsoft.com/office/officeart/2005/8/layout/orgChart1"/>
    <dgm:cxn modelId="{68F20118-0687-43D9-83B2-21464095F17A}" type="presOf" srcId="{2CB12690-065D-4B42-B1F3-B82978C80458}" destId="{978C1700-6460-4A2B-A5AF-BCFFC75D95F3}" srcOrd="0" destOrd="0" presId="urn:microsoft.com/office/officeart/2005/8/layout/orgChart1"/>
    <dgm:cxn modelId="{7CA22795-873C-48DB-887B-8C93F690E059}" type="presOf" srcId="{2CB12690-065D-4B42-B1F3-B82978C80458}" destId="{BCD89958-11B4-46DE-959A-B79AC929A611}" srcOrd="1" destOrd="0" presId="urn:microsoft.com/office/officeart/2005/8/layout/orgChart1"/>
    <dgm:cxn modelId="{D2CA5293-835E-4E49-A6F9-42AF49364CA8}" type="presOf" srcId="{7CE3DD60-1F51-434B-A389-45F41209C2E8}" destId="{1AF9BB50-FB3A-4F03-BC9B-CB0052543F6B}" srcOrd="0" destOrd="0" presId="urn:microsoft.com/office/officeart/2005/8/layout/orgChart1"/>
    <dgm:cxn modelId="{F7750D64-3830-468A-87F8-2A079100C268}" srcId="{3483C165-E65D-4261-B59A-11CE286AA30D}" destId="{7180F28D-0571-4CD5-87B3-1926088D64FF}" srcOrd="0" destOrd="0" parTransId="{DDE2294E-1E80-45E1-9036-2C2F9CFF7B16}" sibTransId="{D5E74D3C-9D4D-4773-8D54-8CF28DFADBD8}"/>
    <dgm:cxn modelId="{E4CF7AA6-9576-47DE-8917-A58C9DCF7158}" srcId="{79669E5E-A4AD-4B67-ABD5-B16CFC6F822D}" destId="{9C27E61B-DCB7-4862-A84E-254BE46556EB}" srcOrd="2" destOrd="0" parTransId="{CA210F69-667F-40E5-94EF-4FC8267A2EF0}" sibTransId="{0DE78108-EC5F-46FE-99BF-BB5BD76925BE}"/>
    <dgm:cxn modelId="{978A0CF6-7F36-496F-8613-47B71931B283}" type="presOf" srcId="{9C27E61B-DCB7-4862-A84E-254BE46556EB}" destId="{1C5C0847-0DD5-4612-92E2-E696CF7CE6D6}" srcOrd="0" destOrd="0" presId="urn:microsoft.com/office/officeart/2005/8/layout/orgChart1"/>
    <dgm:cxn modelId="{31462AF3-6347-4B54-A1F0-2348F36C2344}" type="presOf" srcId="{987857D7-56D0-4142-9D5D-33EE3A71287E}" destId="{2CD2CF23-9F18-4350-A59F-6A3117843EA0}" srcOrd="1" destOrd="0" presId="urn:microsoft.com/office/officeart/2005/8/layout/orgChart1"/>
    <dgm:cxn modelId="{0297C47C-DAC0-4116-B6E5-AF99A9A1E6FD}" type="presOf" srcId="{DB0A1827-6375-4281-A2A0-AB5D6DC9EC68}" destId="{A278244F-7D98-4B20-A9BA-D97463D324A7}" srcOrd="0" destOrd="0" presId="urn:microsoft.com/office/officeart/2005/8/layout/orgChart1"/>
    <dgm:cxn modelId="{CC812443-A304-4326-BD5A-FBA753AAB4C5}" type="presOf" srcId="{25595065-5FBF-4889-A1C1-3AACBBAA3D63}" destId="{CE2596A9-D4DA-4C2B-B0CD-42F1535C693A}" srcOrd="0" destOrd="0" presId="urn:microsoft.com/office/officeart/2005/8/layout/orgChart1"/>
    <dgm:cxn modelId="{D9B683FD-A5E3-4E4D-AF83-A101669A7E2C}" type="presOf" srcId="{3483C165-E65D-4261-B59A-11CE286AA30D}" destId="{145BCDD2-EC5E-4EF0-BCF6-78C3C0EC8333}" srcOrd="0" destOrd="0" presId="urn:microsoft.com/office/officeart/2005/8/layout/orgChart1"/>
    <dgm:cxn modelId="{EEFD7787-0AFB-454A-835A-01B31AEBAD8E}" type="presOf" srcId="{7180F28D-0571-4CD5-87B3-1926088D64FF}" destId="{95C35F9F-BCF3-4532-AA16-AB1FDF6FBB9A}" srcOrd="1" destOrd="0" presId="urn:microsoft.com/office/officeart/2005/8/layout/orgChart1"/>
    <dgm:cxn modelId="{B2ECB9FD-B711-4C54-B12D-9B35F7D07343}" srcId="{4C1D86DB-A265-48E2-91E7-B00914D621F8}" destId="{987857D7-56D0-4142-9D5D-33EE3A71287E}" srcOrd="0" destOrd="0" parTransId="{DB0A1827-6375-4281-A2A0-AB5D6DC9EC68}" sibTransId="{7BD2209B-55E3-4E17-BF51-AF6A5BE3D798}"/>
    <dgm:cxn modelId="{166FDDCB-1739-49EE-95B2-85874D6F06C6}" type="presParOf" srcId="{E050AC39-24E0-446E-9EAC-23B03AA9FFFA}" destId="{EFC11564-DAA0-4C25-BF49-4DC5C607277C}" srcOrd="0" destOrd="0" presId="urn:microsoft.com/office/officeart/2005/8/layout/orgChart1"/>
    <dgm:cxn modelId="{4EB42CC9-ED24-418B-9C30-7EF3B9864750}" type="presParOf" srcId="{EFC11564-DAA0-4C25-BF49-4DC5C607277C}" destId="{BD583C1F-3406-4AA3-B31A-7A2BD3BAF043}" srcOrd="0" destOrd="0" presId="urn:microsoft.com/office/officeart/2005/8/layout/orgChart1"/>
    <dgm:cxn modelId="{CF0CBA95-06EF-40AA-B64D-A32883D513D7}" type="presParOf" srcId="{BD583C1F-3406-4AA3-B31A-7A2BD3BAF043}" destId="{F2301764-73B8-409B-9733-E2376F564DD4}" srcOrd="0" destOrd="0" presId="urn:microsoft.com/office/officeart/2005/8/layout/orgChart1"/>
    <dgm:cxn modelId="{DBF0F14F-8E25-4B66-A17C-20088CFE9DFA}" type="presParOf" srcId="{BD583C1F-3406-4AA3-B31A-7A2BD3BAF043}" destId="{E8FFDF56-1BA1-4317-9F8D-DA812AA7F421}" srcOrd="1" destOrd="0" presId="urn:microsoft.com/office/officeart/2005/8/layout/orgChart1"/>
    <dgm:cxn modelId="{036EA4BF-BD55-42B3-A84F-FE8C61C2637B}" type="presParOf" srcId="{EFC11564-DAA0-4C25-BF49-4DC5C607277C}" destId="{A04D4B53-48B1-418A-84F2-EC1626FAA073}" srcOrd="1" destOrd="0" presId="urn:microsoft.com/office/officeart/2005/8/layout/orgChart1"/>
    <dgm:cxn modelId="{75496F57-6E6C-46EC-95F2-8A8D04247632}" type="presParOf" srcId="{EFC11564-DAA0-4C25-BF49-4DC5C607277C}" destId="{DF2C5E0E-C264-4828-B77A-26273309BB96}" srcOrd="2" destOrd="0" presId="urn:microsoft.com/office/officeart/2005/8/layout/orgChart1"/>
    <dgm:cxn modelId="{D29720FC-DD94-42D4-88EB-8932FE3FF925}" type="presParOf" srcId="{E050AC39-24E0-446E-9EAC-23B03AA9FFFA}" destId="{8A07BABF-E2F9-426F-9E57-B69D1F2A2930}" srcOrd="1" destOrd="0" presId="urn:microsoft.com/office/officeart/2005/8/layout/orgChart1"/>
    <dgm:cxn modelId="{F4031D59-807E-4D67-98BF-3CE8E1CDCE85}" type="presParOf" srcId="{8A07BABF-E2F9-426F-9E57-B69D1F2A2930}" destId="{1EEA7507-7374-437C-B594-124CEA560B59}" srcOrd="0" destOrd="0" presId="urn:microsoft.com/office/officeart/2005/8/layout/orgChart1"/>
    <dgm:cxn modelId="{B90D85F6-CFB5-4293-9960-B7C2B11E5BEB}" type="presParOf" srcId="{1EEA7507-7374-437C-B594-124CEA560B59}" destId="{DA04E006-E8E5-4D94-818B-367F023B184B}" srcOrd="0" destOrd="0" presId="urn:microsoft.com/office/officeart/2005/8/layout/orgChart1"/>
    <dgm:cxn modelId="{CB3A6B21-1159-4319-9F9C-471DF7B9BBBA}" type="presParOf" srcId="{1EEA7507-7374-437C-B594-124CEA560B59}" destId="{18CC3D36-53E3-496B-B3D6-83CFD2F54C53}" srcOrd="1" destOrd="0" presId="urn:microsoft.com/office/officeart/2005/8/layout/orgChart1"/>
    <dgm:cxn modelId="{05A4AFEF-9409-4392-B41E-6241CC99C566}" type="presParOf" srcId="{8A07BABF-E2F9-426F-9E57-B69D1F2A2930}" destId="{F0FBC449-1C86-420D-9313-B0C9BDE7C316}" srcOrd="1" destOrd="0" presId="urn:microsoft.com/office/officeart/2005/8/layout/orgChart1"/>
    <dgm:cxn modelId="{4EEB9ADA-A789-45B4-BA2B-C898368A4F82}" type="presParOf" srcId="{F0FBC449-1C86-420D-9313-B0C9BDE7C316}" destId="{C693C30F-9546-4F95-A26D-7DC1387025EB}" srcOrd="0" destOrd="0" presId="urn:microsoft.com/office/officeart/2005/8/layout/orgChart1"/>
    <dgm:cxn modelId="{87FDBF29-130C-4472-AAF0-5FC1A810BEDD}" type="presParOf" srcId="{F0FBC449-1C86-420D-9313-B0C9BDE7C316}" destId="{75CE9C76-97F3-4D9C-A0ED-9C5B148DC27C}" srcOrd="1" destOrd="0" presId="urn:microsoft.com/office/officeart/2005/8/layout/orgChart1"/>
    <dgm:cxn modelId="{BD6F6112-3C46-4589-B8A1-C6A385193C67}" type="presParOf" srcId="{75CE9C76-97F3-4D9C-A0ED-9C5B148DC27C}" destId="{72486757-7AB5-4D62-89D7-0B3C60F587AE}" srcOrd="0" destOrd="0" presId="urn:microsoft.com/office/officeart/2005/8/layout/orgChart1"/>
    <dgm:cxn modelId="{19FFB89E-2554-4FB1-A7D5-8A5AC19DAD1B}" type="presParOf" srcId="{72486757-7AB5-4D62-89D7-0B3C60F587AE}" destId="{1AF9BB50-FB3A-4F03-BC9B-CB0052543F6B}" srcOrd="0" destOrd="0" presId="urn:microsoft.com/office/officeart/2005/8/layout/orgChart1"/>
    <dgm:cxn modelId="{7D3B2F9C-94E4-4F1A-B8FD-48768661FAD5}" type="presParOf" srcId="{72486757-7AB5-4D62-89D7-0B3C60F587AE}" destId="{6F58AE7F-3EDD-463E-BA8B-06767F7459CF}" srcOrd="1" destOrd="0" presId="urn:microsoft.com/office/officeart/2005/8/layout/orgChart1"/>
    <dgm:cxn modelId="{0E4B82DD-B906-4DA0-85F8-C537921BB23C}" type="presParOf" srcId="{75CE9C76-97F3-4D9C-A0ED-9C5B148DC27C}" destId="{4907D9AE-6E5A-454C-ABA0-FA4B09136641}" srcOrd="1" destOrd="0" presId="urn:microsoft.com/office/officeart/2005/8/layout/orgChart1"/>
    <dgm:cxn modelId="{CFBAB3BE-8324-4578-86DA-BD3E1AF611F4}" type="presParOf" srcId="{4907D9AE-6E5A-454C-ABA0-FA4B09136641}" destId="{7A3B5B3B-489A-459A-8031-AFE121D74050}" srcOrd="0" destOrd="0" presId="urn:microsoft.com/office/officeart/2005/8/layout/orgChart1"/>
    <dgm:cxn modelId="{B57FD156-8C3A-43F6-8646-3107E1EA5A3D}" type="presParOf" srcId="{4907D9AE-6E5A-454C-ABA0-FA4B09136641}" destId="{1C69C431-3274-4D63-A092-DFCF4BB6C939}" srcOrd="1" destOrd="0" presId="urn:microsoft.com/office/officeart/2005/8/layout/orgChart1"/>
    <dgm:cxn modelId="{C08C1079-7453-4A9A-8998-9A9512140B5E}" type="presParOf" srcId="{1C69C431-3274-4D63-A092-DFCF4BB6C939}" destId="{0D99D235-1C70-4D95-91E4-98E94C4484E1}" srcOrd="0" destOrd="0" presId="urn:microsoft.com/office/officeart/2005/8/layout/orgChart1"/>
    <dgm:cxn modelId="{D9C711D3-73D5-45F6-91D8-7E578C7CE7B7}" type="presParOf" srcId="{0D99D235-1C70-4D95-91E4-98E94C4484E1}" destId="{978C1700-6460-4A2B-A5AF-BCFFC75D95F3}" srcOrd="0" destOrd="0" presId="urn:microsoft.com/office/officeart/2005/8/layout/orgChart1"/>
    <dgm:cxn modelId="{ED1F1BC5-9FCB-4730-B7C9-5E1346A4D906}" type="presParOf" srcId="{0D99D235-1C70-4D95-91E4-98E94C4484E1}" destId="{BCD89958-11B4-46DE-959A-B79AC929A611}" srcOrd="1" destOrd="0" presId="urn:microsoft.com/office/officeart/2005/8/layout/orgChart1"/>
    <dgm:cxn modelId="{E80CBA61-7825-4D31-959E-46D4CB7E8B3C}" type="presParOf" srcId="{1C69C431-3274-4D63-A092-DFCF4BB6C939}" destId="{0F74AC57-BBA7-4F36-AE72-78B5846F8759}" srcOrd="1" destOrd="0" presId="urn:microsoft.com/office/officeart/2005/8/layout/orgChart1"/>
    <dgm:cxn modelId="{7DF36D81-A3B3-4D7A-9DB7-D3DE931BB1BD}" type="presParOf" srcId="{1C69C431-3274-4D63-A092-DFCF4BB6C939}" destId="{C8BC539C-8D35-425C-AADF-DD6A1DF444FC}" srcOrd="2" destOrd="0" presId="urn:microsoft.com/office/officeart/2005/8/layout/orgChart1"/>
    <dgm:cxn modelId="{FE91ADCB-53F9-460D-8AF9-EEA3761B266B}" type="presParOf" srcId="{75CE9C76-97F3-4D9C-A0ED-9C5B148DC27C}" destId="{AE517FE1-4D69-4589-A4FB-8A6E09B71834}" srcOrd="2" destOrd="0" presId="urn:microsoft.com/office/officeart/2005/8/layout/orgChart1"/>
    <dgm:cxn modelId="{290FFBE3-1A89-4A19-8DDA-74F3639C3E4F}" type="presParOf" srcId="{F0FBC449-1C86-420D-9313-B0C9BDE7C316}" destId="{CE2596A9-D4DA-4C2B-B0CD-42F1535C693A}" srcOrd="2" destOrd="0" presId="urn:microsoft.com/office/officeart/2005/8/layout/orgChart1"/>
    <dgm:cxn modelId="{7E00FA12-78A8-45A9-9538-A3E588B098CE}" type="presParOf" srcId="{F0FBC449-1C86-420D-9313-B0C9BDE7C316}" destId="{CDE069B7-2D74-408E-8CD4-F12604F07325}" srcOrd="3" destOrd="0" presId="urn:microsoft.com/office/officeart/2005/8/layout/orgChart1"/>
    <dgm:cxn modelId="{07953646-2DEE-41EA-BA61-16B66C451069}" type="presParOf" srcId="{CDE069B7-2D74-408E-8CD4-F12604F07325}" destId="{70DC0359-6B98-4A45-AD3D-FC6EBE44A27D}" srcOrd="0" destOrd="0" presId="urn:microsoft.com/office/officeart/2005/8/layout/orgChart1"/>
    <dgm:cxn modelId="{E567A48C-4ACF-4E5F-94E4-0BD6EBFD8169}" type="presParOf" srcId="{70DC0359-6B98-4A45-AD3D-FC6EBE44A27D}" destId="{145BCDD2-EC5E-4EF0-BCF6-78C3C0EC8333}" srcOrd="0" destOrd="0" presId="urn:microsoft.com/office/officeart/2005/8/layout/orgChart1"/>
    <dgm:cxn modelId="{E5AC931A-7070-416A-965F-D4E33C2564D1}" type="presParOf" srcId="{70DC0359-6B98-4A45-AD3D-FC6EBE44A27D}" destId="{7EE73FF7-FA84-4B74-8EB7-D8FA82E4EABC}" srcOrd="1" destOrd="0" presId="urn:microsoft.com/office/officeart/2005/8/layout/orgChart1"/>
    <dgm:cxn modelId="{619839F1-F6E6-4DA5-996D-15B9A517110F}" type="presParOf" srcId="{CDE069B7-2D74-408E-8CD4-F12604F07325}" destId="{62843D71-FB15-4349-912E-3986629C93E6}" srcOrd="1" destOrd="0" presId="urn:microsoft.com/office/officeart/2005/8/layout/orgChart1"/>
    <dgm:cxn modelId="{B96CF9B3-BA20-4CB4-873D-C854A5232D96}" type="presParOf" srcId="{62843D71-FB15-4349-912E-3986629C93E6}" destId="{7556573B-377B-4288-8EEE-7C0A9943ADD1}" srcOrd="0" destOrd="0" presId="urn:microsoft.com/office/officeart/2005/8/layout/orgChart1"/>
    <dgm:cxn modelId="{5B0BAB07-B516-43EC-86F2-93E3A8513CD3}" type="presParOf" srcId="{62843D71-FB15-4349-912E-3986629C93E6}" destId="{F7B9FA65-0B5C-4180-B83A-3AFA307AE7F2}" srcOrd="1" destOrd="0" presId="urn:microsoft.com/office/officeart/2005/8/layout/orgChart1"/>
    <dgm:cxn modelId="{66B32983-9F29-4F95-B0B0-7BEE7D50858F}" type="presParOf" srcId="{F7B9FA65-0B5C-4180-B83A-3AFA307AE7F2}" destId="{F648538C-832A-4960-9E57-83F95FD7DF10}" srcOrd="0" destOrd="0" presId="urn:microsoft.com/office/officeart/2005/8/layout/orgChart1"/>
    <dgm:cxn modelId="{3EBE34C3-25B0-464A-9532-A100AD2EF96C}" type="presParOf" srcId="{F648538C-832A-4960-9E57-83F95FD7DF10}" destId="{251E2494-0F12-449E-92AB-3B74CFBBD0A4}" srcOrd="0" destOrd="0" presId="urn:microsoft.com/office/officeart/2005/8/layout/orgChart1"/>
    <dgm:cxn modelId="{BFF1893F-488D-4D95-B465-DA8B0AC7BAD6}" type="presParOf" srcId="{F648538C-832A-4960-9E57-83F95FD7DF10}" destId="{95C35F9F-BCF3-4532-AA16-AB1FDF6FBB9A}" srcOrd="1" destOrd="0" presId="urn:microsoft.com/office/officeart/2005/8/layout/orgChart1"/>
    <dgm:cxn modelId="{6423322F-EBC3-4D60-8204-D3ABA5E2FDEF}" type="presParOf" srcId="{F7B9FA65-0B5C-4180-B83A-3AFA307AE7F2}" destId="{9417A092-062B-419F-BDEA-DA009A3B14B7}" srcOrd="1" destOrd="0" presId="urn:microsoft.com/office/officeart/2005/8/layout/orgChart1"/>
    <dgm:cxn modelId="{53A03CB7-74F7-4140-851E-5E5DFD34402B}" type="presParOf" srcId="{9417A092-062B-419F-BDEA-DA009A3B14B7}" destId="{C9213025-056B-4FB3-8B61-C07226DDF9C3}" srcOrd="0" destOrd="0" presId="urn:microsoft.com/office/officeart/2005/8/layout/orgChart1"/>
    <dgm:cxn modelId="{9D651800-963E-44E8-8437-3C591CE517D3}" type="presParOf" srcId="{9417A092-062B-419F-BDEA-DA009A3B14B7}" destId="{A7AED707-7E6C-4D1C-AA47-CD7BC0967691}" srcOrd="1" destOrd="0" presId="urn:microsoft.com/office/officeart/2005/8/layout/orgChart1"/>
    <dgm:cxn modelId="{EF910070-967A-410D-B9D6-DFA3AEAC37C8}" type="presParOf" srcId="{A7AED707-7E6C-4D1C-AA47-CD7BC0967691}" destId="{0B295A11-97C8-4CB0-9911-AA08AB57B742}" srcOrd="0" destOrd="0" presId="urn:microsoft.com/office/officeart/2005/8/layout/orgChart1"/>
    <dgm:cxn modelId="{40678FA6-7944-47DC-A112-186EAEDACDE7}" type="presParOf" srcId="{0B295A11-97C8-4CB0-9911-AA08AB57B742}" destId="{D1934F67-378A-4151-90F9-5D5953874F9A}" srcOrd="0" destOrd="0" presId="urn:microsoft.com/office/officeart/2005/8/layout/orgChart1"/>
    <dgm:cxn modelId="{88AAF33D-D34C-4F5A-988C-D75DE6EA6E0D}" type="presParOf" srcId="{0B295A11-97C8-4CB0-9911-AA08AB57B742}" destId="{0DEE84D8-F76C-49B1-9FBF-ADCF6BDDFC66}" srcOrd="1" destOrd="0" presId="urn:microsoft.com/office/officeart/2005/8/layout/orgChart1"/>
    <dgm:cxn modelId="{AE37858D-7E51-43AB-910A-C3AA3E104C8C}" type="presParOf" srcId="{A7AED707-7E6C-4D1C-AA47-CD7BC0967691}" destId="{D0D2FCF1-FE89-4A5C-A7BE-40239D88FAB6}" srcOrd="1" destOrd="0" presId="urn:microsoft.com/office/officeart/2005/8/layout/orgChart1"/>
    <dgm:cxn modelId="{A656D80F-0D1E-41B9-882F-78B30EDA914D}" type="presParOf" srcId="{A7AED707-7E6C-4D1C-AA47-CD7BC0967691}" destId="{87A4CB12-E1F3-44B6-B58F-0869FF3B635A}" srcOrd="2" destOrd="0" presId="urn:microsoft.com/office/officeart/2005/8/layout/orgChart1"/>
    <dgm:cxn modelId="{A0188675-2862-4EA3-B059-AD4FCF416C6A}" type="presParOf" srcId="{F7B9FA65-0B5C-4180-B83A-3AFA307AE7F2}" destId="{FCBF842F-BF58-43EF-9B15-CDBD608AA702}" srcOrd="2" destOrd="0" presId="urn:microsoft.com/office/officeart/2005/8/layout/orgChart1"/>
    <dgm:cxn modelId="{34F1DA9E-A198-4E9F-9B61-B6057FE5710F}" type="presParOf" srcId="{CDE069B7-2D74-408E-8CD4-F12604F07325}" destId="{3A42B439-8358-4329-B4D9-71E0D32A1388}" srcOrd="2" destOrd="0" presId="urn:microsoft.com/office/officeart/2005/8/layout/orgChart1"/>
    <dgm:cxn modelId="{B803A89B-7C44-4A6C-9A41-B2D95218841D}" type="presParOf" srcId="{F0FBC449-1C86-420D-9313-B0C9BDE7C316}" destId="{E5B3FCFD-4494-4EDC-B827-C751AF2C3BD8}" srcOrd="4" destOrd="0" presId="urn:microsoft.com/office/officeart/2005/8/layout/orgChart1"/>
    <dgm:cxn modelId="{74B97026-483F-4206-9113-0873B1C8FE50}" type="presParOf" srcId="{F0FBC449-1C86-420D-9313-B0C9BDE7C316}" destId="{DDCCA1F7-6779-4F99-A1AD-639D47E80F37}" srcOrd="5" destOrd="0" presId="urn:microsoft.com/office/officeart/2005/8/layout/orgChart1"/>
    <dgm:cxn modelId="{9308BE9D-2318-4255-AB29-856911175077}" type="presParOf" srcId="{DDCCA1F7-6779-4F99-A1AD-639D47E80F37}" destId="{2097AF21-A902-41A2-82D5-669336D6A467}" srcOrd="0" destOrd="0" presId="urn:microsoft.com/office/officeart/2005/8/layout/orgChart1"/>
    <dgm:cxn modelId="{548D277F-C894-42E0-B75A-B26D1E7238FB}" type="presParOf" srcId="{2097AF21-A902-41A2-82D5-669336D6A467}" destId="{1C5C0847-0DD5-4612-92E2-E696CF7CE6D6}" srcOrd="0" destOrd="0" presId="urn:microsoft.com/office/officeart/2005/8/layout/orgChart1"/>
    <dgm:cxn modelId="{E5AD9AE8-92CC-4F22-AE81-996FE163ADE8}" type="presParOf" srcId="{2097AF21-A902-41A2-82D5-669336D6A467}" destId="{6A349E6A-A7FE-44B0-B295-ECBEFD4BB119}" srcOrd="1" destOrd="0" presId="urn:microsoft.com/office/officeart/2005/8/layout/orgChart1"/>
    <dgm:cxn modelId="{23969AA1-07F3-4376-A9DC-3CCE6BEA4890}" type="presParOf" srcId="{DDCCA1F7-6779-4F99-A1AD-639D47E80F37}" destId="{E1EB55F4-5B8B-44C2-9485-DE6E0B3C2277}" srcOrd="1" destOrd="0" presId="urn:microsoft.com/office/officeart/2005/8/layout/orgChart1"/>
    <dgm:cxn modelId="{245CF97D-7214-4A85-877A-480AA4C9C704}" type="presParOf" srcId="{E1EB55F4-5B8B-44C2-9485-DE6E0B3C2277}" destId="{70892CDB-2796-49DB-A590-52D20E9B99A0}" srcOrd="0" destOrd="0" presId="urn:microsoft.com/office/officeart/2005/8/layout/orgChart1"/>
    <dgm:cxn modelId="{4AB6CA93-52CD-45F9-B80E-8861A9460644}" type="presParOf" srcId="{E1EB55F4-5B8B-44C2-9485-DE6E0B3C2277}" destId="{2E471F8D-BFDF-4EAB-8F85-75C574ADA0D8}" srcOrd="1" destOrd="0" presId="urn:microsoft.com/office/officeart/2005/8/layout/orgChart1"/>
    <dgm:cxn modelId="{2D0B93C7-2FDA-472C-A9BB-5C3DF3172BA3}" type="presParOf" srcId="{2E471F8D-BFDF-4EAB-8F85-75C574ADA0D8}" destId="{9DB08AA6-6E7B-49B0-841B-1925BDF18180}" srcOrd="0" destOrd="0" presId="urn:microsoft.com/office/officeart/2005/8/layout/orgChart1"/>
    <dgm:cxn modelId="{1698064C-06CE-435E-95A6-DC18238882CC}" type="presParOf" srcId="{9DB08AA6-6E7B-49B0-841B-1925BDF18180}" destId="{AF4D22D3-2D52-48AA-9A55-68938C686568}" srcOrd="0" destOrd="0" presId="urn:microsoft.com/office/officeart/2005/8/layout/orgChart1"/>
    <dgm:cxn modelId="{03657E49-39D8-4F60-BA6F-36141AB65106}" type="presParOf" srcId="{9DB08AA6-6E7B-49B0-841B-1925BDF18180}" destId="{979DC763-D703-4D61-A46A-4CAE4C4F430E}" srcOrd="1" destOrd="0" presId="urn:microsoft.com/office/officeart/2005/8/layout/orgChart1"/>
    <dgm:cxn modelId="{01A8A2DE-0215-44A9-B903-88D41764A9A0}" type="presParOf" srcId="{2E471F8D-BFDF-4EAB-8F85-75C574ADA0D8}" destId="{D3032AFE-A2D7-4842-986C-5400653FA8F7}" srcOrd="1" destOrd="0" presId="urn:microsoft.com/office/officeart/2005/8/layout/orgChart1"/>
    <dgm:cxn modelId="{9CA5E9CA-AC69-48D3-90F0-8E59883E1E6E}" type="presParOf" srcId="{D3032AFE-A2D7-4842-986C-5400653FA8F7}" destId="{A278244F-7D98-4B20-A9BA-D97463D324A7}" srcOrd="0" destOrd="0" presId="urn:microsoft.com/office/officeart/2005/8/layout/orgChart1"/>
    <dgm:cxn modelId="{61589CB9-D120-46ED-81C4-547150E98045}" type="presParOf" srcId="{D3032AFE-A2D7-4842-986C-5400653FA8F7}" destId="{BEB9CF8E-B5F8-4DAA-8627-FCC18917C020}" srcOrd="1" destOrd="0" presId="urn:microsoft.com/office/officeart/2005/8/layout/orgChart1"/>
    <dgm:cxn modelId="{4F780B24-5034-41D3-A705-C406308DA2B1}" type="presParOf" srcId="{BEB9CF8E-B5F8-4DAA-8627-FCC18917C020}" destId="{2D45EF1B-4BEA-4510-97B9-EE01DC38153E}" srcOrd="0" destOrd="0" presId="urn:microsoft.com/office/officeart/2005/8/layout/orgChart1"/>
    <dgm:cxn modelId="{30BF6264-C36E-461C-A1F0-70A2487198C1}" type="presParOf" srcId="{2D45EF1B-4BEA-4510-97B9-EE01DC38153E}" destId="{DEC07C06-BC81-4819-943F-83F5E96EA711}" srcOrd="0" destOrd="0" presId="urn:microsoft.com/office/officeart/2005/8/layout/orgChart1"/>
    <dgm:cxn modelId="{0B5A9E3C-AEF6-4F44-886D-9D262922300D}" type="presParOf" srcId="{2D45EF1B-4BEA-4510-97B9-EE01DC38153E}" destId="{2CD2CF23-9F18-4350-A59F-6A3117843EA0}" srcOrd="1" destOrd="0" presId="urn:microsoft.com/office/officeart/2005/8/layout/orgChart1"/>
    <dgm:cxn modelId="{183A7CA7-4706-4E34-A940-BBA1062BB6A2}" type="presParOf" srcId="{BEB9CF8E-B5F8-4DAA-8627-FCC18917C020}" destId="{B41BB435-1FD3-4314-80AB-38AB4E12F9C6}" srcOrd="1" destOrd="0" presId="urn:microsoft.com/office/officeart/2005/8/layout/orgChart1"/>
    <dgm:cxn modelId="{A967093F-A49B-4F8B-BF82-FD54F17F0502}" type="presParOf" srcId="{BEB9CF8E-B5F8-4DAA-8627-FCC18917C020}" destId="{91916716-C683-409A-B72C-A317A2A24A6D}" srcOrd="2" destOrd="0" presId="urn:microsoft.com/office/officeart/2005/8/layout/orgChart1"/>
    <dgm:cxn modelId="{A010C1AF-0AC5-418E-AFAA-79C655D8BB93}" type="presParOf" srcId="{2E471F8D-BFDF-4EAB-8F85-75C574ADA0D8}" destId="{8AB7FE34-BF6A-4596-A73B-B7AF4CD63CB5}" srcOrd="2" destOrd="0" presId="urn:microsoft.com/office/officeart/2005/8/layout/orgChart1"/>
    <dgm:cxn modelId="{78856B64-0FB8-42C8-95E8-47CF3A070930}" type="presParOf" srcId="{DDCCA1F7-6779-4F99-A1AD-639D47E80F37}" destId="{F0F2379D-BD66-4C0E-824B-7A706DB456B2}" srcOrd="2" destOrd="0" presId="urn:microsoft.com/office/officeart/2005/8/layout/orgChart1"/>
    <dgm:cxn modelId="{6CBFC539-A76F-46A6-84BC-BEB4E6B5A963}" type="presParOf" srcId="{8A07BABF-E2F9-426F-9E57-B69D1F2A2930}" destId="{27AFE4C5-B3E1-4FCF-BE6A-FD5EAD5A24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36499-1A44-466A-8CDD-866F4FA7F12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53FC32A-BA19-4C62-A876-B9F19719FDEB}">
      <dgm:prSet/>
      <dgm:spPr/>
      <dgm:t>
        <a:bodyPr/>
        <a:lstStyle/>
        <a:p>
          <a:pPr rtl="0"/>
          <a:r>
            <a:rPr lang="ru-RU" dirty="0" smtClean="0"/>
            <a:t>Конституционный (уставный) суд субъекта</a:t>
          </a:r>
          <a:endParaRPr lang="ru-RU" dirty="0"/>
        </a:p>
      </dgm:t>
    </dgm:pt>
    <dgm:pt modelId="{96697BD9-2C0E-4ACA-B0EF-AB172895549E}" type="parTrans" cxnId="{22B03C49-338D-49CA-A57D-A8AD2D837289}">
      <dgm:prSet/>
      <dgm:spPr/>
      <dgm:t>
        <a:bodyPr/>
        <a:lstStyle/>
        <a:p>
          <a:endParaRPr lang="ru-RU"/>
        </a:p>
      </dgm:t>
    </dgm:pt>
    <dgm:pt modelId="{701E0AAD-085B-4CE8-89E2-97462EB1925E}" type="sibTrans" cxnId="{22B03C49-338D-49CA-A57D-A8AD2D837289}">
      <dgm:prSet/>
      <dgm:spPr/>
      <dgm:t>
        <a:bodyPr/>
        <a:lstStyle/>
        <a:p>
          <a:endParaRPr lang="ru-RU"/>
        </a:p>
      </dgm:t>
    </dgm:pt>
    <dgm:pt modelId="{84210406-513D-43B8-B535-03228508CD17}" type="pres">
      <dgm:prSet presAssocID="{BC036499-1A44-466A-8CDD-866F4FA7F1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12040F6-E502-4DAD-BABD-AAF31AE90CF3}" type="pres">
      <dgm:prSet presAssocID="{853FC32A-BA19-4C62-A876-B9F19719FDEB}" presName="hierRoot1" presStyleCnt="0">
        <dgm:presLayoutVars>
          <dgm:hierBranch val="init"/>
        </dgm:presLayoutVars>
      </dgm:prSet>
      <dgm:spPr/>
    </dgm:pt>
    <dgm:pt modelId="{AC07D216-BFF4-4B53-A0D5-41D8E60D6F2F}" type="pres">
      <dgm:prSet presAssocID="{853FC32A-BA19-4C62-A876-B9F19719FDEB}" presName="rootComposite1" presStyleCnt="0"/>
      <dgm:spPr/>
    </dgm:pt>
    <dgm:pt modelId="{192E3E85-3837-4F01-A105-D88AD1494218}" type="pres">
      <dgm:prSet presAssocID="{853FC32A-BA19-4C62-A876-B9F19719FDE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FC5CA4-49CA-427C-ABBB-EF8CDD7B561C}" type="pres">
      <dgm:prSet presAssocID="{853FC32A-BA19-4C62-A876-B9F19719FDE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29A5865-5434-4724-9682-1E0806C4EECE}" type="pres">
      <dgm:prSet presAssocID="{853FC32A-BA19-4C62-A876-B9F19719FDEB}" presName="hierChild2" presStyleCnt="0"/>
      <dgm:spPr/>
    </dgm:pt>
    <dgm:pt modelId="{5954F17D-1C95-4D00-9576-E6D00F1E6751}" type="pres">
      <dgm:prSet presAssocID="{853FC32A-BA19-4C62-A876-B9F19719FDEB}" presName="hierChild3" presStyleCnt="0"/>
      <dgm:spPr/>
    </dgm:pt>
  </dgm:ptLst>
  <dgm:cxnLst>
    <dgm:cxn modelId="{5C0D4C98-B1F2-4D50-BA45-47232C0488B5}" type="presOf" srcId="{853FC32A-BA19-4C62-A876-B9F19719FDEB}" destId="{78FC5CA4-49CA-427C-ABBB-EF8CDD7B561C}" srcOrd="1" destOrd="0" presId="urn:microsoft.com/office/officeart/2005/8/layout/orgChart1"/>
    <dgm:cxn modelId="{BCDDE986-DF50-4637-8993-51E88352C822}" type="presOf" srcId="{BC036499-1A44-466A-8CDD-866F4FA7F120}" destId="{84210406-513D-43B8-B535-03228508CD17}" srcOrd="0" destOrd="0" presId="urn:microsoft.com/office/officeart/2005/8/layout/orgChart1"/>
    <dgm:cxn modelId="{DDFD8F70-6E0E-4330-B69B-FBED6199CEED}" type="presOf" srcId="{853FC32A-BA19-4C62-A876-B9F19719FDEB}" destId="{192E3E85-3837-4F01-A105-D88AD1494218}" srcOrd="0" destOrd="0" presId="urn:microsoft.com/office/officeart/2005/8/layout/orgChart1"/>
    <dgm:cxn modelId="{22B03C49-338D-49CA-A57D-A8AD2D837289}" srcId="{BC036499-1A44-466A-8CDD-866F4FA7F120}" destId="{853FC32A-BA19-4C62-A876-B9F19719FDEB}" srcOrd="0" destOrd="0" parTransId="{96697BD9-2C0E-4ACA-B0EF-AB172895549E}" sibTransId="{701E0AAD-085B-4CE8-89E2-97462EB1925E}"/>
    <dgm:cxn modelId="{DB3B94AC-6539-45C4-9B3E-22D0B325194A}" type="presParOf" srcId="{84210406-513D-43B8-B535-03228508CD17}" destId="{112040F6-E502-4DAD-BABD-AAF31AE90CF3}" srcOrd="0" destOrd="0" presId="urn:microsoft.com/office/officeart/2005/8/layout/orgChart1"/>
    <dgm:cxn modelId="{73A1241C-2CB7-437C-B163-DBCF035432A4}" type="presParOf" srcId="{112040F6-E502-4DAD-BABD-AAF31AE90CF3}" destId="{AC07D216-BFF4-4B53-A0D5-41D8E60D6F2F}" srcOrd="0" destOrd="0" presId="urn:microsoft.com/office/officeart/2005/8/layout/orgChart1"/>
    <dgm:cxn modelId="{CC8F3C38-ACE4-4297-A8E2-EB2075253DFC}" type="presParOf" srcId="{AC07D216-BFF4-4B53-A0D5-41D8E60D6F2F}" destId="{192E3E85-3837-4F01-A105-D88AD1494218}" srcOrd="0" destOrd="0" presId="urn:microsoft.com/office/officeart/2005/8/layout/orgChart1"/>
    <dgm:cxn modelId="{B969D5AB-31FE-47BF-B5FC-EE776DC87C55}" type="presParOf" srcId="{AC07D216-BFF4-4B53-A0D5-41D8E60D6F2F}" destId="{78FC5CA4-49CA-427C-ABBB-EF8CDD7B561C}" srcOrd="1" destOrd="0" presId="urn:microsoft.com/office/officeart/2005/8/layout/orgChart1"/>
    <dgm:cxn modelId="{4FDD31E2-2EEB-4351-BD7C-BDE7ACE6B065}" type="presParOf" srcId="{112040F6-E502-4DAD-BABD-AAF31AE90CF3}" destId="{A29A5865-5434-4724-9682-1E0806C4EECE}" srcOrd="1" destOrd="0" presId="urn:microsoft.com/office/officeart/2005/8/layout/orgChart1"/>
    <dgm:cxn modelId="{459AA2D2-4FF2-4316-BE9F-F07C2A32AC51}" type="presParOf" srcId="{112040F6-E502-4DAD-BABD-AAF31AE90CF3}" destId="{5954F17D-1C95-4D00-9576-E6D00F1E67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91CACC-DB87-4A8E-AAB8-97F427BB295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7719DDB0-5622-41E5-AB6E-8F3DC30A6160}">
      <dgm:prSet/>
      <dgm:spPr/>
      <dgm:t>
        <a:bodyPr/>
        <a:lstStyle/>
        <a:p>
          <a:pPr rtl="0"/>
          <a:r>
            <a:rPr lang="ru-RU" dirty="0" smtClean="0"/>
            <a:t>Председатель – В.Д. </a:t>
          </a:r>
          <a:r>
            <a:rPr lang="ru-RU" dirty="0" err="1" smtClean="0"/>
            <a:t>Зорькин</a:t>
          </a:r>
          <a:endParaRPr lang="ru-RU" dirty="0"/>
        </a:p>
      </dgm:t>
    </dgm:pt>
    <dgm:pt modelId="{3AD79FC0-F77A-4E48-AA86-F0A9C389A67A}" type="parTrans" cxnId="{B1CEAF37-BC0C-4F87-BC7B-A46479EB3CA9}">
      <dgm:prSet/>
      <dgm:spPr/>
      <dgm:t>
        <a:bodyPr/>
        <a:lstStyle/>
        <a:p>
          <a:endParaRPr lang="ru-RU"/>
        </a:p>
      </dgm:t>
    </dgm:pt>
    <dgm:pt modelId="{E20BD2EF-DF86-4318-8E9D-4990577CD33D}" type="sibTrans" cxnId="{B1CEAF37-BC0C-4F87-BC7B-A46479EB3CA9}">
      <dgm:prSet/>
      <dgm:spPr/>
      <dgm:t>
        <a:bodyPr/>
        <a:lstStyle/>
        <a:p>
          <a:endParaRPr lang="ru-RU"/>
        </a:p>
      </dgm:t>
    </dgm:pt>
    <dgm:pt modelId="{865F56F2-CDA9-4703-A781-A48FC5BB86BD}">
      <dgm:prSet/>
      <dgm:spPr/>
      <dgm:t>
        <a:bodyPr/>
        <a:lstStyle/>
        <a:p>
          <a:pPr rtl="0"/>
          <a:r>
            <a:rPr lang="ru-RU" smtClean="0"/>
            <a:t>Заместители председателя</a:t>
          </a:r>
          <a:endParaRPr lang="ru-RU"/>
        </a:p>
      </dgm:t>
    </dgm:pt>
    <dgm:pt modelId="{92A1346A-7E43-40FB-AA1D-DEEDF1F7CE31}" type="parTrans" cxnId="{2D092866-CF4B-4FE4-AD26-07BA47D6ED7E}">
      <dgm:prSet/>
      <dgm:spPr/>
      <dgm:t>
        <a:bodyPr/>
        <a:lstStyle/>
        <a:p>
          <a:endParaRPr lang="ru-RU"/>
        </a:p>
      </dgm:t>
    </dgm:pt>
    <dgm:pt modelId="{2CA218B5-BC62-4628-940A-4C4E3876D203}" type="sibTrans" cxnId="{2D092866-CF4B-4FE4-AD26-07BA47D6ED7E}">
      <dgm:prSet/>
      <dgm:spPr/>
      <dgm:t>
        <a:bodyPr/>
        <a:lstStyle/>
        <a:p>
          <a:endParaRPr lang="ru-RU"/>
        </a:p>
      </dgm:t>
    </dgm:pt>
    <dgm:pt modelId="{93F5DD6E-E780-49AE-B7DB-5039E2F70835}">
      <dgm:prSet/>
      <dgm:spPr/>
      <dgm:t>
        <a:bodyPr/>
        <a:lstStyle/>
        <a:p>
          <a:pPr rtl="0"/>
          <a:r>
            <a:rPr lang="ru-RU" smtClean="0"/>
            <a:t>Секретариат</a:t>
          </a:r>
          <a:endParaRPr lang="ru-RU"/>
        </a:p>
      </dgm:t>
    </dgm:pt>
    <dgm:pt modelId="{DFA30A13-97C3-4FE4-B826-770E7CBDE550}" type="parTrans" cxnId="{BEEECBE2-CBBC-4F9E-A99A-28491A7FD734}">
      <dgm:prSet/>
      <dgm:spPr/>
      <dgm:t>
        <a:bodyPr/>
        <a:lstStyle/>
        <a:p>
          <a:endParaRPr lang="ru-RU"/>
        </a:p>
      </dgm:t>
    </dgm:pt>
    <dgm:pt modelId="{CC502F79-D822-4B83-A433-26F189FA072B}" type="sibTrans" cxnId="{BEEECBE2-CBBC-4F9E-A99A-28491A7FD734}">
      <dgm:prSet/>
      <dgm:spPr/>
      <dgm:t>
        <a:bodyPr/>
        <a:lstStyle/>
        <a:p>
          <a:endParaRPr lang="ru-RU"/>
        </a:p>
      </dgm:t>
    </dgm:pt>
    <dgm:pt modelId="{F90FF356-D7A0-4E57-87D5-EEC3BFD3292F}">
      <dgm:prSet/>
      <dgm:spPr/>
      <dgm:t>
        <a:bodyPr/>
        <a:lstStyle/>
        <a:p>
          <a:pPr rtl="0"/>
          <a:r>
            <a:rPr lang="ru-RU" dirty="0" smtClean="0"/>
            <a:t>Управление государственной службы и кадров</a:t>
          </a:r>
          <a:endParaRPr lang="ru-RU" dirty="0"/>
        </a:p>
      </dgm:t>
    </dgm:pt>
    <dgm:pt modelId="{EF33C976-A4B3-4FC3-A602-1370B51AB459}" type="parTrans" cxnId="{2CC9A1F0-82A4-43A1-9AC0-786C94EF5AF2}">
      <dgm:prSet/>
      <dgm:spPr/>
      <dgm:t>
        <a:bodyPr/>
        <a:lstStyle/>
        <a:p>
          <a:endParaRPr lang="ru-RU"/>
        </a:p>
      </dgm:t>
    </dgm:pt>
    <dgm:pt modelId="{5614DFBA-60D3-4EFE-A8F4-132492F23E75}" type="sibTrans" cxnId="{2CC9A1F0-82A4-43A1-9AC0-786C94EF5AF2}">
      <dgm:prSet/>
      <dgm:spPr/>
      <dgm:t>
        <a:bodyPr/>
        <a:lstStyle/>
        <a:p>
          <a:endParaRPr lang="ru-RU"/>
        </a:p>
      </dgm:t>
    </dgm:pt>
    <dgm:pt modelId="{1E0942C8-CA78-4F57-B9DC-89114D4D3A6D}">
      <dgm:prSet/>
      <dgm:spPr/>
      <dgm:t>
        <a:bodyPr/>
        <a:lstStyle/>
        <a:p>
          <a:pPr rtl="0"/>
          <a:r>
            <a:rPr lang="ru-RU" smtClean="0"/>
            <a:t>Финансовое управление</a:t>
          </a:r>
          <a:endParaRPr lang="ru-RU"/>
        </a:p>
      </dgm:t>
    </dgm:pt>
    <dgm:pt modelId="{60B73A11-84B9-43D0-A0EE-F407E548513F}" type="parTrans" cxnId="{7952C845-DCCF-422E-9F63-87A9282BBC38}">
      <dgm:prSet/>
      <dgm:spPr/>
      <dgm:t>
        <a:bodyPr/>
        <a:lstStyle/>
        <a:p>
          <a:endParaRPr lang="ru-RU"/>
        </a:p>
      </dgm:t>
    </dgm:pt>
    <dgm:pt modelId="{567ADECF-958F-4793-9420-DB039DA9EA85}" type="sibTrans" cxnId="{7952C845-DCCF-422E-9F63-87A9282BBC38}">
      <dgm:prSet/>
      <dgm:spPr/>
      <dgm:t>
        <a:bodyPr/>
        <a:lstStyle/>
        <a:p>
          <a:endParaRPr lang="ru-RU"/>
        </a:p>
      </dgm:t>
    </dgm:pt>
    <dgm:pt modelId="{E46E0114-74B6-4E6F-9DF9-4F063927449E}">
      <dgm:prSet/>
      <dgm:spPr/>
      <dgm:t>
        <a:bodyPr/>
        <a:lstStyle/>
        <a:p>
          <a:pPr rtl="0"/>
          <a:r>
            <a:rPr lang="ru-RU" smtClean="0"/>
            <a:t>Управление</a:t>
          </a:r>
          <a:endParaRPr lang="ru-RU"/>
        </a:p>
      </dgm:t>
    </dgm:pt>
    <dgm:pt modelId="{0B534D1B-1A3C-471B-9995-FBA45B32DFD1}" type="parTrans" cxnId="{17ECB21B-AC60-4829-BA78-37892C0D23B7}">
      <dgm:prSet/>
      <dgm:spPr/>
      <dgm:t>
        <a:bodyPr/>
        <a:lstStyle/>
        <a:p>
          <a:endParaRPr lang="ru-RU"/>
        </a:p>
      </dgm:t>
    </dgm:pt>
    <dgm:pt modelId="{88BAF008-8F88-4F55-A91C-D46A4FEC81AA}" type="sibTrans" cxnId="{17ECB21B-AC60-4829-BA78-37892C0D23B7}">
      <dgm:prSet/>
      <dgm:spPr/>
      <dgm:t>
        <a:bodyPr/>
        <a:lstStyle/>
        <a:p>
          <a:endParaRPr lang="ru-RU"/>
        </a:p>
      </dgm:t>
    </dgm:pt>
    <dgm:pt modelId="{434C66BC-76D7-4663-A6FB-BC28BEFB873B}">
      <dgm:prSet/>
      <dgm:spPr/>
      <dgm:t>
        <a:bodyPr/>
        <a:lstStyle/>
        <a:p>
          <a:pPr rtl="0"/>
          <a:r>
            <a:rPr lang="ru-RU" smtClean="0"/>
            <a:t>Представительство КС РФ в Москве</a:t>
          </a:r>
          <a:endParaRPr lang="ru-RU"/>
        </a:p>
      </dgm:t>
    </dgm:pt>
    <dgm:pt modelId="{4E707FDE-A067-413E-881F-0A248E49631B}" type="parTrans" cxnId="{54197963-EDE9-465B-B230-ECE5B75F1D96}">
      <dgm:prSet/>
      <dgm:spPr/>
      <dgm:t>
        <a:bodyPr/>
        <a:lstStyle/>
        <a:p>
          <a:endParaRPr lang="ru-RU"/>
        </a:p>
      </dgm:t>
    </dgm:pt>
    <dgm:pt modelId="{814EF614-B9E9-40D7-8C70-7BDA551B2BEE}" type="sibTrans" cxnId="{54197963-EDE9-465B-B230-ECE5B75F1D96}">
      <dgm:prSet/>
      <dgm:spPr/>
      <dgm:t>
        <a:bodyPr/>
        <a:lstStyle/>
        <a:p>
          <a:endParaRPr lang="ru-RU"/>
        </a:p>
      </dgm:t>
    </dgm:pt>
    <dgm:pt modelId="{6016EE09-FCD8-41FA-865C-77A4596F8018}" type="pres">
      <dgm:prSet presAssocID="{2491CACC-DB87-4A8E-AAB8-97F427BB29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1759A7-CEBA-43F1-A5E4-142259C269CB}" type="pres">
      <dgm:prSet presAssocID="{7719DDB0-5622-41E5-AB6E-8F3DC30A6160}" presName="node" presStyleLbl="node1" presStyleIdx="0" presStyleCnt="7" custLinFactNeighborX="58609" custLinFactNeighborY="-11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A6D2E-6685-4C46-B6B5-6C07A207EA02}" type="pres">
      <dgm:prSet presAssocID="{E20BD2EF-DF86-4318-8E9D-4990577CD33D}" presName="sibTrans" presStyleCnt="0"/>
      <dgm:spPr/>
    </dgm:pt>
    <dgm:pt modelId="{ECEBCD71-DE97-4EED-87BF-B47E1C0F4DCB}" type="pres">
      <dgm:prSet presAssocID="{865F56F2-CDA9-4703-A781-A48FC5BB86BD}" presName="node" presStyleLbl="node1" presStyleIdx="1" presStyleCnt="7" custLinFactNeighborX="-1389" custLinFactNeighborY="96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6BC30-1B2B-4EA2-A11C-AE45C7A42EF5}" type="pres">
      <dgm:prSet presAssocID="{2CA218B5-BC62-4628-940A-4C4E3876D203}" presName="sibTrans" presStyleCnt="0"/>
      <dgm:spPr/>
    </dgm:pt>
    <dgm:pt modelId="{89FAB1DD-1462-4360-A769-69D99D1D8BA8}" type="pres">
      <dgm:prSet presAssocID="{93F5DD6E-E780-49AE-B7DB-5039E2F70835}" presName="node" presStyleLbl="node1" presStyleIdx="2" presStyleCnt="7" custLinFactY="19932" custLinFactNeighborX="90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199E6-908A-4198-B279-5513368AB536}" type="pres">
      <dgm:prSet presAssocID="{CC502F79-D822-4B83-A433-26F189FA072B}" presName="sibTrans" presStyleCnt="0"/>
      <dgm:spPr/>
    </dgm:pt>
    <dgm:pt modelId="{91981D34-0D5C-4F60-8D1E-7F1A4FEB4D58}" type="pres">
      <dgm:prSet presAssocID="{F90FF356-D7A0-4E57-87D5-EEC3BFD3292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1D817-5BBD-4765-818C-AB951CC724D4}" type="pres">
      <dgm:prSet presAssocID="{5614DFBA-60D3-4EFE-A8F4-132492F23E75}" presName="sibTrans" presStyleCnt="0"/>
      <dgm:spPr/>
    </dgm:pt>
    <dgm:pt modelId="{8D488AE6-8BFB-4D32-9789-C64C74B649E0}" type="pres">
      <dgm:prSet presAssocID="{1E0942C8-CA78-4F57-B9DC-89114D4D3A6D}" presName="node" presStyleLbl="node1" presStyleIdx="4" presStyleCnt="7" custLinFactX="-9654" custLinFactY="1066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68640-5C38-4ECD-A399-BCD5F7E084D7}" type="pres">
      <dgm:prSet presAssocID="{567ADECF-958F-4793-9420-DB039DA9EA85}" presName="sibTrans" presStyleCnt="0"/>
      <dgm:spPr/>
    </dgm:pt>
    <dgm:pt modelId="{FC4FDBB5-233F-4CC0-961B-F44AAD8E3F9B}" type="pres">
      <dgm:prSet presAssocID="{E46E0114-74B6-4E6F-9DF9-4F063927449E}" presName="node" presStyleLbl="node1" presStyleIdx="5" presStyleCnt="7" custLinFactY="21001" custLinFactNeighborX="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882C6-5ABB-4896-8BBD-2140307E86A4}" type="pres">
      <dgm:prSet presAssocID="{88BAF008-8F88-4F55-A91C-D46A4FEC81AA}" presName="sibTrans" presStyleCnt="0"/>
      <dgm:spPr/>
    </dgm:pt>
    <dgm:pt modelId="{F1379804-9638-4858-84E4-478BFF11E81F}" type="pres">
      <dgm:prSet presAssocID="{434C66BC-76D7-4663-A6FB-BC28BEFB873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ECB21B-AC60-4829-BA78-37892C0D23B7}" srcId="{2491CACC-DB87-4A8E-AAB8-97F427BB2959}" destId="{E46E0114-74B6-4E6F-9DF9-4F063927449E}" srcOrd="5" destOrd="0" parTransId="{0B534D1B-1A3C-471B-9995-FBA45B32DFD1}" sibTransId="{88BAF008-8F88-4F55-A91C-D46A4FEC81AA}"/>
    <dgm:cxn modelId="{2793536F-B61D-401E-95E2-B8FD1230E185}" type="presOf" srcId="{93F5DD6E-E780-49AE-B7DB-5039E2F70835}" destId="{89FAB1DD-1462-4360-A769-69D99D1D8BA8}" srcOrd="0" destOrd="0" presId="urn:microsoft.com/office/officeart/2005/8/layout/default"/>
    <dgm:cxn modelId="{ED914380-2F5C-4674-918E-17B88A40F575}" type="presOf" srcId="{434C66BC-76D7-4663-A6FB-BC28BEFB873B}" destId="{F1379804-9638-4858-84E4-478BFF11E81F}" srcOrd="0" destOrd="0" presId="urn:microsoft.com/office/officeart/2005/8/layout/default"/>
    <dgm:cxn modelId="{54197963-EDE9-465B-B230-ECE5B75F1D96}" srcId="{2491CACC-DB87-4A8E-AAB8-97F427BB2959}" destId="{434C66BC-76D7-4663-A6FB-BC28BEFB873B}" srcOrd="6" destOrd="0" parTransId="{4E707FDE-A067-413E-881F-0A248E49631B}" sibTransId="{814EF614-B9E9-40D7-8C70-7BDA551B2BEE}"/>
    <dgm:cxn modelId="{B1CEAF37-BC0C-4F87-BC7B-A46479EB3CA9}" srcId="{2491CACC-DB87-4A8E-AAB8-97F427BB2959}" destId="{7719DDB0-5622-41E5-AB6E-8F3DC30A6160}" srcOrd="0" destOrd="0" parTransId="{3AD79FC0-F77A-4E48-AA86-F0A9C389A67A}" sibTransId="{E20BD2EF-DF86-4318-8E9D-4990577CD33D}"/>
    <dgm:cxn modelId="{7952C845-DCCF-422E-9F63-87A9282BBC38}" srcId="{2491CACC-DB87-4A8E-AAB8-97F427BB2959}" destId="{1E0942C8-CA78-4F57-B9DC-89114D4D3A6D}" srcOrd="4" destOrd="0" parTransId="{60B73A11-84B9-43D0-A0EE-F407E548513F}" sibTransId="{567ADECF-958F-4793-9420-DB039DA9EA85}"/>
    <dgm:cxn modelId="{9ECDC92F-2542-41ED-B58B-AB3E2C2D49A7}" type="presOf" srcId="{F90FF356-D7A0-4E57-87D5-EEC3BFD3292F}" destId="{91981D34-0D5C-4F60-8D1E-7F1A4FEB4D58}" srcOrd="0" destOrd="0" presId="urn:microsoft.com/office/officeart/2005/8/layout/default"/>
    <dgm:cxn modelId="{6B98A553-C121-49CB-8FAB-6584D85B2F16}" type="presOf" srcId="{2491CACC-DB87-4A8E-AAB8-97F427BB2959}" destId="{6016EE09-FCD8-41FA-865C-77A4596F8018}" srcOrd="0" destOrd="0" presId="urn:microsoft.com/office/officeart/2005/8/layout/default"/>
    <dgm:cxn modelId="{A1FA7AD4-01F8-44F5-B75A-26411E6285CB}" type="presOf" srcId="{E46E0114-74B6-4E6F-9DF9-4F063927449E}" destId="{FC4FDBB5-233F-4CC0-961B-F44AAD8E3F9B}" srcOrd="0" destOrd="0" presId="urn:microsoft.com/office/officeart/2005/8/layout/default"/>
    <dgm:cxn modelId="{BEEECBE2-CBBC-4F9E-A99A-28491A7FD734}" srcId="{2491CACC-DB87-4A8E-AAB8-97F427BB2959}" destId="{93F5DD6E-E780-49AE-B7DB-5039E2F70835}" srcOrd="2" destOrd="0" parTransId="{DFA30A13-97C3-4FE4-B826-770E7CBDE550}" sibTransId="{CC502F79-D822-4B83-A433-26F189FA072B}"/>
    <dgm:cxn modelId="{38FACEE6-A549-4D45-9121-A18C6F31FAEA}" type="presOf" srcId="{865F56F2-CDA9-4703-A781-A48FC5BB86BD}" destId="{ECEBCD71-DE97-4EED-87BF-B47E1C0F4DCB}" srcOrd="0" destOrd="0" presId="urn:microsoft.com/office/officeart/2005/8/layout/default"/>
    <dgm:cxn modelId="{2CC9A1F0-82A4-43A1-9AC0-786C94EF5AF2}" srcId="{2491CACC-DB87-4A8E-AAB8-97F427BB2959}" destId="{F90FF356-D7A0-4E57-87D5-EEC3BFD3292F}" srcOrd="3" destOrd="0" parTransId="{EF33C976-A4B3-4FC3-A602-1370B51AB459}" sibTransId="{5614DFBA-60D3-4EFE-A8F4-132492F23E75}"/>
    <dgm:cxn modelId="{BAAF20C1-C470-4450-8F8A-5D37E8B681E5}" type="presOf" srcId="{1E0942C8-CA78-4F57-B9DC-89114D4D3A6D}" destId="{8D488AE6-8BFB-4D32-9789-C64C74B649E0}" srcOrd="0" destOrd="0" presId="urn:microsoft.com/office/officeart/2005/8/layout/default"/>
    <dgm:cxn modelId="{DEB056F6-908C-473C-97EC-08436CA8C9DE}" type="presOf" srcId="{7719DDB0-5622-41E5-AB6E-8F3DC30A6160}" destId="{4D1759A7-CEBA-43F1-A5E4-142259C269CB}" srcOrd="0" destOrd="0" presId="urn:microsoft.com/office/officeart/2005/8/layout/default"/>
    <dgm:cxn modelId="{2D092866-CF4B-4FE4-AD26-07BA47D6ED7E}" srcId="{2491CACC-DB87-4A8E-AAB8-97F427BB2959}" destId="{865F56F2-CDA9-4703-A781-A48FC5BB86BD}" srcOrd="1" destOrd="0" parTransId="{92A1346A-7E43-40FB-AA1D-DEEDF1F7CE31}" sibTransId="{2CA218B5-BC62-4628-940A-4C4E3876D203}"/>
    <dgm:cxn modelId="{100D6C70-C82B-4DC7-AA7B-4AA6BD7B178C}" type="presParOf" srcId="{6016EE09-FCD8-41FA-865C-77A4596F8018}" destId="{4D1759A7-CEBA-43F1-A5E4-142259C269CB}" srcOrd="0" destOrd="0" presId="urn:microsoft.com/office/officeart/2005/8/layout/default"/>
    <dgm:cxn modelId="{7766D91D-8970-439A-A087-4C6085BBD191}" type="presParOf" srcId="{6016EE09-FCD8-41FA-865C-77A4596F8018}" destId="{D68A6D2E-6685-4C46-B6B5-6C07A207EA02}" srcOrd="1" destOrd="0" presId="urn:microsoft.com/office/officeart/2005/8/layout/default"/>
    <dgm:cxn modelId="{00B3D03D-6975-4BBE-A3FB-402C391BBD54}" type="presParOf" srcId="{6016EE09-FCD8-41FA-865C-77A4596F8018}" destId="{ECEBCD71-DE97-4EED-87BF-B47E1C0F4DCB}" srcOrd="2" destOrd="0" presId="urn:microsoft.com/office/officeart/2005/8/layout/default"/>
    <dgm:cxn modelId="{342B2B6E-51E0-4AC8-87C0-E77620FB42DA}" type="presParOf" srcId="{6016EE09-FCD8-41FA-865C-77A4596F8018}" destId="{0186BC30-1B2B-4EA2-A11C-AE45C7A42EF5}" srcOrd="3" destOrd="0" presId="urn:microsoft.com/office/officeart/2005/8/layout/default"/>
    <dgm:cxn modelId="{8AA31D87-6357-4345-9A41-9213120387E8}" type="presParOf" srcId="{6016EE09-FCD8-41FA-865C-77A4596F8018}" destId="{89FAB1DD-1462-4360-A769-69D99D1D8BA8}" srcOrd="4" destOrd="0" presId="urn:microsoft.com/office/officeart/2005/8/layout/default"/>
    <dgm:cxn modelId="{A3D21F0D-E438-42DF-9F01-60A54275CF24}" type="presParOf" srcId="{6016EE09-FCD8-41FA-865C-77A4596F8018}" destId="{BA8199E6-908A-4198-B279-5513368AB536}" srcOrd="5" destOrd="0" presId="urn:microsoft.com/office/officeart/2005/8/layout/default"/>
    <dgm:cxn modelId="{BDF3CE6C-6166-441E-A15F-146158D4F546}" type="presParOf" srcId="{6016EE09-FCD8-41FA-865C-77A4596F8018}" destId="{91981D34-0D5C-4F60-8D1E-7F1A4FEB4D58}" srcOrd="6" destOrd="0" presId="urn:microsoft.com/office/officeart/2005/8/layout/default"/>
    <dgm:cxn modelId="{7743B91E-B1CB-4CDE-BAC5-CDEFD6F08B0C}" type="presParOf" srcId="{6016EE09-FCD8-41FA-865C-77A4596F8018}" destId="{A911D817-5BBD-4765-818C-AB951CC724D4}" srcOrd="7" destOrd="0" presId="urn:microsoft.com/office/officeart/2005/8/layout/default"/>
    <dgm:cxn modelId="{A8E8CAFD-475F-4817-98EE-DF40D994FF4D}" type="presParOf" srcId="{6016EE09-FCD8-41FA-865C-77A4596F8018}" destId="{8D488AE6-8BFB-4D32-9789-C64C74B649E0}" srcOrd="8" destOrd="0" presId="urn:microsoft.com/office/officeart/2005/8/layout/default"/>
    <dgm:cxn modelId="{84063647-4E7E-408A-8AC3-653EE3BA28CC}" type="presParOf" srcId="{6016EE09-FCD8-41FA-865C-77A4596F8018}" destId="{82368640-5C38-4ECD-A399-BCD5F7E084D7}" srcOrd="9" destOrd="0" presId="urn:microsoft.com/office/officeart/2005/8/layout/default"/>
    <dgm:cxn modelId="{9DAC6AC6-478E-4603-BC64-54C93C61253C}" type="presParOf" srcId="{6016EE09-FCD8-41FA-865C-77A4596F8018}" destId="{FC4FDBB5-233F-4CC0-961B-F44AAD8E3F9B}" srcOrd="10" destOrd="0" presId="urn:microsoft.com/office/officeart/2005/8/layout/default"/>
    <dgm:cxn modelId="{39AF81EB-D5F2-4D88-BAE7-BB4EC37B2FE5}" type="presParOf" srcId="{6016EE09-FCD8-41FA-865C-77A4596F8018}" destId="{848882C6-5ABB-4896-8BBD-2140307E86A4}" srcOrd="11" destOrd="0" presId="urn:microsoft.com/office/officeart/2005/8/layout/default"/>
    <dgm:cxn modelId="{E772EC77-179C-4DD0-AD0A-4AEF962F709B}" type="presParOf" srcId="{6016EE09-FCD8-41FA-865C-77A4596F8018}" destId="{F1379804-9638-4858-84E4-478BFF11E81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DC33D2-D02F-4BA1-9BA1-CC645AA2130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5FAFC1F3-2FF3-400A-A11E-AB2F8B061F39}">
      <dgm:prSet/>
      <dgm:spPr/>
      <dgm:t>
        <a:bodyPr/>
        <a:lstStyle/>
        <a:p>
          <a:pPr rtl="0"/>
          <a:r>
            <a:rPr lang="ru-RU" smtClean="0"/>
            <a:t>Конституционный контроль</a:t>
          </a:r>
          <a:endParaRPr lang="ru-RU"/>
        </a:p>
      </dgm:t>
    </dgm:pt>
    <dgm:pt modelId="{CED9080A-53B9-468C-9076-75BDD4A24E1A}" type="parTrans" cxnId="{40A90FA7-1A64-4DA2-A5F2-493A72E959B1}">
      <dgm:prSet/>
      <dgm:spPr/>
      <dgm:t>
        <a:bodyPr/>
        <a:lstStyle/>
        <a:p>
          <a:endParaRPr lang="ru-RU"/>
        </a:p>
      </dgm:t>
    </dgm:pt>
    <dgm:pt modelId="{CB316AE9-D71D-4006-A80D-83A9E84B6F3F}" type="sibTrans" cxnId="{40A90FA7-1A64-4DA2-A5F2-493A72E959B1}">
      <dgm:prSet/>
      <dgm:spPr/>
      <dgm:t>
        <a:bodyPr/>
        <a:lstStyle/>
        <a:p>
          <a:endParaRPr lang="ru-RU"/>
        </a:p>
      </dgm:t>
    </dgm:pt>
    <dgm:pt modelId="{516CD0E5-0E8A-494E-AA1B-F4CDF2940BF4}">
      <dgm:prSet/>
      <dgm:spPr/>
      <dgm:t>
        <a:bodyPr/>
        <a:lstStyle/>
        <a:p>
          <a:pPr rtl="0"/>
          <a:r>
            <a:rPr lang="ru-RU" smtClean="0"/>
            <a:t>Споры о компетенции</a:t>
          </a:r>
          <a:endParaRPr lang="ru-RU"/>
        </a:p>
      </dgm:t>
    </dgm:pt>
    <dgm:pt modelId="{F1273A7E-C643-4699-A8D0-97AF056988C6}" type="parTrans" cxnId="{D71AAFBD-553F-4CF6-8C28-547B54F159B9}">
      <dgm:prSet/>
      <dgm:spPr/>
      <dgm:t>
        <a:bodyPr/>
        <a:lstStyle/>
        <a:p>
          <a:endParaRPr lang="ru-RU"/>
        </a:p>
      </dgm:t>
    </dgm:pt>
    <dgm:pt modelId="{CD4AF040-793D-4A94-A46E-39FD7FD6FBE2}" type="sibTrans" cxnId="{D71AAFBD-553F-4CF6-8C28-547B54F159B9}">
      <dgm:prSet/>
      <dgm:spPr/>
      <dgm:t>
        <a:bodyPr/>
        <a:lstStyle/>
        <a:p>
          <a:endParaRPr lang="ru-RU"/>
        </a:p>
      </dgm:t>
    </dgm:pt>
    <dgm:pt modelId="{3225669A-7FCE-4A11-B2A0-C50A3C9FBCD2}">
      <dgm:prSet/>
      <dgm:spPr/>
      <dgm:t>
        <a:bodyPr/>
        <a:lstStyle/>
        <a:p>
          <a:pPr rtl="0"/>
          <a:r>
            <a:rPr lang="ru-RU" smtClean="0"/>
            <a:t>Даёт толкование Конституции РФ</a:t>
          </a:r>
          <a:endParaRPr lang="ru-RU"/>
        </a:p>
      </dgm:t>
    </dgm:pt>
    <dgm:pt modelId="{C8B9F9A2-B2B7-43C1-800B-9DC080CFBE8E}" type="parTrans" cxnId="{6262B85B-249B-4A04-AB5F-14F56C7CD9CA}">
      <dgm:prSet/>
      <dgm:spPr/>
      <dgm:t>
        <a:bodyPr/>
        <a:lstStyle/>
        <a:p>
          <a:endParaRPr lang="ru-RU"/>
        </a:p>
      </dgm:t>
    </dgm:pt>
    <dgm:pt modelId="{B5C2BEA3-2E16-4490-820B-59A13D680CB3}" type="sibTrans" cxnId="{6262B85B-249B-4A04-AB5F-14F56C7CD9CA}">
      <dgm:prSet/>
      <dgm:spPr/>
      <dgm:t>
        <a:bodyPr/>
        <a:lstStyle/>
        <a:p>
          <a:endParaRPr lang="ru-RU"/>
        </a:p>
      </dgm:t>
    </dgm:pt>
    <dgm:pt modelId="{02EA0E52-51CD-421E-9651-E49BDEB6F7F1}">
      <dgm:prSet/>
      <dgm:spPr/>
      <dgm:t>
        <a:bodyPr/>
        <a:lstStyle/>
        <a:p>
          <a:pPr rtl="0"/>
          <a:r>
            <a:rPr lang="ru-RU" smtClean="0"/>
            <a:t>Даёт заключение о соблюдении порядка выдвижения обвинения против Президента РФ</a:t>
          </a:r>
          <a:endParaRPr lang="ru-RU"/>
        </a:p>
      </dgm:t>
    </dgm:pt>
    <dgm:pt modelId="{250C5000-41FE-49F3-B1C4-14E7A368CB8E}" type="parTrans" cxnId="{73AE7E8B-B5E8-48CE-A8F9-966DA140FD2C}">
      <dgm:prSet/>
      <dgm:spPr/>
      <dgm:t>
        <a:bodyPr/>
        <a:lstStyle/>
        <a:p>
          <a:endParaRPr lang="ru-RU"/>
        </a:p>
      </dgm:t>
    </dgm:pt>
    <dgm:pt modelId="{AB3E8266-6EC7-4916-9769-788D0FA3332F}" type="sibTrans" cxnId="{73AE7E8B-B5E8-48CE-A8F9-966DA140FD2C}">
      <dgm:prSet/>
      <dgm:spPr/>
      <dgm:t>
        <a:bodyPr/>
        <a:lstStyle/>
        <a:p>
          <a:endParaRPr lang="ru-RU"/>
        </a:p>
      </dgm:t>
    </dgm:pt>
    <dgm:pt modelId="{2D7D3CE7-FDDD-48D4-B660-C08742A869BF}" type="pres">
      <dgm:prSet presAssocID="{1ADC33D2-D02F-4BA1-9BA1-CC645AA213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427CE-535D-41A5-90E9-1D25FA971C42}" type="pres">
      <dgm:prSet presAssocID="{5FAFC1F3-2FF3-400A-A11E-AB2F8B061F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D742D-1DAF-44AA-B2ED-7AFEEAB0057A}" type="pres">
      <dgm:prSet presAssocID="{CB316AE9-D71D-4006-A80D-83A9E84B6F3F}" presName="sibTrans" presStyleCnt="0"/>
      <dgm:spPr/>
    </dgm:pt>
    <dgm:pt modelId="{0106FD9F-1BC3-4D1B-959B-D3EA733B11F3}" type="pres">
      <dgm:prSet presAssocID="{516CD0E5-0E8A-494E-AA1B-F4CDF2940B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C4314-348F-4A8C-AB76-D09373186BFE}" type="pres">
      <dgm:prSet presAssocID="{CD4AF040-793D-4A94-A46E-39FD7FD6FBE2}" presName="sibTrans" presStyleCnt="0"/>
      <dgm:spPr/>
    </dgm:pt>
    <dgm:pt modelId="{95C2C450-31D0-4F37-98E2-41E1380F8647}" type="pres">
      <dgm:prSet presAssocID="{3225669A-7FCE-4A11-B2A0-C50A3C9FBC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32FD4-A8D5-47A0-AB91-9F30B886260E}" type="pres">
      <dgm:prSet presAssocID="{B5C2BEA3-2E16-4490-820B-59A13D680CB3}" presName="sibTrans" presStyleCnt="0"/>
      <dgm:spPr/>
    </dgm:pt>
    <dgm:pt modelId="{75238CD6-4BC1-4190-823D-D9C4D8C79FD4}" type="pres">
      <dgm:prSet presAssocID="{02EA0E52-51CD-421E-9651-E49BDEB6F7F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A90FA7-1A64-4DA2-A5F2-493A72E959B1}" srcId="{1ADC33D2-D02F-4BA1-9BA1-CC645AA2130D}" destId="{5FAFC1F3-2FF3-400A-A11E-AB2F8B061F39}" srcOrd="0" destOrd="0" parTransId="{CED9080A-53B9-468C-9076-75BDD4A24E1A}" sibTransId="{CB316AE9-D71D-4006-A80D-83A9E84B6F3F}"/>
    <dgm:cxn modelId="{D71AAFBD-553F-4CF6-8C28-547B54F159B9}" srcId="{1ADC33D2-D02F-4BA1-9BA1-CC645AA2130D}" destId="{516CD0E5-0E8A-494E-AA1B-F4CDF2940BF4}" srcOrd="1" destOrd="0" parTransId="{F1273A7E-C643-4699-A8D0-97AF056988C6}" sibTransId="{CD4AF040-793D-4A94-A46E-39FD7FD6FBE2}"/>
    <dgm:cxn modelId="{8610A6F8-516D-497C-86F8-7A7A40FACA48}" type="presOf" srcId="{1ADC33D2-D02F-4BA1-9BA1-CC645AA2130D}" destId="{2D7D3CE7-FDDD-48D4-B660-C08742A869BF}" srcOrd="0" destOrd="0" presId="urn:microsoft.com/office/officeart/2005/8/layout/default"/>
    <dgm:cxn modelId="{73AE7E8B-B5E8-48CE-A8F9-966DA140FD2C}" srcId="{1ADC33D2-D02F-4BA1-9BA1-CC645AA2130D}" destId="{02EA0E52-51CD-421E-9651-E49BDEB6F7F1}" srcOrd="3" destOrd="0" parTransId="{250C5000-41FE-49F3-B1C4-14E7A368CB8E}" sibTransId="{AB3E8266-6EC7-4916-9769-788D0FA3332F}"/>
    <dgm:cxn modelId="{6262B85B-249B-4A04-AB5F-14F56C7CD9CA}" srcId="{1ADC33D2-D02F-4BA1-9BA1-CC645AA2130D}" destId="{3225669A-7FCE-4A11-B2A0-C50A3C9FBCD2}" srcOrd="2" destOrd="0" parTransId="{C8B9F9A2-B2B7-43C1-800B-9DC080CFBE8E}" sibTransId="{B5C2BEA3-2E16-4490-820B-59A13D680CB3}"/>
    <dgm:cxn modelId="{78A60A45-C3D5-42A0-A2ED-D7A87EE988F3}" type="presOf" srcId="{5FAFC1F3-2FF3-400A-A11E-AB2F8B061F39}" destId="{C51427CE-535D-41A5-90E9-1D25FA971C42}" srcOrd="0" destOrd="0" presId="urn:microsoft.com/office/officeart/2005/8/layout/default"/>
    <dgm:cxn modelId="{41B0CC61-DA69-44DE-803D-FC3D00CF7236}" type="presOf" srcId="{02EA0E52-51CD-421E-9651-E49BDEB6F7F1}" destId="{75238CD6-4BC1-4190-823D-D9C4D8C79FD4}" srcOrd="0" destOrd="0" presId="urn:microsoft.com/office/officeart/2005/8/layout/default"/>
    <dgm:cxn modelId="{0DC4C77A-5B3F-48A3-B5C2-34E82DEBF944}" type="presOf" srcId="{3225669A-7FCE-4A11-B2A0-C50A3C9FBCD2}" destId="{95C2C450-31D0-4F37-98E2-41E1380F8647}" srcOrd="0" destOrd="0" presId="urn:microsoft.com/office/officeart/2005/8/layout/default"/>
    <dgm:cxn modelId="{763119A0-C67F-4E01-8C2D-D048B62ADDC6}" type="presOf" srcId="{516CD0E5-0E8A-494E-AA1B-F4CDF2940BF4}" destId="{0106FD9F-1BC3-4D1B-959B-D3EA733B11F3}" srcOrd="0" destOrd="0" presId="urn:microsoft.com/office/officeart/2005/8/layout/default"/>
    <dgm:cxn modelId="{8DC9A335-1197-4CF7-B08C-ABD522F03019}" type="presParOf" srcId="{2D7D3CE7-FDDD-48D4-B660-C08742A869BF}" destId="{C51427CE-535D-41A5-90E9-1D25FA971C42}" srcOrd="0" destOrd="0" presId="urn:microsoft.com/office/officeart/2005/8/layout/default"/>
    <dgm:cxn modelId="{0C2A6C8C-9F4F-49A2-B03C-407C6A5DC5EB}" type="presParOf" srcId="{2D7D3CE7-FDDD-48D4-B660-C08742A869BF}" destId="{FE8D742D-1DAF-44AA-B2ED-7AFEEAB0057A}" srcOrd="1" destOrd="0" presId="urn:microsoft.com/office/officeart/2005/8/layout/default"/>
    <dgm:cxn modelId="{A1CDA58C-131E-47EB-9358-5639BE9A1DB0}" type="presParOf" srcId="{2D7D3CE7-FDDD-48D4-B660-C08742A869BF}" destId="{0106FD9F-1BC3-4D1B-959B-D3EA733B11F3}" srcOrd="2" destOrd="0" presId="urn:microsoft.com/office/officeart/2005/8/layout/default"/>
    <dgm:cxn modelId="{D1FE93AB-DD68-4101-9788-612834924B04}" type="presParOf" srcId="{2D7D3CE7-FDDD-48D4-B660-C08742A869BF}" destId="{115C4314-348F-4A8C-AB76-D09373186BFE}" srcOrd="3" destOrd="0" presId="urn:microsoft.com/office/officeart/2005/8/layout/default"/>
    <dgm:cxn modelId="{D0C2A54C-7657-46DD-9A4C-EFBA02EDBB4F}" type="presParOf" srcId="{2D7D3CE7-FDDD-48D4-B660-C08742A869BF}" destId="{95C2C450-31D0-4F37-98E2-41E1380F8647}" srcOrd="4" destOrd="0" presId="urn:microsoft.com/office/officeart/2005/8/layout/default"/>
    <dgm:cxn modelId="{B07D10D1-4FAF-4E21-B49B-269A13A3EA92}" type="presParOf" srcId="{2D7D3CE7-FDDD-48D4-B660-C08742A869BF}" destId="{9CD32FD4-A8D5-47A0-AB91-9F30B886260E}" srcOrd="5" destOrd="0" presId="urn:microsoft.com/office/officeart/2005/8/layout/default"/>
    <dgm:cxn modelId="{BD8ED1A2-AE50-483C-9572-D82728736D22}" type="presParOf" srcId="{2D7D3CE7-FDDD-48D4-B660-C08742A869BF}" destId="{75238CD6-4BC1-4190-823D-D9C4D8C79FD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C100F3-BC71-441D-8561-9BEE2DC38CBB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B9D9BC4D-99E8-4704-B145-C0C75DC62B20}">
      <dgm:prSet/>
      <dgm:spPr/>
      <dgm:t>
        <a:bodyPr/>
        <a:lstStyle/>
        <a:p>
          <a:pPr rtl="0"/>
          <a:r>
            <a:rPr lang="ru-RU" smtClean="0"/>
            <a:t>По связи с делом</a:t>
          </a:r>
          <a:endParaRPr lang="ru-RU"/>
        </a:p>
      </dgm:t>
    </dgm:pt>
    <dgm:pt modelId="{A41068B7-5427-4DEA-AEE6-B04BBB2C93AF}" type="parTrans" cxnId="{D976F639-3DDA-4737-80CD-034B14865954}">
      <dgm:prSet/>
      <dgm:spPr/>
      <dgm:t>
        <a:bodyPr/>
        <a:lstStyle/>
        <a:p>
          <a:endParaRPr lang="ru-RU"/>
        </a:p>
      </dgm:t>
    </dgm:pt>
    <dgm:pt modelId="{C8018F8A-11E8-4A3C-ABA2-92CA8420E756}" type="sibTrans" cxnId="{D976F639-3DDA-4737-80CD-034B14865954}">
      <dgm:prSet/>
      <dgm:spPr/>
      <dgm:t>
        <a:bodyPr/>
        <a:lstStyle/>
        <a:p>
          <a:endParaRPr lang="ru-RU"/>
        </a:p>
      </dgm:t>
    </dgm:pt>
    <dgm:pt modelId="{43F21957-751C-48D4-A2DA-459ABEDA99F7}">
      <dgm:prSet/>
      <dgm:spPr/>
      <dgm:t>
        <a:bodyPr/>
        <a:lstStyle/>
        <a:p>
          <a:pPr rtl="0"/>
          <a:r>
            <a:rPr lang="ru-RU" dirty="0" smtClean="0"/>
            <a:t>Конкретный</a:t>
          </a:r>
          <a:endParaRPr lang="ru-RU" dirty="0"/>
        </a:p>
      </dgm:t>
    </dgm:pt>
    <dgm:pt modelId="{202F0A21-8413-40E0-83A8-31CF4D8538E4}" type="parTrans" cxnId="{DF1EBB42-AAC3-4DA5-9168-E5DEFC91F3F0}">
      <dgm:prSet/>
      <dgm:spPr/>
      <dgm:t>
        <a:bodyPr/>
        <a:lstStyle/>
        <a:p>
          <a:endParaRPr lang="ru-RU"/>
        </a:p>
      </dgm:t>
    </dgm:pt>
    <dgm:pt modelId="{320D708E-A625-461D-AC32-CC73D9148AE8}" type="sibTrans" cxnId="{DF1EBB42-AAC3-4DA5-9168-E5DEFC91F3F0}">
      <dgm:prSet/>
      <dgm:spPr/>
      <dgm:t>
        <a:bodyPr/>
        <a:lstStyle/>
        <a:p>
          <a:endParaRPr lang="ru-RU"/>
        </a:p>
      </dgm:t>
    </dgm:pt>
    <dgm:pt modelId="{FB955D01-64AB-4737-88D2-4F7F13090B2D}">
      <dgm:prSet/>
      <dgm:spPr/>
      <dgm:t>
        <a:bodyPr/>
        <a:lstStyle/>
        <a:p>
          <a:pPr rtl="0"/>
          <a:r>
            <a:rPr lang="ru-RU" smtClean="0"/>
            <a:t>Абстрактный</a:t>
          </a:r>
          <a:endParaRPr lang="ru-RU"/>
        </a:p>
      </dgm:t>
    </dgm:pt>
    <dgm:pt modelId="{FD8F627F-BD71-4C83-B797-0F403897E47B}" type="parTrans" cxnId="{A68BAEFB-BCE7-40F5-A45D-D77EE759D139}">
      <dgm:prSet/>
      <dgm:spPr/>
      <dgm:t>
        <a:bodyPr/>
        <a:lstStyle/>
        <a:p>
          <a:endParaRPr lang="ru-RU"/>
        </a:p>
      </dgm:t>
    </dgm:pt>
    <dgm:pt modelId="{84B043E1-2762-44BF-90A7-A26893654192}" type="sibTrans" cxnId="{A68BAEFB-BCE7-40F5-A45D-D77EE759D139}">
      <dgm:prSet/>
      <dgm:spPr/>
      <dgm:t>
        <a:bodyPr/>
        <a:lstStyle/>
        <a:p>
          <a:endParaRPr lang="ru-RU"/>
        </a:p>
      </dgm:t>
    </dgm:pt>
    <dgm:pt modelId="{90A9CDA3-1081-4995-827B-CFA97B484093}">
      <dgm:prSet/>
      <dgm:spPr/>
      <dgm:t>
        <a:bodyPr/>
        <a:lstStyle/>
        <a:p>
          <a:pPr rtl="0"/>
          <a:r>
            <a:rPr lang="ru-RU" smtClean="0"/>
            <a:t>По времени</a:t>
          </a:r>
          <a:endParaRPr lang="ru-RU"/>
        </a:p>
      </dgm:t>
    </dgm:pt>
    <dgm:pt modelId="{4B5C88BA-FB17-42C9-A670-112A1B9AF203}" type="parTrans" cxnId="{585A208D-FB92-4EBD-B598-22C9841F07A8}">
      <dgm:prSet/>
      <dgm:spPr/>
      <dgm:t>
        <a:bodyPr/>
        <a:lstStyle/>
        <a:p>
          <a:endParaRPr lang="ru-RU"/>
        </a:p>
      </dgm:t>
    </dgm:pt>
    <dgm:pt modelId="{208C8D79-CA39-4E79-B1D1-FB5159BA770A}" type="sibTrans" cxnId="{585A208D-FB92-4EBD-B598-22C9841F07A8}">
      <dgm:prSet/>
      <dgm:spPr/>
      <dgm:t>
        <a:bodyPr/>
        <a:lstStyle/>
        <a:p>
          <a:endParaRPr lang="ru-RU"/>
        </a:p>
      </dgm:t>
    </dgm:pt>
    <dgm:pt modelId="{89A59CAE-8834-4ED7-98FC-9AF80B5FCB42}">
      <dgm:prSet/>
      <dgm:spPr/>
      <dgm:t>
        <a:bodyPr/>
        <a:lstStyle/>
        <a:p>
          <a:pPr rtl="0"/>
          <a:r>
            <a:rPr lang="ru-RU" smtClean="0"/>
            <a:t>Предварительный</a:t>
          </a:r>
          <a:endParaRPr lang="ru-RU"/>
        </a:p>
      </dgm:t>
    </dgm:pt>
    <dgm:pt modelId="{CFD61365-BAB1-404C-8140-6511A88218B9}" type="parTrans" cxnId="{3BCE61A6-C421-412A-944C-2102412B3997}">
      <dgm:prSet/>
      <dgm:spPr/>
      <dgm:t>
        <a:bodyPr/>
        <a:lstStyle/>
        <a:p>
          <a:endParaRPr lang="ru-RU"/>
        </a:p>
      </dgm:t>
    </dgm:pt>
    <dgm:pt modelId="{95EE65C5-1C0B-4CB9-AB10-AEE460417338}" type="sibTrans" cxnId="{3BCE61A6-C421-412A-944C-2102412B3997}">
      <dgm:prSet/>
      <dgm:spPr/>
      <dgm:t>
        <a:bodyPr/>
        <a:lstStyle/>
        <a:p>
          <a:endParaRPr lang="ru-RU"/>
        </a:p>
      </dgm:t>
    </dgm:pt>
    <dgm:pt modelId="{27AD8F24-E750-4E54-B704-D782C37928EF}">
      <dgm:prSet/>
      <dgm:spPr/>
      <dgm:t>
        <a:bodyPr/>
        <a:lstStyle/>
        <a:p>
          <a:pPr rtl="0"/>
          <a:r>
            <a:rPr lang="ru-RU" smtClean="0"/>
            <a:t>Последующий</a:t>
          </a:r>
          <a:endParaRPr lang="ru-RU"/>
        </a:p>
      </dgm:t>
    </dgm:pt>
    <dgm:pt modelId="{3253CADC-D849-4B08-ABB5-C0E15ECDB401}" type="parTrans" cxnId="{0146DCD9-D27C-49E7-8EDB-C5DD19E301F1}">
      <dgm:prSet/>
      <dgm:spPr/>
      <dgm:t>
        <a:bodyPr/>
        <a:lstStyle/>
        <a:p>
          <a:endParaRPr lang="ru-RU"/>
        </a:p>
      </dgm:t>
    </dgm:pt>
    <dgm:pt modelId="{9E3C7F8D-CE47-4B2D-8F86-D52B5AEDE8EC}" type="sibTrans" cxnId="{0146DCD9-D27C-49E7-8EDB-C5DD19E301F1}">
      <dgm:prSet/>
      <dgm:spPr/>
      <dgm:t>
        <a:bodyPr/>
        <a:lstStyle/>
        <a:p>
          <a:endParaRPr lang="ru-RU"/>
        </a:p>
      </dgm:t>
    </dgm:pt>
    <dgm:pt modelId="{1E11D0F9-7DD9-46A2-9B20-6033FF0D4952}" type="pres">
      <dgm:prSet presAssocID="{8BC100F3-BC71-441D-8561-9BEE2DC38C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9FCFED-D1C2-4A30-BAA1-AF783C776572}" type="pres">
      <dgm:prSet presAssocID="{B9D9BC4D-99E8-4704-B145-C0C75DC62B20}" presName="hierRoot1" presStyleCnt="0">
        <dgm:presLayoutVars>
          <dgm:hierBranch val="init"/>
        </dgm:presLayoutVars>
      </dgm:prSet>
      <dgm:spPr/>
    </dgm:pt>
    <dgm:pt modelId="{FC130F45-F9C6-4764-9E59-A9161DA6BAAF}" type="pres">
      <dgm:prSet presAssocID="{B9D9BC4D-99E8-4704-B145-C0C75DC62B20}" presName="rootComposite1" presStyleCnt="0"/>
      <dgm:spPr/>
    </dgm:pt>
    <dgm:pt modelId="{F266EA33-9081-4DE6-899A-A1F7A0E7C3B6}" type="pres">
      <dgm:prSet presAssocID="{B9D9BC4D-99E8-4704-B145-C0C75DC62B20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5098F9-6685-45DA-AAE4-15C8A10B6B19}" type="pres">
      <dgm:prSet presAssocID="{B9D9BC4D-99E8-4704-B145-C0C75DC62B2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9C4E028-5C24-441C-900D-B76621045CA4}" type="pres">
      <dgm:prSet presAssocID="{B9D9BC4D-99E8-4704-B145-C0C75DC62B20}" presName="hierChild2" presStyleCnt="0"/>
      <dgm:spPr/>
    </dgm:pt>
    <dgm:pt modelId="{E45C2A31-5A35-41B6-B02A-6CBB53676302}" type="pres">
      <dgm:prSet presAssocID="{202F0A21-8413-40E0-83A8-31CF4D8538E4}" presName="Name64" presStyleLbl="parChTrans1D2" presStyleIdx="0" presStyleCnt="4"/>
      <dgm:spPr/>
      <dgm:t>
        <a:bodyPr/>
        <a:lstStyle/>
        <a:p>
          <a:endParaRPr lang="ru-RU"/>
        </a:p>
      </dgm:t>
    </dgm:pt>
    <dgm:pt modelId="{53BB1180-1E6D-4473-BB84-7DC333748738}" type="pres">
      <dgm:prSet presAssocID="{43F21957-751C-48D4-A2DA-459ABEDA99F7}" presName="hierRoot2" presStyleCnt="0">
        <dgm:presLayoutVars>
          <dgm:hierBranch val="init"/>
        </dgm:presLayoutVars>
      </dgm:prSet>
      <dgm:spPr/>
    </dgm:pt>
    <dgm:pt modelId="{E4975EEF-7F0B-4128-90B2-03A4E7AD7D61}" type="pres">
      <dgm:prSet presAssocID="{43F21957-751C-48D4-A2DA-459ABEDA99F7}" presName="rootComposite" presStyleCnt="0"/>
      <dgm:spPr/>
    </dgm:pt>
    <dgm:pt modelId="{70A7F0A2-F25D-4FED-8F17-4E3AB03C2742}" type="pres">
      <dgm:prSet presAssocID="{43F21957-751C-48D4-A2DA-459ABEDA99F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EE7838-CF56-4791-A1A7-B8BE52E1332F}" type="pres">
      <dgm:prSet presAssocID="{43F21957-751C-48D4-A2DA-459ABEDA99F7}" presName="rootConnector" presStyleLbl="node2" presStyleIdx="0" presStyleCnt="4"/>
      <dgm:spPr/>
      <dgm:t>
        <a:bodyPr/>
        <a:lstStyle/>
        <a:p>
          <a:endParaRPr lang="ru-RU"/>
        </a:p>
      </dgm:t>
    </dgm:pt>
    <dgm:pt modelId="{813CB437-94CE-419C-A289-41D16B2DCD35}" type="pres">
      <dgm:prSet presAssocID="{43F21957-751C-48D4-A2DA-459ABEDA99F7}" presName="hierChild4" presStyleCnt="0"/>
      <dgm:spPr/>
    </dgm:pt>
    <dgm:pt modelId="{34C01913-5893-4EF8-BD7F-7F19A7E12980}" type="pres">
      <dgm:prSet presAssocID="{43F21957-751C-48D4-A2DA-459ABEDA99F7}" presName="hierChild5" presStyleCnt="0"/>
      <dgm:spPr/>
    </dgm:pt>
    <dgm:pt modelId="{46F5BD8A-E358-4723-AE25-B6FAE411C4EB}" type="pres">
      <dgm:prSet presAssocID="{FD8F627F-BD71-4C83-B797-0F403897E47B}" presName="Name64" presStyleLbl="parChTrans1D2" presStyleIdx="1" presStyleCnt="4"/>
      <dgm:spPr/>
      <dgm:t>
        <a:bodyPr/>
        <a:lstStyle/>
        <a:p>
          <a:endParaRPr lang="ru-RU"/>
        </a:p>
      </dgm:t>
    </dgm:pt>
    <dgm:pt modelId="{DCBA96CE-D109-40A8-92AE-F577228FA99D}" type="pres">
      <dgm:prSet presAssocID="{FB955D01-64AB-4737-88D2-4F7F13090B2D}" presName="hierRoot2" presStyleCnt="0">
        <dgm:presLayoutVars>
          <dgm:hierBranch val="init"/>
        </dgm:presLayoutVars>
      </dgm:prSet>
      <dgm:spPr/>
    </dgm:pt>
    <dgm:pt modelId="{266109AB-A044-4AC8-9096-1879C9C70B47}" type="pres">
      <dgm:prSet presAssocID="{FB955D01-64AB-4737-88D2-4F7F13090B2D}" presName="rootComposite" presStyleCnt="0"/>
      <dgm:spPr/>
    </dgm:pt>
    <dgm:pt modelId="{0AF08429-B30F-48D9-8033-FBFC5BB62AFA}" type="pres">
      <dgm:prSet presAssocID="{FB955D01-64AB-4737-88D2-4F7F13090B2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D70F3E-7084-4FC2-AF0C-79D526B96DA5}" type="pres">
      <dgm:prSet presAssocID="{FB955D01-64AB-4737-88D2-4F7F13090B2D}" presName="rootConnector" presStyleLbl="node2" presStyleIdx="1" presStyleCnt="4"/>
      <dgm:spPr/>
      <dgm:t>
        <a:bodyPr/>
        <a:lstStyle/>
        <a:p>
          <a:endParaRPr lang="ru-RU"/>
        </a:p>
      </dgm:t>
    </dgm:pt>
    <dgm:pt modelId="{CD4BECB8-6766-485B-A259-D91A8DFC8B4C}" type="pres">
      <dgm:prSet presAssocID="{FB955D01-64AB-4737-88D2-4F7F13090B2D}" presName="hierChild4" presStyleCnt="0"/>
      <dgm:spPr/>
    </dgm:pt>
    <dgm:pt modelId="{51EAF94E-6745-4CAE-B983-667B92C22F72}" type="pres">
      <dgm:prSet presAssocID="{FB955D01-64AB-4737-88D2-4F7F13090B2D}" presName="hierChild5" presStyleCnt="0"/>
      <dgm:spPr/>
    </dgm:pt>
    <dgm:pt modelId="{81A11D32-13EC-4C6C-AC7D-334A1A100025}" type="pres">
      <dgm:prSet presAssocID="{B9D9BC4D-99E8-4704-B145-C0C75DC62B20}" presName="hierChild3" presStyleCnt="0"/>
      <dgm:spPr/>
    </dgm:pt>
    <dgm:pt modelId="{4B0F479D-042C-4B63-B083-96DBDDFB8AC3}" type="pres">
      <dgm:prSet presAssocID="{90A9CDA3-1081-4995-827B-CFA97B484093}" presName="hierRoot1" presStyleCnt="0">
        <dgm:presLayoutVars>
          <dgm:hierBranch val="init"/>
        </dgm:presLayoutVars>
      </dgm:prSet>
      <dgm:spPr/>
    </dgm:pt>
    <dgm:pt modelId="{45CE580B-96EC-4952-A67A-01B108EA7402}" type="pres">
      <dgm:prSet presAssocID="{90A9CDA3-1081-4995-827B-CFA97B484093}" presName="rootComposite1" presStyleCnt="0"/>
      <dgm:spPr/>
    </dgm:pt>
    <dgm:pt modelId="{9A8630F6-53A1-401D-BC6D-F46D19733B52}" type="pres">
      <dgm:prSet presAssocID="{90A9CDA3-1081-4995-827B-CFA97B484093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C5092E-D460-4512-A1E9-C54D60526B00}" type="pres">
      <dgm:prSet presAssocID="{90A9CDA3-1081-4995-827B-CFA97B48409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1737222-4655-4CA1-BB16-7D2C8B5E7F70}" type="pres">
      <dgm:prSet presAssocID="{90A9CDA3-1081-4995-827B-CFA97B484093}" presName="hierChild2" presStyleCnt="0"/>
      <dgm:spPr/>
    </dgm:pt>
    <dgm:pt modelId="{50851C50-2AAC-40D7-B694-ED52661067FD}" type="pres">
      <dgm:prSet presAssocID="{CFD61365-BAB1-404C-8140-6511A88218B9}" presName="Name64" presStyleLbl="parChTrans1D2" presStyleIdx="2" presStyleCnt="4"/>
      <dgm:spPr/>
      <dgm:t>
        <a:bodyPr/>
        <a:lstStyle/>
        <a:p>
          <a:endParaRPr lang="ru-RU"/>
        </a:p>
      </dgm:t>
    </dgm:pt>
    <dgm:pt modelId="{FA424AC1-41F7-4EB7-8F1E-1FB2C599898B}" type="pres">
      <dgm:prSet presAssocID="{89A59CAE-8834-4ED7-98FC-9AF80B5FCB42}" presName="hierRoot2" presStyleCnt="0">
        <dgm:presLayoutVars>
          <dgm:hierBranch val="init"/>
        </dgm:presLayoutVars>
      </dgm:prSet>
      <dgm:spPr/>
    </dgm:pt>
    <dgm:pt modelId="{94A58C08-0600-4F7C-9257-62E71253DAC0}" type="pres">
      <dgm:prSet presAssocID="{89A59CAE-8834-4ED7-98FC-9AF80B5FCB42}" presName="rootComposite" presStyleCnt="0"/>
      <dgm:spPr/>
    </dgm:pt>
    <dgm:pt modelId="{AC87448C-F359-47C3-AA1B-5ED10D3446A8}" type="pres">
      <dgm:prSet presAssocID="{89A59CAE-8834-4ED7-98FC-9AF80B5FCB4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7F591F-D910-4123-80A1-72F3818F670D}" type="pres">
      <dgm:prSet presAssocID="{89A59CAE-8834-4ED7-98FC-9AF80B5FCB42}" presName="rootConnector" presStyleLbl="node2" presStyleIdx="2" presStyleCnt="4"/>
      <dgm:spPr/>
      <dgm:t>
        <a:bodyPr/>
        <a:lstStyle/>
        <a:p>
          <a:endParaRPr lang="ru-RU"/>
        </a:p>
      </dgm:t>
    </dgm:pt>
    <dgm:pt modelId="{129C5B1E-19F6-4C79-A683-9B9B77DA0CC4}" type="pres">
      <dgm:prSet presAssocID="{89A59CAE-8834-4ED7-98FC-9AF80B5FCB42}" presName="hierChild4" presStyleCnt="0"/>
      <dgm:spPr/>
    </dgm:pt>
    <dgm:pt modelId="{B4ADA48C-E4DD-4FBF-9A9E-F32D88A6B6C1}" type="pres">
      <dgm:prSet presAssocID="{89A59CAE-8834-4ED7-98FC-9AF80B5FCB42}" presName="hierChild5" presStyleCnt="0"/>
      <dgm:spPr/>
    </dgm:pt>
    <dgm:pt modelId="{935AC6C2-1149-49ED-84BF-92416138297F}" type="pres">
      <dgm:prSet presAssocID="{3253CADC-D849-4B08-ABB5-C0E15ECDB401}" presName="Name64" presStyleLbl="parChTrans1D2" presStyleIdx="3" presStyleCnt="4"/>
      <dgm:spPr/>
      <dgm:t>
        <a:bodyPr/>
        <a:lstStyle/>
        <a:p>
          <a:endParaRPr lang="ru-RU"/>
        </a:p>
      </dgm:t>
    </dgm:pt>
    <dgm:pt modelId="{C96EDB7E-CA94-46C8-96EC-30FA5C426CEA}" type="pres">
      <dgm:prSet presAssocID="{27AD8F24-E750-4E54-B704-D782C37928EF}" presName="hierRoot2" presStyleCnt="0">
        <dgm:presLayoutVars>
          <dgm:hierBranch val="init"/>
        </dgm:presLayoutVars>
      </dgm:prSet>
      <dgm:spPr/>
    </dgm:pt>
    <dgm:pt modelId="{61A27639-44B8-4859-8CF7-6087DF771BA4}" type="pres">
      <dgm:prSet presAssocID="{27AD8F24-E750-4E54-B704-D782C37928EF}" presName="rootComposite" presStyleCnt="0"/>
      <dgm:spPr/>
    </dgm:pt>
    <dgm:pt modelId="{8E36BA9A-9290-4241-AD29-A8410DDD725E}" type="pres">
      <dgm:prSet presAssocID="{27AD8F24-E750-4E54-B704-D782C37928E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FB35C7-5821-43F0-B25D-87A174041D99}" type="pres">
      <dgm:prSet presAssocID="{27AD8F24-E750-4E54-B704-D782C37928EF}" presName="rootConnector" presStyleLbl="node2" presStyleIdx="3" presStyleCnt="4"/>
      <dgm:spPr/>
      <dgm:t>
        <a:bodyPr/>
        <a:lstStyle/>
        <a:p>
          <a:endParaRPr lang="ru-RU"/>
        </a:p>
      </dgm:t>
    </dgm:pt>
    <dgm:pt modelId="{C6697B74-C3D0-4A43-9C9A-D26251BF0B5B}" type="pres">
      <dgm:prSet presAssocID="{27AD8F24-E750-4E54-B704-D782C37928EF}" presName="hierChild4" presStyleCnt="0"/>
      <dgm:spPr/>
    </dgm:pt>
    <dgm:pt modelId="{03905686-B2EA-4E7B-A5E9-D0723AC3473E}" type="pres">
      <dgm:prSet presAssocID="{27AD8F24-E750-4E54-B704-D782C37928EF}" presName="hierChild5" presStyleCnt="0"/>
      <dgm:spPr/>
    </dgm:pt>
    <dgm:pt modelId="{9AED4A1F-F63E-4563-B914-D05A0AAAE1D7}" type="pres">
      <dgm:prSet presAssocID="{90A9CDA3-1081-4995-827B-CFA97B484093}" presName="hierChild3" presStyleCnt="0"/>
      <dgm:spPr/>
    </dgm:pt>
  </dgm:ptLst>
  <dgm:cxnLst>
    <dgm:cxn modelId="{6BEC5E97-3981-4049-BB1A-E3765A858BC3}" type="presOf" srcId="{27AD8F24-E750-4E54-B704-D782C37928EF}" destId="{2FFB35C7-5821-43F0-B25D-87A174041D99}" srcOrd="1" destOrd="0" presId="urn:microsoft.com/office/officeart/2009/3/layout/HorizontalOrganizationChart"/>
    <dgm:cxn modelId="{3BCE61A6-C421-412A-944C-2102412B3997}" srcId="{90A9CDA3-1081-4995-827B-CFA97B484093}" destId="{89A59CAE-8834-4ED7-98FC-9AF80B5FCB42}" srcOrd="0" destOrd="0" parTransId="{CFD61365-BAB1-404C-8140-6511A88218B9}" sibTransId="{95EE65C5-1C0B-4CB9-AB10-AEE460417338}"/>
    <dgm:cxn modelId="{469DE499-596F-43D1-996E-A87ED3988780}" type="presOf" srcId="{B9D9BC4D-99E8-4704-B145-C0C75DC62B20}" destId="{7A5098F9-6685-45DA-AAE4-15C8A10B6B19}" srcOrd="1" destOrd="0" presId="urn:microsoft.com/office/officeart/2009/3/layout/HorizontalOrganizationChart"/>
    <dgm:cxn modelId="{0DCA1F9F-FA26-429C-ADDB-5C1831CA1A92}" type="presOf" srcId="{90A9CDA3-1081-4995-827B-CFA97B484093}" destId="{9A8630F6-53A1-401D-BC6D-F46D19733B52}" srcOrd="0" destOrd="0" presId="urn:microsoft.com/office/officeart/2009/3/layout/HorizontalOrganizationChart"/>
    <dgm:cxn modelId="{A6469A9C-2CCE-473B-91AA-85CC7840992E}" type="presOf" srcId="{B9D9BC4D-99E8-4704-B145-C0C75DC62B20}" destId="{F266EA33-9081-4DE6-899A-A1F7A0E7C3B6}" srcOrd="0" destOrd="0" presId="urn:microsoft.com/office/officeart/2009/3/layout/HorizontalOrganizationChart"/>
    <dgm:cxn modelId="{AEC5C96E-6368-4899-8AD3-8E2F432B452F}" type="presOf" srcId="{43F21957-751C-48D4-A2DA-459ABEDA99F7}" destId="{65EE7838-CF56-4791-A1A7-B8BE52E1332F}" srcOrd="1" destOrd="0" presId="urn:microsoft.com/office/officeart/2009/3/layout/HorizontalOrganizationChart"/>
    <dgm:cxn modelId="{CF4991B6-26EF-4C11-AEF0-C20B70421795}" type="presOf" srcId="{90A9CDA3-1081-4995-827B-CFA97B484093}" destId="{E4C5092E-D460-4512-A1E9-C54D60526B00}" srcOrd="1" destOrd="0" presId="urn:microsoft.com/office/officeart/2009/3/layout/HorizontalOrganizationChart"/>
    <dgm:cxn modelId="{E5B3E1C1-3039-4934-9AF5-55E139A3B43F}" type="presOf" srcId="{89A59CAE-8834-4ED7-98FC-9AF80B5FCB42}" destId="{AC87448C-F359-47C3-AA1B-5ED10D3446A8}" srcOrd="0" destOrd="0" presId="urn:microsoft.com/office/officeart/2009/3/layout/HorizontalOrganizationChart"/>
    <dgm:cxn modelId="{DF1EBB42-AAC3-4DA5-9168-E5DEFC91F3F0}" srcId="{B9D9BC4D-99E8-4704-B145-C0C75DC62B20}" destId="{43F21957-751C-48D4-A2DA-459ABEDA99F7}" srcOrd="0" destOrd="0" parTransId="{202F0A21-8413-40E0-83A8-31CF4D8538E4}" sibTransId="{320D708E-A625-461D-AC32-CC73D9148AE8}"/>
    <dgm:cxn modelId="{F53E0613-D4CA-4005-BCA4-6A513775E390}" type="presOf" srcId="{8BC100F3-BC71-441D-8561-9BEE2DC38CBB}" destId="{1E11D0F9-7DD9-46A2-9B20-6033FF0D4952}" srcOrd="0" destOrd="0" presId="urn:microsoft.com/office/officeart/2009/3/layout/HorizontalOrganizationChart"/>
    <dgm:cxn modelId="{A68BAEFB-BCE7-40F5-A45D-D77EE759D139}" srcId="{B9D9BC4D-99E8-4704-B145-C0C75DC62B20}" destId="{FB955D01-64AB-4737-88D2-4F7F13090B2D}" srcOrd="1" destOrd="0" parTransId="{FD8F627F-BD71-4C83-B797-0F403897E47B}" sibTransId="{84B043E1-2762-44BF-90A7-A26893654192}"/>
    <dgm:cxn modelId="{A1156F34-BE74-48A7-B686-7F4904943FB5}" type="presOf" srcId="{43F21957-751C-48D4-A2DA-459ABEDA99F7}" destId="{70A7F0A2-F25D-4FED-8F17-4E3AB03C2742}" srcOrd="0" destOrd="0" presId="urn:microsoft.com/office/officeart/2009/3/layout/HorizontalOrganizationChart"/>
    <dgm:cxn modelId="{8242EF22-FE17-4B62-973F-286D72F7C06D}" type="presOf" srcId="{89A59CAE-8834-4ED7-98FC-9AF80B5FCB42}" destId="{ED7F591F-D910-4123-80A1-72F3818F670D}" srcOrd="1" destOrd="0" presId="urn:microsoft.com/office/officeart/2009/3/layout/HorizontalOrganizationChart"/>
    <dgm:cxn modelId="{D976F639-3DDA-4737-80CD-034B14865954}" srcId="{8BC100F3-BC71-441D-8561-9BEE2DC38CBB}" destId="{B9D9BC4D-99E8-4704-B145-C0C75DC62B20}" srcOrd="0" destOrd="0" parTransId="{A41068B7-5427-4DEA-AEE6-B04BBB2C93AF}" sibTransId="{C8018F8A-11E8-4A3C-ABA2-92CA8420E756}"/>
    <dgm:cxn modelId="{160EB343-8E9B-4034-8C3A-1B30278FE85C}" type="presOf" srcId="{CFD61365-BAB1-404C-8140-6511A88218B9}" destId="{50851C50-2AAC-40D7-B694-ED52661067FD}" srcOrd="0" destOrd="0" presId="urn:microsoft.com/office/officeart/2009/3/layout/HorizontalOrganizationChart"/>
    <dgm:cxn modelId="{3B69B0FD-A524-410B-8059-D5FB7C52920F}" type="presOf" srcId="{3253CADC-D849-4B08-ABB5-C0E15ECDB401}" destId="{935AC6C2-1149-49ED-84BF-92416138297F}" srcOrd="0" destOrd="0" presId="urn:microsoft.com/office/officeart/2009/3/layout/HorizontalOrganizationChart"/>
    <dgm:cxn modelId="{495C3871-CCA2-4DA5-95A7-9C4DC415A1EC}" type="presOf" srcId="{FD8F627F-BD71-4C83-B797-0F403897E47B}" destId="{46F5BD8A-E358-4723-AE25-B6FAE411C4EB}" srcOrd="0" destOrd="0" presId="urn:microsoft.com/office/officeart/2009/3/layout/HorizontalOrganizationChart"/>
    <dgm:cxn modelId="{585A208D-FB92-4EBD-B598-22C9841F07A8}" srcId="{8BC100F3-BC71-441D-8561-9BEE2DC38CBB}" destId="{90A9CDA3-1081-4995-827B-CFA97B484093}" srcOrd="1" destOrd="0" parTransId="{4B5C88BA-FB17-42C9-A670-112A1B9AF203}" sibTransId="{208C8D79-CA39-4E79-B1D1-FB5159BA770A}"/>
    <dgm:cxn modelId="{49925961-581D-4C76-9E25-98F92E81F61F}" type="presOf" srcId="{FB955D01-64AB-4737-88D2-4F7F13090B2D}" destId="{0AF08429-B30F-48D9-8033-FBFC5BB62AFA}" srcOrd="0" destOrd="0" presId="urn:microsoft.com/office/officeart/2009/3/layout/HorizontalOrganizationChart"/>
    <dgm:cxn modelId="{0146DCD9-D27C-49E7-8EDB-C5DD19E301F1}" srcId="{90A9CDA3-1081-4995-827B-CFA97B484093}" destId="{27AD8F24-E750-4E54-B704-D782C37928EF}" srcOrd="1" destOrd="0" parTransId="{3253CADC-D849-4B08-ABB5-C0E15ECDB401}" sibTransId="{9E3C7F8D-CE47-4B2D-8F86-D52B5AEDE8EC}"/>
    <dgm:cxn modelId="{37A34A6B-9C26-4550-85FB-D8735FA8B88B}" type="presOf" srcId="{FB955D01-64AB-4737-88D2-4F7F13090B2D}" destId="{11D70F3E-7084-4FC2-AF0C-79D526B96DA5}" srcOrd="1" destOrd="0" presId="urn:microsoft.com/office/officeart/2009/3/layout/HorizontalOrganizationChart"/>
    <dgm:cxn modelId="{CD3698B5-BBE6-4F80-A39A-427BA5531AFC}" type="presOf" srcId="{27AD8F24-E750-4E54-B704-D782C37928EF}" destId="{8E36BA9A-9290-4241-AD29-A8410DDD725E}" srcOrd="0" destOrd="0" presId="urn:microsoft.com/office/officeart/2009/3/layout/HorizontalOrganizationChart"/>
    <dgm:cxn modelId="{BF386827-B4AD-4EF6-BBEE-5F86B81BFA00}" type="presOf" srcId="{202F0A21-8413-40E0-83A8-31CF4D8538E4}" destId="{E45C2A31-5A35-41B6-B02A-6CBB53676302}" srcOrd="0" destOrd="0" presId="urn:microsoft.com/office/officeart/2009/3/layout/HorizontalOrganizationChart"/>
    <dgm:cxn modelId="{7D663CD7-EC2B-440C-8707-3FCF80D3ED2F}" type="presParOf" srcId="{1E11D0F9-7DD9-46A2-9B20-6033FF0D4952}" destId="{279FCFED-D1C2-4A30-BAA1-AF783C776572}" srcOrd="0" destOrd="0" presId="urn:microsoft.com/office/officeart/2009/3/layout/HorizontalOrganizationChart"/>
    <dgm:cxn modelId="{8DECC633-75E1-4B4E-8D88-3A9D17986D9D}" type="presParOf" srcId="{279FCFED-D1C2-4A30-BAA1-AF783C776572}" destId="{FC130F45-F9C6-4764-9E59-A9161DA6BAAF}" srcOrd="0" destOrd="0" presId="urn:microsoft.com/office/officeart/2009/3/layout/HorizontalOrganizationChart"/>
    <dgm:cxn modelId="{679B2D73-CF15-4D4D-90C8-73781AC14582}" type="presParOf" srcId="{FC130F45-F9C6-4764-9E59-A9161DA6BAAF}" destId="{F266EA33-9081-4DE6-899A-A1F7A0E7C3B6}" srcOrd="0" destOrd="0" presId="urn:microsoft.com/office/officeart/2009/3/layout/HorizontalOrganizationChart"/>
    <dgm:cxn modelId="{CCC4BC7B-AB52-4826-8296-A9DCCBB52439}" type="presParOf" srcId="{FC130F45-F9C6-4764-9E59-A9161DA6BAAF}" destId="{7A5098F9-6685-45DA-AAE4-15C8A10B6B19}" srcOrd="1" destOrd="0" presId="urn:microsoft.com/office/officeart/2009/3/layout/HorizontalOrganizationChart"/>
    <dgm:cxn modelId="{B29801BC-C0C8-42E6-98DE-EF9E844BDFC4}" type="presParOf" srcId="{279FCFED-D1C2-4A30-BAA1-AF783C776572}" destId="{39C4E028-5C24-441C-900D-B76621045CA4}" srcOrd="1" destOrd="0" presId="urn:microsoft.com/office/officeart/2009/3/layout/HorizontalOrganizationChart"/>
    <dgm:cxn modelId="{8E7835B6-8671-407C-9F63-FF0402F63660}" type="presParOf" srcId="{39C4E028-5C24-441C-900D-B76621045CA4}" destId="{E45C2A31-5A35-41B6-B02A-6CBB53676302}" srcOrd="0" destOrd="0" presId="urn:microsoft.com/office/officeart/2009/3/layout/HorizontalOrganizationChart"/>
    <dgm:cxn modelId="{EF79C803-A74A-45A5-A42E-62FB502BE563}" type="presParOf" srcId="{39C4E028-5C24-441C-900D-B76621045CA4}" destId="{53BB1180-1E6D-4473-BB84-7DC333748738}" srcOrd="1" destOrd="0" presId="urn:microsoft.com/office/officeart/2009/3/layout/HorizontalOrganizationChart"/>
    <dgm:cxn modelId="{EC6F5FEF-97DF-403F-BB91-C47BCBE293ED}" type="presParOf" srcId="{53BB1180-1E6D-4473-BB84-7DC333748738}" destId="{E4975EEF-7F0B-4128-90B2-03A4E7AD7D61}" srcOrd="0" destOrd="0" presId="urn:microsoft.com/office/officeart/2009/3/layout/HorizontalOrganizationChart"/>
    <dgm:cxn modelId="{1E4EBFAE-6796-4E13-A17C-6381E148E810}" type="presParOf" srcId="{E4975EEF-7F0B-4128-90B2-03A4E7AD7D61}" destId="{70A7F0A2-F25D-4FED-8F17-4E3AB03C2742}" srcOrd="0" destOrd="0" presId="urn:microsoft.com/office/officeart/2009/3/layout/HorizontalOrganizationChart"/>
    <dgm:cxn modelId="{AE1717EB-1561-4AE9-B7BF-D969C570B14F}" type="presParOf" srcId="{E4975EEF-7F0B-4128-90B2-03A4E7AD7D61}" destId="{65EE7838-CF56-4791-A1A7-B8BE52E1332F}" srcOrd="1" destOrd="0" presId="urn:microsoft.com/office/officeart/2009/3/layout/HorizontalOrganizationChart"/>
    <dgm:cxn modelId="{335775B7-9750-4DCA-9931-E83471D65099}" type="presParOf" srcId="{53BB1180-1E6D-4473-BB84-7DC333748738}" destId="{813CB437-94CE-419C-A289-41D16B2DCD35}" srcOrd="1" destOrd="0" presId="urn:microsoft.com/office/officeart/2009/3/layout/HorizontalOrganizationChart"/>
    <dgm:cxn modelId="{BAED826A-2B13-49A7-AA02-B46BC5012DBA}" type="presParOf" srcId="{53BB1180-1E6D-4473-BB84-7DC333748738}" destId="{34C01913-5893-4EF8-BD7F-7F19A7E12980}" srcOrd="2" destOrd="0" presId="urn:microsoft.com/office/officeart/2009/3/layout/HorizontalOrganizationChart"/>
    <dgm:cxn modelId="{98FC10CC-941B-4568-ACC0-A05E509B6341}" type="presParOf" srcId="{39C4E028-5C24-441C-900D-B76621045CA4}" destId="{46F5BD8A-E358-4723-AE25-B6FAE411C4EB}" srcOrd="2" destOrd="0" presId="urn:microsoft.com/office/officeart/2009/3/layout/HorizontalOrganizationChart"/>
    <dgm:cxn modelId="{13784CF6-9E93-4473-BC50-D547E473AAA6}" type="presParOf" srcId="{39C4E028-5C24-441C-900D-B76621045CA4}" destId="{DCBA96CE-D109-40A8-92AE-F577228FA99D}" srcOrd="3" destOrd="0" presId="urn:microsoft.com/office/officeart/2009/3/layout/HorizontalOrganizationChart"/>
    <dgm:cxn modelId="{4115B0C8-8938-4409-B8FB-02D7DF875E26}" type="presParOf" srcId="{DCBA96CE-D109-40A8-92AE-F577228FA99D}" destId="{266109AB-A044-4AC8-9096-1879C9C70B47}" srcOrd="0" destOrd="0" presId="urn:microsoft.com/office/officeart/2009/3/layout/HorizontalOrganizationChart"/>
    <dgm:cxn modelId="{906C9D78-2BD5-4534-9CAE-0E9B41E30D2D}" type="presParOf" srcId="{266109AB-A044-4AC8-9096-1879C9C70B47}" destId="{0AF08429-B30F-48D9-8033-FBFC5BB62AFA}" srcOrd="0" destOrd="0" presId="urn:microsoft.com/office/officeart/2009/3/layout/HorizontalOrganizationChart"/>
    <dgm:cxn modelId="{808BA4C1-220C-4A07-A618-EF4165E90FF8}" type="presParOf" srcId="{266109AB-A044-4AC8-9096-1879C9C70B47}" destId="{11D70F3E-7084-4FC2-AF0C-79D526B96DA5}" srcOrd="1" destOrd="0" presId="urn:microsoft.com/office/officeart/2009/3/layout/HorizontalOrganizationChart"/>
    <dgm:cxn modelId="{B3FD7FB0-4449-4927-88E2-7F75C0A3C1D6}" type="presParOf" srcId="{DCBA96CE-D109-40A8-92AE-F577228FA99D}" destId="{CD4BECB8-6766-485B-A259-D91A8DFC8B4C}" srcOrd="1" destOrd="0" presId="urn:microsoft.com/office/officeart/2009/3/layout/HorizontalOrganizationChart"/>
    <dgm:cxn modelId="{4644699E-A7DF-46F1-80F6-2E33CF919720}" type="presParOf" srcId="{DCBA96CE-D109-40A8-92AE-F577228FA99D}" destId="{51EAF94E-6745-4CAE-B983-667B92C22F72}" srcOrd="2" destOrd="0" presId="urn:microsoft.com/office/officeart/2009/3/layout/HorizontalOrganizationChart"/>
    <dgm:cxn modelId="{3DA89F6D-7ED6-4371-9CBC-369798EF207F}" type="presParOf" srcId="{279FCFED-D1C2-4A30-BAA1-AF783C776572}" destId="{81A11D32-13EC-4C6C-AC7D-334A1A100025}" srcOrd="2" destOrd="0" presId="urn:microsoft.com/office/officeart/2009/3/layout/HorizontalOrganizationChart"/>
    <dgm:cxn modelId="{417A0764-E368-48AE-907B-5FF3FC3E4316}" type="presParOf" srcId="{1E11D0F9-7DD9-46A2-9B20-6033FF0D4952}" destId="{4B0F479D-042C-4B63-B083-96DBDDFB8AC3}" srcOrd="1" destOrd="0" presId="urn:microsoft.com/office/officeart/2009/3/layout/HorizontalOrganizationChart"/>
    <dgm:cxn modelId="{08AB24BD-A4D8-42C8-84E7-1DDEF92FE02F}" type="presParOf" srcId="{4B0F479D-042C-4B63-B083-96DBDDFB8AC3}" destId="{45CE580B-96EC-4952-A67A-01B108EA7402}" srcOrd="0" destOrd="0" presId="urn:microsoft.com/office/officeart/2009/3/layout/HorizontalOrganizationChart"/>
    <dgm:cxn modelId="{C93D71E8-DBBC-48E0-A156-9EA5B64FBC7B}" type="presParOf" srcId="{45CE580B-96EC-4952-A67A-01B108EA7402}" destId="{9A8630F6-53A1-401D-BC6D-F46D19733B52}" srcOrd="0" destOrd="0" presId="urn:microsoft.com/office/officeart/2009/3/layout/HorizontalOrganizationChart"/>
    <dgm:cxn modelId="{BB5ACA41-C912-4355-8B93-7D0C1606BEBF}" type="presParOf" srcId="{45CE580B-96EC-4952-A67A-01B108EA7402}" destId="{E4C5092E-D460-4512-A1E9-C54D60526B00}" srcOrd="1" destOrd="0" presId="urn:microsoft.com/office/officeart/2009/3/layout/HorizontalOrganizationChart"/>
    <dgm:cxn modelId="{8C5B4317-2AE4-4810-B4AD-76667497D12D}" type="presParOf" srcId="{4B0F479D-042C-4B63-B083-96DBDDFB8AC3}" destId="{31737222-4655-4CA1-BB16-7D2C8B5E7F70}" srcOrd="1" destOrd="0" presId="urn:microsoft.com/office/officeart/2009/3/layout/HorizontalOrganizationChart"/>
    <dgm:cxn modelId="{46A681F3-AA67-48C3-8DF9-9CB94540FE4D}" type="presParOf" srcId="{31737222-4655-4CA1-BB16-7D2C8B5E7F70}" destId="{50851C50-2AAC-40D7-B694-ED52661067FD}" srcOrd="0" destOrd="0" presId="urn:microsoft.com/office/officeart/2009/3/layout/HorizontalOrganizationChart"/>
    <dgm:cxn modelId="{5EE6F41D-03B0-4083-A0E4-BC75063D5B97}" type="presParOf" srcId="{31737222-4655-4CA1-BB16-7D2C8B5E7F70}" destId="{FA424AC1-41F7-4EB7-8F1E-1FB2C599898B}" srcOrd="1" destOrd="0" presId="urn:microsoft.com/office/officeart/2009/3/layout/HorizontalOrganizationChart"/>
    <dgm:cxn modelId="{3C251AA7-C506-49B2-AC96-CB5A36CB3A3C}" type="presParOf" srcId="{FA424AC1-41F7-4EB7-8F1E-1FB2C599898B}" destId="{94A58C08-0600-4F7C-9257-62E71253DAC0}" srcOrd="0" destOrd="0" presId="urn:microsoft.com/office/officeart/2009/3/layout/HorizontalOrganizationChart"/>
    <dgm:cxn modelId="{E1BA21D4-A579-4DF3-9D55-C126AD1A62BD}" type="presParOf" srcId="{94A58C08-0600-4F7C-9257-62E71253DAC0}" destId="{AC87448C-F359-47C3-AA1B-5ED10D3446A8}" srcOrd="0" destOrd="0" presId="urn:microsoft.com/office/officeart/2009/3/layout/HorizontalOrganizationChart"/>
    <dgm:cxn modelId="{100C703D-FE85-45D2-8780-71990382EE00}" type="presParOf" srcId="{94A58C08-0600-4F7C-9257-62E71253DAC0}" destId="{ED7F591F-D910-4123-80A1-72F3818F670D}" srcOrd="1" destOrd="0" presId="urn:microsoft.com/office/officeart/2009/3/layout/HorizontalOrganizationChart"/>
    <dgm:cxn modelId="{812EAD19-1CA5-48F6-AAC6-2F883968EF8A}" type="presParOf" srcId="{FA424AC1-41F7-4EB7-8F1E-1FB2C599898B}" destId="{129C5B1E-19F6-4C79-A683-9B9B77DA0CC4}" srcOrd="1" destOrd="0" presId="urn:microsoft.com/office/officeart/2009/3/layout/HorizontalOrganizationChart"/>
    <dgm:cxn modelId="{53D94F80-CA7F-41CA-A08C-0C6088860C1C}" type="presParOf" srcId="{FA424AC1-41F7-4EB7-8F1E-1FB2C599898B}" destId="{B4ADA48C-E4DD-4FBF-9A9E-F32D88A6B6C1}" srcOrd="2" destOrd="0" presId="urn:microsoft.com/office/officeart/2009/3/layout/HorizontalOrganizationChart"/>
    <dgm:cxn modelId="{1E70154E-5AC8-4B81-A542-F03F2FEC31FE}" type="presParOf" srcId="{31737222-4655-4CA1-BB16-7D2C8B5E7F70}" destId="{935AC6C2-1149-49ED-84BF-92416138297F}" srcOrd="2" destOrd="0" presId="urn:microsoft.com/office/officeart/2009/3/layout/HorizontalOrganizationChart"/>
    <dgm:cxn modelId="{93711AC3-9E79-41BD-9962-65AB4B7D523C}" type="presParOf" srcId="{31737222-4655-4CA1-BB16-7D2C8B5E7F70}" destId="{C96EDB7E-CA94-46C8-96EC-30FA5C426CEA}" srcOrd="3" destOrd="0" presId="urn:microsoft.com/office/officeart/2009/3/layout/HorizontalOrganizationChart"/>
    <dgm:cxn modelId="{A99F21A7-BF78-4A43-81CA-5A1F793D7F95}" type="presParOf" srcId="{C96EDB7E-CA94-46C8-96EC-30FA5C426CEA}" destId="{61A27639-44B8-4859-8CF7-6087DF771BA4}" srcOrd="0" destOrd="0" presId="urn:microsoft.com/office/officeart/2009/3/layout/HorizontalOrganizationChart"/>
    <dgm:cxn modelId="{1DEB17BD-7D15-424F-BADA-9DF70031782F}" type="presParOf" srcId="{61A27639-44B8-4859-8CF7-6087DF771BA4}" destId="{8E36BA9A-9290-4241-AD29-A8410DDD725E}" srcOrd="0" destOrd="0" presId="urn:microsoft.com/office/officeart/2009/3/layout/HorizontalOrganizationChart"/>
    <dgm:cxn modelId="{2A89CBC4-2191-45DE-B11E-7D7D1133B455}" type="presParOf" srcId="{61A27639-44B8-4859-8CF7-6087DF771BA4}" destId="{2FFB35C7-5821-43F0-B25D-87A174041D99}" srcOrd="1" destOrd="0" presId="urn:microsoft.com/office/officeart/2009/3/layout/HorizontalOrganizationChart"/>
    <dgm:cxn modelId="{7D2536EF-4C44-4A3D-AF6C-F6C33A6145D4}" type="presParOf" srcId="{C96EDB7E-CA94-46C8-96EC-30FA5C426CEA}" destId="{C6697B74-C3D0-4A43-9C9A-D26251BF0B5B}" srcOrd="1" destOrd="0" presId="urn:microsoft.com/office/officeart/2009/3/layout/HorizontalOrganizationChart"/>
    <dgm:cxn modelId="{2D223742-8F6A-4659-B60D-D0036A392290}" type="presParOf" srcId="{C96EDB7E-CA94-46C8-96EC-30FA5C426CEA}" destId="{03905686-B2EA-4E7B-A5E9-D0723AC3473E}" srcOrd="2" destOrd="0" presId="urn:microsoft.com/office/officeart/2009/3/layout/HorizontalOrganizationChart"/>
    <dgm:cxn modelId="{7D0CA5D0-4FEA-4302-B09B-317F537E1DD7}" type="presParOf" srcId="{4B0F479D-042C-4B63-B083-96DBDDFB8AC3}" destId="{9AED4A1F-F63E-4563-B914-D05A0AAAE1D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4102FD-EA5C-46E1-9AA2-A5177E6D66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55B970F-CBD4-4F66-A8E7-A4597E8BF2AE}">
      <dgm:prSet/>
      <dgm:spPr/>
      <dgm:t>
        <a:bodyPr/>
        <a:lstStyle/>
        <a:p>
          <a:pPr rtl="0"/>
          <a:r>
            <a:rPr lang="ru-RU" smtClean="0"/>
            <a:t>По запросам:</a:t>
          </a:r>
          <a:endParaRPr lang="ru-RU"/>
        </a:p>
      </dgm:t>
    </dgm:pt>
    <dgm:pt modelId="{8700273B-5E3F-43DB-AC32-09BC42901670}" type="parTrans" cxnId="{B61B0B70-7327-40D4-9CD0-2DAEB422DBDB}">
      <dgm:prSet/>
      <dgm:spPr/>
      <dgm:t>
        <a:bodyPr/>
        <a:lstStyle/>
        <a:p>
          <a:endParaRPr lang="ru-RU"/>
        </a:p>
      </dgm:t>
    </dgm:pt>
    <dgm:pt modelId="{65A8BA38-B3F6-49E9-A803-08F339BC344A}" type="sibTrans" cxnId="{B61B0B70-7327-40D4-9CD0-2DAEB422DBDB}">
      <dgm:prSet/>
      <dgm:spPr/>
      <dgm:t>
        <a:bodyPr/>
        <a:lstStyle/>
        <a:p>
          <a:endParaRPr lang="ru-RU"/>
        </a:p>
      </dgm:t>
    </dgm:pt>
    <dgm:pt modelId="{EC626B6A-518F-4F08-ABCD-7D9FA70B3091}">
      <dgm:prSet/>
      <dgm:spPr/>
      <dgm:t>
        <a:bodyPr/>
        <a:lstStyle/>
        <a:p>
          <a:pPr rtl="0"/>
          <a:r>
            <a:rPr lang="ru-RU" smtClean="0"/>
            <a:t>Президента РФ</a:t>
          </a:r>
          <a:endParaRPr lang="ru-RU"/>
        </a:p>
      </dgm:t>
    </dgm:pt>
    <dgm:pt modelId="{24594E9E-B0CB-449F-A21B-91785B738CC3}" type="parTrans" cxnId="{A5E8B572-C717-4801-AF61-871B34B44A81}">
      <dgm:prSet/>
      <dgm:spPr/>
      <dgm:t>
        <a:bodyPr/>
        <a:lstStyle/>
        <a:p>
          <a:endParaRPr lang="ru-RU"/>
        </a:p>
      </dgm:t>
    </dgm:pt>
    <dgm:pt modelId="{C061543A-60F0-409B-98F3-F31FF217EDBB}" type="sibTrans" cxnId="{A5E8B572-C717-4801-AF61-871B34B44A81}">
      <dgm:prSet/>
      <dgm:spPr/>
      <dgm:t>
        <a:bodyPr/>
        <a:lstStyle/>
        <a:p>
          <a:endParaRPr lang="ru-RU"/>
        </a:p>
      </dgm:t>
    </dgm:pt>
    <dgm:pt modelId="{1C1FD11D-F81D-49C3-8495-F76C10EA045A}">
      <dgm:prSet/>
      <dgm:spPr/>
      <dgm:t>
        <a:bodyPr/>
        <a:lstStyle/>
        <a:p>
          <a:pPr rtl="0"/>
          <a:r>
            <a:rPr lang="ru-RU" dirty="0" smtClean="0"/>
            <a:t>Совета Федерации </a:t>
          </a:r>
          <a:endParaRPr lang="ru-RU" dirty="0"/>
        </a:p>
      </dgm:t>
    </dgm:pt>
    <dgm:pt modelId="{71B39B1B-80E0-4951-8B78-8EFDCDEE1957}" type="parTrans" cxnId="{49746925-5610-49D0-95A7-1B8010D3C786}">
      <dgm:prSet/>
      <dgm:spPr/>
      <dgm:t>
        <a:bodyPr/>
        <a:lstStyle/>
        <a:p>
          <a:endParaRPr lang="ru-RU"/>
        </a:p>
      </dgm:t>
    </dgm:pt>
    <dgm:pt modelId="{33775453-4EC6-4818-8C0C-340C5A8F0FDC}" type="sibTrans" cxnId="{49746925-5610-49D0-95A7-1B8010D3C786}">
      <dgm:prSet/>
      <dgm:spPr/>
      <dgm:t>
        <a:bodyPr/>
        <a:lstStyle/>
        <a:p>
          <a:endParaRPr lang="ru-RU"/>
        </a:p>
      </dgm:t>
    </dgm:pt>
    <dgm:pt modelId="{F3D24FC4-A316-4901-BC0C-49B8B60860F4}">
      <dgm:prSet/>
      <dgm:spPr/>
      <dgm:t>
        <a:bodyPr/>
        <a:lstStyle/>
        <a:p>
          <a:pPr rtl="0"/>
          <a:r>
            <a:rPr lang="ru-RU" smtClean="0"/>
            <a:t>1/5 членов Совета Федерации</a:t>
          </a:r>
          <a:endParaRPr lang="ru-RU"/>
        </a:p>
      </dgm:t>
    </dgm:pt>
    <dgm:pt modelId="{457336DB-E65E-4895-8300-8A348A1A841F}" type="parTrans" cxnId="{3993BA36-3FBD-42D7-8168-5AE4D5DA9C95}">
      <dgm:prSet/>
      <dgm:spPr/>
      <dgm:t>
        <a:bodyPr/>
        <a:lstStyle/>
        <a:p>
          <a:endParaRPr lang="ru-RU"/>
        </a:p>
      </dgm:t>
    </dgm:pt>
    <dgm:pt modelId="{DF151120-B6BA-4A1A-9029-1CC56B1CFAA9}" type="sibTrans" cxnId="{3993BA36-3FBD-42D7-8168-5AE4D5DA9C95}">
      <dgm:prSet/>
      <dgm:spPr/>
      <dgm:t>
        <a:bodyPr/>
        <a:lstStyle/>
        <a:p>
          <a:endParaRPr lang="ru-RU"/>
        </a:p>
      </dgm:t>
    </dgm:pt>
    <dgm:pt modelId="{D0BAD974-378C-47D8-A9FB-1F8C68D54C65}">
      <dgm:prSet/>
      <dgm:spPr/>
      <dgm:t>
        <a:bodyPr/>
        <a:lstStyle/>
        <a:p>
          <a:pPr rtl="0"/>
          <a:r>
            <a:rPr lang="ru-RU" smtClean="0"/>
            <a:t>Государственной Думы </a:t>
          </a:r>
          <a:endParaRPr lang="ru-RU"/>
        </a:p>
      </dgm:t>
    </dgm:pt>
    <dgm:pt modelId="{8B31A272-E7AC-44F4-91AD-9F218636F8C1}" type="parTrans" cxnId="{F7189E6C-1AF7-4E7C-A0C8-EB82D2D979BE}">
      <dgm:prSet/>
      <dgm:spPr/>
      <dgm:t>
        <a:bodyPr/>
        <a:lstStyle/>
        <a:p>
          <a:endParaRPr lang="ru-RU"/>
        </a:p>
      </dgm:t>
    </dgm:pt>
    <dgm:pt modelId="{AE5E35D2-BB67-4F76-B67A-536BA2BD793D}" type="sibTrans" cxnId="{F7189E6C-1AF7-4E7C-A0C8-EB82D2D979BE}">
      <dgm:prSet/>
      <dgm:spPr/>
      <dgm:t>
        <a:bodyPr/>
        <a:lstStyle/>
        <a:p>
          <a:endParaRPr lang="ru-RU"/>
        </a:p>
      </dgm:t>
    </dgm:pt>
    <dgm:pt modelId="{98C1B898-548A-42AB-A5D9-B5EA26177B18}">
      <dgm:prSet/>
      <dgm:spPr/>
      <dgm:t>
        <a:bodyPr/>
        <a:lstStyle/>
        <a:p>
          <a:pPr rtl="0"/>
          <a:r>
            <a:rPr lang="ru-RU" smtClean="0"/>
            <a:t>1/5 депутатов Государственной думы</a:t>
          </a:r>
          <a:endParaRPr lang="ru-RU"/>
        </a:p>
      </dgm:t>
    </dgm:pt>
    <dgm:pt modelId="{5BFA81CF-B52B-4432-8DC2-DAFA5A645F59}" type="parTrans" cxnId="{D5CC87C6-80F1-4736-A375-7BC3E36770B9}">
      <dgm:prSet/>
      <dgm:spPr/>
      <dgm:t>
        <a:bodyPr/>
        <a:lstStyle/>
        <a:p>
          <a:endParaRPr lang="ru-RU"/>
        </a:p>
      </dgm:t>
    </dgm:pt>
    <dgm:pt modelId="{50A5F4B8-4740-459F-85C7-68A97F68E6F0}" type="sibTrans" cxnId="{D5CC87C6-80F1-4736-A375-7BC3E36770B9}">
      <dgm:prSet/>
      <dgm:spPr/>
      <dgm:t>
        <a:bodyPr/>
        <a:lstStyle/>
        <a:p>
          <a:endParaRPr lang="ru-RU"/>
        </a:p>
      </dgm:t>
    </dgm:pt>
    <dgm:pt modelId="{3C72EAC4-8A54-4DC7-B573-3206E80EDC6E}">
      <dgm:prSet/>
      <dgm:spPr/>
      <dgm:t>
        <a:bodyPr/>
        <a:lstStyle/>
        <a:p>
          <a:pPr rtl="0"/>
          <a:r>
            <a:rPr lang="ru-RU" smtClean="0"/>
            <a:t>Правительства РФ</a:t>
          </a:r>
          <a:endParaRPr lang="ru-RU"/>
        </a:p>
      </dgm:t>
    </dgm:pt>
    <dgm:pt modelId="{2A22C5F4-9577-404C-8AA9-577943455B62}" type="parTrans" cxnId="{560FF604-C55C-45D7-A5E2-2643A4573B5D}">
      <dgm:prSet/>
      <dgm:spPr/>
      <dgm:t>
        <a:bodyPr/>
        <a:lstStyle/>
        <a:p>
          <a:endParaRPr lang="ru-RU"/>
        </a:p>
      </dgm:t>
    </dgm:pt>
    <dgm:pt modelId="{C3ECF910-531A-4B18-81EC-9162B911E07F}" type="sibTrans" cxnId="{560FF604-C55C-45D7-A5E2-2643A4573B5D}">
      <dgm:prSet/>
      <dgm:spPr/>
      <dgm:t>
        <a:bodyPr/>
        <a:lstStyle/>
        <a:p>
          <a:endParaRPr lang="ru-RU"/>
        </a:p>
      </dgm:t>
    </dgm:pt>
    <dgm:pt modelId="{A98BC944-2F82-4D6F-AF11-EA46C6822EC8}">
      <dgm:prSet/>
      <dgm:spPr/>
      <dgm:t>
        <a:bodyPr/>
        <a:lstStyle/>
        <a:p>
          <a:pPr rtl="0"/>
          <a:r>
            <a:rPr lang="ru-RU" smtClean="0"/>
            <a:t>ВС РФ</a:t>
          </a:r>
          <a:endParaRPr lang="ru-RU"/>
        </a:p>
      </dgm:t>
    </dgm:pt>
    <dgm:pt modelId="{13CE6894-F538-4BCC-827E-4E44165A32A9}" type="parTrans" cxnId="{CC7ED12D-873A-4228-9209-3AFBE138D0FB}">
      <dgm:prSet/>
      <dgm:spPr/>
      <dgm:t>
        <a:bodyPr/>
        <a:lstStyle/>
        <a:p>
          <a:endParaRPr lang="ru-RU"/>
        </a:p>
      </dgm:t>
    </dgm:pt>
    <dgm:pt modelId="{5EBCA06F-0A36-4C83-8FCF-2B3FF448C02C}" type="sibTrans" cxnId="{CC7ED12D-873A-4228-9209-3AFBE138D0FB}">
      <dgm:prSet/>
      <dgm:spPr/>
      <dgm:t>
        <a:bodyPr/>
        <a:lstStyle/>
        <a:p>
          <a:endParaRPr lang="ru-RU"/>
        </a:p>
      </dgm:t>
    </dgm:pt>
    <dgm:pt modelId="{DA1D6824-14AB-42DE-B1C4-36D4B2C2EF3F}">
      <dgm:prSet/>
      <dgm:spPr/>
      <dgm:t>
        <a:bodyPr/>
        <a:lstStyle/>
        <a:p>
          <a:pPr rtl="0"/>
          <a:r>
            <a:rPr lang="ru-RU" smtClean="0"/>
            <a:t>Органы законодательной власти субъектов РФ</a:t>
          </a:r>
          <a:endParaRPr lang="ru-RU"/>
        </a:p>
      </dgm:t>
    </dgm:pt>
    <dgm:pt modelId="{0D04A8B3-54F0-4355-95C7-1C5E83269134}" type="parTrans" cxnId="{BA391AFA-F5F7-48A3-97BC-929484BC6116}">
      <dgm:prSet/>
      <dgm:spPr/>
      <dgm:t>
        <a:bodyPr/>
        <a:lstStyle/>
        <a:p>
          <a:endParaRPr lang="ru-RU"/>
        </a:p>
      </dgm:t>
    </dgm:pt>
    <dgm:pt modelId="{55E5535F-9F5E-45DC-9BFD-D73ED714FF22}" type="sibTrans" cxnId="{BA391AFA-F5F7-48A3-97BC-929484BC6116}">
      <dgm:prSet/>
      <dgm:spPr/>
      <dgm:t>
        <a:bodyPr/>
        <a:lstStyle/>
        <a:p>
          <a:endParaRPr lang="ru-RU"/>
        </a:p>
      </dgm:t>
    </dgm:pt>
    <dgm:pt modelId="{C4C159C9-6AC2-4805-8E7D-6FCA556CCA56}">
      <dgm:prSet/>
      <dgm:spPr/>
      <dgm:t>
        <a:bodyPr/>
        <a:lstStyle/>
        <a:p>
          <a:pPr rtl="0"/>
          <a:r>
            <a:rPr lang="ru-RU" smtClean="0"/>
            <a:t>Органы исполнительной власти субъектов РФ</a:t>
          </a:r>
          <a:endParaRPr lang="ru-RU"/>
        </a:p>
      </dgm:t>
    </dgm:pt>
    <dgm:pt modelId="{C439247D-BE8B-4E5B-8C35-5D39A7028062}" type="parTrans" cxnId="{95165490-82FC-4DD5-9A5F-87A14E0EAD9F}">
      <dgm:prSet/>
      <dgm:spPr/>
      <dgm:t>
        <a:bodyPr/>
        <a:lstStyle/>
        <a:p>
          <a:endParaRPr lang="ru-RU"/>
        </a:p>
      </dgm:t>
    </dgm:pt>
    <dgm:pt modelId="{1B7A4D57-EB02-4023-88F1-7A2A9733336F}" type="sibTrans" cxnId="{95165490-82FC-4DD5-9A5F-87A14E0EAD9F}">
      <dgm:prSet/>
      <dgm:spPr/>
      <dgm:t>
        <a:bodyPr/>
        <a:lstStyle/>
        <a:p>
          <a:endParaRPr lang="ru-RU"/>
        </a:p>
      </dgm:t>
    </dgm:pt>
    <dgm:pt modelId="{F4C22CE7-A889-40D7-912D-AFB05EE40AE1}" type="pres">
      <dgm:prSet presAssocID="{A94102FD-EA5C-46E1-9AA2-A5177E6D66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3A9FCC-9DF3-46EC-A3ED-8A815092A160}" type="pres">
      <dgm:prSet presAssocID="{F55B970F-CBD4-4F66-A8E7-A4597E8BF2AE}" presName="parentText" presStyleLbl="node1" presStyleIdx="0" presStyleCnt="1" custLinFactNeighborX="1371" custLinFactNeighborY="-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62E5C-7A95-4986-B96E-6AD7E0B4EF56}" type="pres">
      <dgm:prSet presAssocID="{F55B970F-CBD4-4F66-A8E7-A4597E8BF2A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391AFA-F5F7-48A3-97BC-929484BC6116}" srcId="{F55B970F-CBD4-4F66-A8E7-A4597E8BF2AE}" destId="{DA1D6824-14AB-42DE-B1C4-36D4B2C2EF3F}" srcOrd="7" destOrd="0" parTransId="{0D04A8B3-54F0-4355-95C7-1C5E83269134}" sibTransId="{55E5535F-9F5E-45DC-9BFD-D73ED714FF22}"/>
    <dgm:cxn modelId="{49746925-5610-49D0-95A7-1B8010D3C786}" srcId="{F55B970F-CBD4-4F66-A8E7-A4597E8BF2AE}" destId="{1C1FD11D-F81D-49C3-8495-F76C10EA045A}" srcOrd="1" destOrd="0" parTransId="{71B39B1B-80E0-4951-8B78-8EFDCDEE1957}" sibTransId="{33775453-4EC6-4818-8C0C-340C5A8F0FDC}"/>
    <dgm:cxn modelId="{3993BA36-3FBD-42D7-8168-5AE4D5DA9C95}" srcId="{F55B970F-CBD4-4F66-A8E7-A4597E8BF2AE}" destId="{F3D24FC4-A316-4901-BC0C-49B8B60860F4}" srcOrd="2" destOrd="0" parTransId="{457336DB-E65E-4895-8300-8A348A1A841F}" sibTransId="{DF151120-B6BA-4A1A-9029-1CC56B1CFAA9}"/>
    <dgm:cxn modelId="{B61B0B70-7327-40D4-9CD0-2DAEB422DBDB}" srcId="{A94102FD-EA5C-46E1-9AA2-A5177E6D6604}" destId="{F55B970F-CBD4-4F66-A8E7-A4597E8BF2AE}" srcOrd="0" destOrd="0" parTransId="{8700273B-5E3F-43DB-AC32-09BC42901670}" sibTransId="{65A8BA38-B3F6-49E9-A803-08F339BC344A}"/>
    <dgm:cxn modelId="{D1412535-AE8E-4463-9D85-453D17349EDD}" type="presOf" srcId="{C4C159C9-6AC2-4805-8E7D-6FCA556CCA56}" destId="{AFB62E5C-7A95-4986-B96E-6AD7E0B4EF56}" srcOrd="0" destOrd="8" presId="urn:microsoft.com/office/officeart/2005/8/layout/vList2"/>
    <dgm:cxn modelId="{560FF604-C55C-45D7-A5E2-2643A4573B5D}" srcId="{F55B970F-CBD4-4F66-A8E7-A4597E8BF2AE}" destId="{3C72EAC4-8A54-4DC7-B573-3206E80EDC6E}" srcOrd="5" destOrd="0" parTransId="{2A22C5F4-9577-404C-8AA9-577943455B62}" sibTransId="{C3ECF910-531A-4B18-81EC-9162B911E07F}"/>
    <dgm:cxn modelId="{9F0E2892-4A97-47D0-82C6-2D4FDFA93F0E}" type="presOf" srcId="{D0BAD974-378C-47D8-A9FB-1F8C68D54C65}" destId="{AFB62E5C-7A95-4986-B96E-6AD7E0B4EF56}" srcOrd="0" destOrd="3" presId="urn:microsoft.com/office/officeart/2005/8/layout/vList2"/>
    <dgm:cxn modelId="{D6DE1A6B-9A00-41EF-9740-136174E35005}" type="presOf" srcId="{A98BC944-2F82-4D6F-AF11-EA46C6822EC8}" destId="{AFB62E5C-7A95-4986-B96E-6AD7E0B4EF56}" srcOrd="0" destOrd="6" presId="urn:microsoft.com/office/officeart/2005/8/layout/vList2"/>
    <dgm:cxn modelId="{A5E8B572-C717-4801-AF61-871B34B44A81}" srcId="{F55B970F-CBD4-4F66-A8E7-A4597E8BF2AE}" destId="{EC626B6A-518F-4F08-ABCD-7D9FA70B3091}" srcOrd="0" destOrd="0" parTransId="{24594E9E-B0CB-449F-A21B-91785B738CC3}" sibTransId="{C061543A-60F0-409B-98F3-F31FF217EDBB}"/>
    <dgm:cxn modelId="{F7189E6C-1AF7-4E7C-A0C8-EB82D2D979BE}" srcId="{F55B970F-CBD4-4F66-A8E7-A4597E8BF2AE}" destId="{D0BAD974-378C-47D8-A9FB-1F8C68D54C65}" srcOrd="3" destOrd="0" parTransId="{8B31A272-E7AC-44F4-91AD-9F218636F8C1}" sibTransId="{AE5E35D2-BB67-4F76-B67A-536BA2BD793D}"/>
    <dgm:cxn modelId="{9308459C-6F1E-48E6-AB6B-0F16B96BE7CA}" type="presOf" srcId="{A94102FD-EA5C-46E1-9AA2-A5177E6D6604}" destId="{F4C22CE7-A889-40D7-912D-AFB05EE40AE1}" srcOrd="0" destOrd="0" presId="urn:microsoft.com/office/officeart/2005/8/layout/vList2"/>
    <dgm:cxn modelId="{C91D1F0D-EA75-451D-BEF0-1B58C2EB9305}" type="presOf" srcId="{3C72EAC4-8A54-4DC7-B573-3206E80EDC6E}" destId="{AFB62E5C-7A95-4986-B96E-6AD7E0B4EF56}" srcOrd="0" destOrd="5" presId="urn:microsoft.com/office/officeart/2005/8/layout/vList2"/>
    <dgm:cxn modelId="{95165490-82FC-4DD5-9A5F-87A14E0EAD9F}" srcId="{F55B970F-CBD4-4F66-A8E7-A4597E8BF2AE}" destId="{C4C159C9-6AC2-4805-8E7D-6FCA556CCA56}" srcOrd="8" destOrd="0" parTransId="{C439247D-BE8B-4E5B-8C35-5D39A7028062}" sibTransId="{1B7A4D57-EB02-4023-88F1-7A2A9733336F}"/>
    <dgm:cxn modelId="{9F36F914-01F8-440E-95B0-AC67C55A1C15}" type="presOf" srcId="{98C1B898-548A-42AB-A5D9-B5EA26177B18}" destId="{AFB62E5C-7A95-4986-B96E-6AD7E0B4EF56}" srcOrd="0" destOrd="4" presId="urn:microsoft.com/office/officeart/2005/8/layout/vList2"/>
    <dgm:cxn modelId="{AF5B45EA-183A-48AE-8123-FF3E701DF5B9}" type="presOf" srcId="{F3D24FC4-A316-4901-BC0C-49B8B60860F4}" destId="{AFB62E5C-7A95-4986-B96E-6AD7E0B4EF56}" srcOrd="0" destOrd="2" presId="urn:microsoft.com/office/officeart/2005/8/layout/vList2"/>
    <dgm:cxn modelId="{5829B25E-9DB6-433D-8323-E2494081F266}" type="presOf" srcId="{DA1D6824-14AB-42DE-B1C4-36D4B2C2EF3F}" destId="{AFB62E5C-7A95-4986-B96E-6AD7E0B4EF56}" srcOrd="0" destOrd="7" presId="urn:microsoft.com/office/officeart/2005/8/layout/vList2"/>
    <dgm:cxn modelId="{CA17A9FE-2A9A-4E45-A67F-3DA78437BF2D}" type="presOf" srcId="{F55B970F-CBD4-4F66-A8E7-A4597E8BF2AE}" destId="{273A9FCC-9DF3-46EC-A3ED-8A815092A160}" srcOrd="0" destOrd="0" presId="urn:microsoft.com/office/officeart/2005/8/layout/vList2"/>
    <dgm:cxn modelId="{D5CC87C6-80F1-4736-A375-7BC3E36770B9}" srcId="{F55B970F-CBD4-4F66-A8E7-A4597E8BF2AE}" destId="{98C1B898-548A-42AB-A5D9-B5EA26177B18}" srcOrd="4" destOrd="0" parTransId="{5BFA81CF-B52B-4432-8DC2-DAFA5A645F59}" sibTransId="{50A5F4B8-4740-459F-85C7-68A97F68E6F0}"/>
    <dgm:cxn modelId="{CC7ED12D-873A-4228-9209-3AFBE138D0FB}" srcId="{F55B970F-CBD4-4F66-A8E7-A4597E8BF2AE}" destId="{A98BC944-2F82-4D6F-AF11-EA46C6822EC8}" srcOrd="6" destOrd="0" parTransId="{13CE6894-F538-4BCC-827E-4E44165A32A9}" sibTransId="{5EBCA06F-0A36-4C83-8FCF-2B3FF448C02C}"/>
    <dgm:cxn modelId="{B44E5887-BAAA-41DD-8F9D-6C0CE3E85E6D}" type="presOf" srcId="{1C1FD11D-F81D-49C3-8495-F76C10EA045A}" destId="{AFB62E5C-7A95-4986-B96E-6AD7E0B4EF56}" srcOrd="0" destOrd="1" presId="urn:microsoft.com/office/officeart/2005/8/layout/vList2"/>
    <dgm:cxn modelId="{CEA05050-C020-4884-A357-832006B07AD7}" type="presOf" srcId="{EC626B6A-518F-4F08-ABCD-7D9FA70B3091}" destId="{AFB62E5C-7A95-4986-B96E-6AD7E0B4EF56}" srcOrd="0" destOrd="0" presId="urn:microsoft.com/office/officeart/2005/8/layout/vList2"/>
    <dgm:cxn modelId="{215AE062-6BF8-4012-8FF5-C8664CCC0E44}" type="presParOf" srcId="{F4C22CE7-A889-40D7-912D-AFB05EE40AE1}" destId="{273A9FCC-9DF3-46EC-A3ED-8A815092A160}" srcOrd="0" destOrd="0" presId="urn:microsoft.com/office/officeart/2005/8/layout/vList2"/>
    <dgm:cxn modelId="{E7695BE2-008C-49D3-A4B6-8F35F203B095}" type="presParOf" srcId="{F4C22CE7-A889-40D7-912D-AFB05EE40AE1}" destId="{AFB62E5C-7A95-4986-B96E-6AD7E0B4EF5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C041A6-4C9A-4344-AE19-0861C1D0D7D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568EB7-AFCD-4BE1-B71F-DDC7B6419721}">
      <dgm:prSet/>
      <dgm:spPr/>
      <dgm:t>
        <a:bodyPr/>
        <a:lstStyle/>
        <a:p>
          <a:pPr rtl="0"/>
          <a:r>
            <a:rPr lang="ru-RU" smtClean="0"/>
            <a:t>Объекты</a:t>
          </a:r>
          <a:endParaRPr lang="ru-RU"/>
        </a:p>
      </dgm:t>
    </dgm:pt>
    <dgm:pt modelId="{61674F27-E6D9-4DF3-8BE1-6C6D5D0BC4D1}" type="parTrans" cxnId="{F1BA74A9-76CA-4299-9BF2-1047D7D5E5D3}">
      <dgm:prSet/>
      <dgm:spPr/>
      <dgm:t>
        <a:bodyPr/>
        <a:lstStyle/>
        <a:p>
          <a:endParaRPr lang="ru-RU"/>
        </a:p>
      </dgm:t>
    </dgm:pt>
    <dgm:pt modelId="{29E7197E-53F0-4B9E-A99F-EE962910598A}" type="sibTrans" cxnId="{F1BA74A9-76CA-4299-9BF2-1047D7D5E5D3}">
      <dgm:prSet/>
      <dgm:spPr/>
      <dgm:t>
        <a:bodyPr/>
        <a:lstStyle/>
        <a:p>
          <a:endParaRPr lang="ru-RU"/>
        </a:p>
      </dgm:t>
    </dgm:pt>
    <dgm:pt modelId="{365959C0-824D-4DEF-A4D1-F9A818376BE5}">
      <dgm:prSet/>
      <dgm:spPr/>
      <dgm:t>
        <a:bodyPr/>
        <a:lstStyle/>
        <a:p>
          <a:pPr rtl="0"/>
          <a:r>
            <a:rPr lang="ru-RU" smtClean="0"/>
            <a:t>Федеральный законы</a:t>
          </a:r>
          <a:endParaRPr lang="ru-RU"/>
        </a:p>
      </dgm:t>
    </dgm:pt>
    <dgm:pt modelId="{C7A1B7C0-4FAD-4A3B-8924-F6CB102C10F7}" type="parTrans" cxnId="{6A8D7D04-086A-4C35-8BDC-175E436E1CC3}">
      <dgm:prSet/>
      <dgm:spPr/>
      <dgm:t>
        <a:bodyPr/>
        <a:lstStyle/>
        <a:p>
          <a:endParaRPr lang="ru-RU"/>
        </a:p>
      </dgm:t>
    </dgm:pt>
    <dgm:pt modelId="{334508B0-0E72-46C3-9DA2-6D354F7C7824}" type="sibTrans" cxnId="{6A8D7D04-086A-4C35-8BDC-175E436E1CC3}">
      <dgm:prSet/>
      <dgm:spPr/>
      <dgm:t>
        <a:bodyPr/>
        <a:lstStyle/>
        <a:p>
          <a:endParaRPr lang="ru-RU"/>
        </a:p>
      </dgm:t>
    </dgm:pt>
    <dgm:pt modelId="{45C20627-FB3F-488C-B5A7-07BE7998DDEB}">
      <dgm:prSet/>
      <dgm:spPr/>
      <dgm:t>
        <a:bodyPr/>
        <a:lstStyle/>
        <a:p>
          <a:pPr rtl="0"/>
          <a:r>
            <a:rPr lang="ru-RU" smtClean="0"/>
            <a:t>Акты Президента РФ, СФ РФ, ГД РФ, Правительства РФ</a:t>
          </a:r>
          <a:endParaRPr lang="ru-RU"/>
        </a:p>
      </dgm:t>
    </dgm:pt>
    <dgm:pt modelId="{08183DDD-C60F-457E-AEEE-D43BDAEB6FEA}" type="parTrans" cxnId="{B76072C3-2075-43FF-A51A-2E5A28BD9E7F}">
      <dgm:prSet/>
      <dgm:spPr/>
      <dgm:t>
        <a:bodyPr/>
        <a:lstStyle/>
        <a:p>
          <a:endParaRPr lang="ru-RU"/>
        </a:p>
      </dgm:t>
    </dgm:pt>
    <dgm:pt modelId="{A6CE2BF5-6D08-47F6-85C4-B70D48CA7D17}" type="sibTrans" cxnId="{B76072C3-2075-43FF-A51A-2E5A28BD9E7F}">
      <dgm:prSet/>
      <dgm:spPr/>
      <dgm:t>
        <a:bodyPr/>
        <a:lstStyle/>
        <a:p>
          <a:endParaRPr lang="ru-RU"/>
        </a:p>
      </dgm:t>
    </dgm:pt>
    <dgm:pt modelId="{D822297F-0C55-41C4-A00B-448B9B0FB7D5}">
      <dgm:prSet/>
      <dgm:spPr/>
      <dgm:t>
        <a:bodyPr/>
        <a:lstStyle/>
        <a:p>
          <a:pPr rtl="0"/>
          <a:r>
            <a:rPr lang="ru-RU" smtClean="0"/>
            <a:t>Конституции, уставы, законы и иные нормативные акты субъектов РФ (изданные по вопросам ведения РФ или субъектов РФ)</a:t>
          </a:r>
          <a:endParaRPr lang="ru-RU"/>
        </a:p>
      </dgm:t>
    </dgm:pt>
    <dgm:pt modelId="{1653539B-0ABC-444F-855C-A35AE91425B8}" type="parTrans" cxnId="{9433B2D6-DE1B-47C8-B701-398ECD1B62C2}">
      <dgm:prSet/>
      <dgm:spPr/>
      <dgm:t>
        <a:bodyPr/>
        <a:lstStyle/>
        <a:p>
          <a:endParaRPr lang="ru-RU"/>
        </a:p>
      </dgm:t>
    </dgm:pt>
    <dgm:pt modelId="{4331B535-4E6E-4AB1-B3AE-D2EE257342F3}" type="sibTrans" cxnId="{9433B2D6-DE1B-47C8-B701-398ECD1B62C2}">
      <dgm:prSet/>
      <dgm:spPr/>
      <dgm:t>
        <a:bodyPr/>
        <a:lstStyle/>
        <a:p>
          <a:endParaRPr lang="ru-RU"/>
        </a:p>
      </dgm:t>
    </dgm:pt>
    <dgm:pt modelId="{E522D119-728F-47CC-AE30-92D07E8734E8}">
      <dgm:prSet/>
      <dgm:spPr/>
      <dgm:t>
        <a:bodyPr/>
        <a:lstStyle/>
        <a:p>
          <a:pPr rtl="0"/>
          <a:r>
            <a:rPr lang="ru-RU" dirty="0" smtClean="0"/>
            <a:t>Договоры между органами государственной власти РФ и субъектов РФ либо между субъектами</a:t>
          </a:r>
          <a:endParaRPr lang="ru-RU" dirty="0"/>
        </a:p>
      </dgm:t>
    </dgm:pt>
    <dgm:pt modelId="{A6C8EDA2-E7DE-47CB-849D-B5E31CAE8E69}" type="parTrans" cxnId="{9751A45B-EA65-4076-9984-2E13F90D6179}">
      <dgm:prSet/>
      <dgm:spPr/>
      <dgm:t>
        <a:bodyPr/>
        <a:lstStyle/>
        <a:p>
          <a:endParaRPr lang="ru-RU"/>
        </a:p>
      </dgm:t>
    </dgm:pt>
    <dgm:pt modelId="{B1FB3D67-C6C3-4C1C-9FE2-14751BDEC93A}" type="sibTrans" cxnId="{9751A45B-EA65-4076-9984-2E13F90D6179}">
      <dgm:prSet/>
      <dgm:spPr/>
      <dgm:t>
        <a:bodyPr/>
        <a:lstStyle/>
        <a:p>
          <a:endParaRPr lang="ru-RU"/>
        </a:p>
      </dgm:t>
    </dgm:pt>
    <dgm:pt modelId="{2F434C90-4252-4445-8043-E9B223C24F5E}">
      <dgm:prSet/>
      <dgm:spPr/>
      <dgm:t>
        <a:bodyPr/>
        <a:lstStyle/>
        <a:p>
          <a:pPr rtl="0"/>
          <a:r>
            <a:rPr lang="ru-RU" dirty="0" smtClean="0"/>
            <a:t>НЕ вступившие в силу международные договоры</a:t>
          </a:r>
          <a:endParaRPr lang="ru-RU" dirty="0"/>
        </a:p>
      </dgm:t>
    </dgm:pt>
    <dgm:pt modelId="{B154C8AA-C8C7-4BC1-B26C-3068B126D1D4}" type="parTrans" cxnId="{4B658160-0D7F-4ECD-946C-39BC3513082E}">
      <dgm:prSet/>
      <dgm:spPr/>
    </dgm:pt>
    <dgm:pt modelId="{F7E50489-3FE3-4146-95A4-1E906D0A7D64}" type="sibTrans" cxnId="{4B658160-0D7F-4ECD-946C-39BC3513082E}">
      <dgm:prSet/>
      <dgm:spPr/>
    </dgm:pt>
    <dgm:pt modelId="{CFAA09A3-B97B-473B-A49C-DAAB622C0465}" type="pres">
      <dgm:prSet presAssocID="{61C041A6-4C9A-4344-AE19-0861C1D0D7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9FBE14-E400-4857-AB77-0BFBAB1DBFA8}" type="pres">
      <dgm:prSet presAssocID="{7B568EB7-AFCD-4BE1-B71F-DDC7B64197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5D07B-5D03-4253-8847-BBFB27F5B39C}" type="pres">
      <dgm:prSet presAssocID="{7B568EB7-AFCD-4BE1-B71F-DDC7B641972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26E542-FC76-4274-9F95-59B78BDD82FF}" type="presOf" srcId="{7B568EB7-AFCD-4BE1-B71F-DDC7B6419721}" destId="{A39FBE14-E400-4857-AB77-0BFBAB1DBFA8}" srcOrd="0" destOrd="0" presId="urn:microsoft.com/office/officeart/2005/8/layout/vList2"/>
    <dgm:cxn modelId="{B76072C3-2075-43FF-A51A-2E5A28BD9E7F}" srcId="{7B568EB7-AFCD-4BE1-B71F-DDC7B6419721}" destId="{45C20627-FB3F-488C-B5A7-07BE7998DDEB}" srcOrd="1" destOrd="0" parTransId="{08183DDD-C60F-457E-AEEE-D43BDAEB6FEA}" sibTransId="{A6CE2BF5-6D08-47F6-85C4-B70D48CA7D17}"/>
    <dgm:cxn modelId="{8F608ADB-F03C-464A-BE5C-AEE863E329D6}" type="presOf" srcId="{61C041A6-4C9A-4344-AE19-0861C1D0D7DE}" destId="{CFAA09A3-B97B-473B-A49C-DAAB622C0465}" srcOrd="0" destOrd="0" presId="urn:microsoft.com/office/officeart/2005/8/layout/vList2"/>
    <dgm:cxn modelId="{D3DCB7FA-90D2-4616-9968-7E415CEDA27E}" type="presOf" srcId="{D822297F-0C55-41C4-A00B-448B9B0FB7D5}" destId="{26E5D07B-5D03-4253-8847-BBFB27F5B39C}" srcOrd="0" destOrd="2" presId="urn:microsoft.com/office/officeart/2005/8/layout/vList2"/>
    <dgm:cxn modelId="{6A8D7D04-086A-4C35-8BDC-175E436E1CC3}" srcId="{7B568EB7-AFCD-4BE1-B71F-DDC7B6419721}" destId="{365959C0-824D-4DEF-A4D1-F9A818376BE5}" srcOrd="0" destOrd="0" parTransId="{C7A1B7C0-4FAD-4A3B-8924-F6CB102C10F7}" sibTransId="{334508B0-0E72-46C3-9DA2-6D354F7C7824}"/>
    <dgm:cxn modelId="{F1BA74A9-76CA-4299-9BF2-1047D7D5E5D3}" srcId="{61C041A6-4C9A-4344-AE19-0861C1D0D7DE}" destId="{7B568EB7-AFCD-4BE1-B71F-DDC7B6419721}" srcOrd="0" destOrd="0" parTransId="{61674F27-E6D9-4DF3-8BE1-6C6D5D0BC4D1}" sibTransId="{29E7197E-53F0-4B9E-A99F-EE962910598A}"/>
    <dgm:cxn modelId="{17E045F7-D7E5-4CC7-A22E-418439C28F45}" type="presOf" srcId="{E522D119-728F-47CC-AE30-92D07E8734E8}" destId="{26E5D07B-5D03-4253-8847-BBFB27F5B39C}" srcOrd="0" destOrd="3" presId="urn:microsoft.com/office/officeart/2005/8/layout/vList2"/>
    <dgm:cxn modelId="{9433B2D6-DE1B-47C8-B701-398ECD1B62C2}" srcId="{7B568EB7-AFCD-4BE1-B71F-DDC7B6419721}" destId="{D822297F-0C55-41C4-A00B-448B9B0FB7D5}" srcOrd="2" destOrd="0" parTransId="{1653539B-0ABC-444F-855C-A35AE91425B8}" sibTransId="{4331B535-4E6E-4AB1-B3AE-D2EE257342F3}"/>
    <dgm:cxn modelId="{9751A45B-EA65-4076-9984-2E13F90D6179}" srcId="{7B568EB7-AFCD-4BE1-B71F-DDC7B6419721}" destId="{E522D119-728F-47CC-AE30-92D07E8734E8}" srcOrd="3" destOrd="0" parTransId="{A6C8EDA2-E7DE-47CB-849D-B5E31CAE8E69}" sibTransId="{B1FB3D67-C6C3-4C1C-9FE2-14751BDEC93A}"/>
    <dgm:cxn modelId="{547A7106-8911-4CFA-AD57-1CAD64B630C4}" type="presOf" srcId="{2F434C90-4252-4445-8043-E9B223C24F5E}" destId="{26E5D07B-5D03-4253-8847-BBFB27F5B39C}" srcOrd="0" destOrd="4" presId="urn:microsoft.com/office/officeart/2005/8/layout/vList2"/>
    <dgm:cxn modelId="{4B658160-0D7F-4ECD-946C-39BC3513082E}" srcId="{7B568EB7-AFCD-4BE1-B71F-DDC7B6419721}" destId="{2F434C90-4252-4445-8043-E9B223C24F5E}" srcOrd="4" destOrd="0" parTransId="{B154C8AA-C8C7-4BC1-B26C-3068B126D1D4}" sibTransId="{F7E50489-3FE3-4146-95A4-1E906D0A7D64}"/>
    <dgm:cxn modelId="{28BEA108-57C2-4B91-B507-99E61206DBD8}" type="presOf" srcId="{45C20627-FB3F-488C-B5A7-07BE7998DDEB}" destId="{26E5D07B-5D03-4253-8847-BBFB27F5B39C}" srcOrd="0" destOrd="1" presId="urn:microsoft.com/office/officeart/2005/8/layout/vList2"/>
    <dgm:cxn modelId="{AB953ED1-B8A3-4EFC-BD25-E4F96CD6835A}" type="presOf" srcId="{365959C0-824D-4DEF-A4D1-F9A818376BE5}" destId="{26E5D07B-5D03-4253-8847-BBFB27F5B39C}" srcOrd="0" destOrd="0" presId="urn:microsoft.com/office/officeart/2005/8/layout/vList2"/>
    <dgm:cxn modelId="{28101CF8-9C42-401A-9C0E-7E865C44389A}" type="presParOf" srcId="{CFAA09A3-B97B-473B-A49C-DAAB622C0465}" destId="{A39FBE14-E400-4857-AB77-0BFBAB1DBFA8}" srcOrd="0" destOrd="0" presId="urn:microsoft.com/office/officeart/2005/8/layout/vList2"/>
    <dgm:cxn modelId="{F375614A-7370-4B22-BF95-D4401C4CD944}" type="presParOf" srcId="{CFAA09A3-B97B-473B-A49C-DAAB622C0465}" destId="{26E5D07B-5D03-4253-8847-BBFB27F5B39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5FA7A-F626-4DF3-B22D-F8ACD62F4891}">
      <dsp:nvSpPr>
        <dsp:cNvPr id="0" name=""/>
        <dsp:cNvSpPr/>
      </dsp:nvSpPr>
      <dsp:spPr>
        <a:xfrm>
          <a:off x="0" y="564964"/>
          <a:ext cx="8906321" cy="1151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совокупность всех видов судов, которые есть и могут существовать в нашей стране.</a:t>
          </a:r>
          <a:endParaRPr lang="ru-RU" sz="2400" kern="1200" dirty="0"/>
        </a:p>
      </dsp:txBody>
      <dsp:txXfrm>
        <a:off x="56201" y="621165"/>
        <a:ext cx="8793919" cy="1038877"/>
      </dsp:txXfrm>
    </dsp:sp>
    <dsp:sp modelId="{96A3BEB6-F642-44DB-B07D-E8305C28E3BF}">
      <dsp:nvSpPr>
        <dsp:cNvPr id="0" name=""/>
        <dsp:cNvSpPr/>
      </dsp:nvSpPr>
      <dsp:spPr>
        <a:xfrm>
          <a:off x="0" y="1785364"/>
          <a:ext cx="8906321" cy="1151279"/>
        </a:xfrm>
        <a:prstGeom prst="roundRect">
          <a:avLst/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Ч. 3 ст. 118 Конституции: юридической базой судебной системы являются:</a:t>
          </a:r>
          <a:endParaRPr lang="ru-RU" sz="2400" kern="1200"/>
        </a:p>
      </dsp:txBody>
      <dsp:txXfrm>
        <a:off x="56201" y="1841565"/>
        <a:ext cx="8793919" cy="1038877"/>
      </dsp:txXfrm>
    </dsp:sp>
    <dsp:sp modelId="{FA482062-1BAB-41B8-9AA3-11AA7685B8C6}">
      <dsp:nvSpPr>
        <dsp:cNvPr id="0" name=""/>
        <dsp:cNvSpPr/>
      </dsp:nvSpPr>
      <dsp:spPr>
        <a:xfrm>
          <a:off x="0" y="2936644"/>
          <a:ext cx="8906321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776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smtClean="0"/>
            <a:t>Конституция РФ (глава 7)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smtClean="0"/>
            <a:t>ФКЗ</a:t>
          </a:r>
          <a:endParaRPr lang="ru-RU" sz="1900" kern="1200"/>
        </a:p>
      </dsp:txBody>
      <dsp:txXfrm>
        <a:off x="0" y="2936644"/>
        <a:ext cx="8906321" cy="819720"/>
      </dsp:txXfrm>
    </dsp:sp>
    <dsp:sp modelId="{3CD578C6-C6C8-4CFB-89FF-A6BFA07578A3}">
      <dsp:nvSpPr>
        <dsp:cNvPr id="0" name=""/>
        <dsp:cNvSpPr/>
      </dsp:nvSpPr>
      <dsp:spPr>
        <a:xfrm>
          <a:off x="0" y="3756364"/>
          <a:ext cx="8906321" cy="1151279"/>
        </a:xfrm>
        <a:prstGeom prst="roundRect">
          <a:avLst/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Конституция запрещает создание чрезвычайных судов или осуществление правосудия иными органами</a:t>
          </a:r>
          <a:endParaRPr lang="ru-RU" sz="2400" kern="1200" dirty="0"/>
        </a:p>
      </dsp:txBody>
      <dsp:txXfrm>
        <a:off x="56201" y="3812565"/>
        <a:ext cx="8793919" cy="10388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3B787-C4FF-49DB-AE2A-03AA4F6B4875}">
      <dsp:nvSpPr>
        <dsp:cNvPr id="0" name=""/>
        <dsp:cNvSpPr/>
      </dsp:nvSpPr>
      <dsp:spPr>
        <a:xfrm>
          <a:off x="0" y="570077"/>
          <a:ext cx="8762304" cy="1832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Акты или их отдельные положения, признанные неконституцинными (не соответствующими Конституции РФ) – </a:t>
          </a:r>
          <a:r>
            <a:rPr lang="ru-RU" sz="2700" b="1" kern="1200" smtClean="0"/>
            <a:t>утрачивают силу</a:t>
          </a:r>
          <a:endParaRPr lang="ru-RU" sz="2700" kern="1200"/>
        </a:p>
      </dsp:txBody>
      <dsp:txXfrm>
        <a:off x="89442" y="659519"/>
        <a:ext cx="8583420" cy="1653336"/>
      </dsp:txXfrm>
    </dsp:sp>
    <dsp:sp modelId="{3FFBD240-9992-4B62-A73A-FB09465B6F89}">
      <dsp:nvSpPr>
        <dsp:cNvPr id="0" name=""/>
        <dsp:cNvSpPr/>
      </dsp:nvSpPr>
      <dsp:spPr>
        <a:xfrm>
          <a:off x="0" y="2480058"/>
          <a:ext cx="8762304" cy="1832220"/>
        </a:xfrm>
        <a:prstGeom prst="round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Международные договоры, не соответствующие Конституции РФ, не подлежат введению в действие и применению</a:t>
          </a:r>
          <a:endParaRPr lang="ru-RU" sz="2700" kern="1200"/>
        </a:p>
      </dsp:txBody>
      <dsp:txXfrm>
        <a:off x="89442" y="2569500"/>
        <a:ext cx="8583420" cy="16533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6C436-70D4-4E56-9FA2-6CBA9E75E73C}">
      <dsp:nvSpPr>
        <dsp:cNvPr id="0" name=""/>
        <dsp:cNvSpPr/>
      </dsp:nvSpPr>
      <dsp:spPr>
        <a:xfrm>
          <a:off x="4114799" y="2010351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55000" cap="flat" cmpd="thickThin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0015B-B487-4600-88E0-39AC7CE4E83A}">
      <dsp:nvSpPr>
        <dsp:cNvPr id="0" name=""/>
        <dsp:cNvSpPr/>
      </dsp:nvSpPr>
      <dsp:spPr>
        <a:xfrm>
          <a:off x="4069079" y="2010351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55000" cap="flat" cmpd="thickThin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D2CF7-FBD0-4265-B5D4-F9F4D0211CBD}">
      <dsp:nvSpPr>
        <dsp:cNvPr id="0" name=""/>
        <dsp:cNvSpPr/>
      </dsp:nvSpPr>
      <dsp:spPr>
        <a:xfrm>
          <a:off x="1203548" y="2010351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55000" cap="flat" cmpd="thickThin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70A4C-3CCD-4619-B668-3934452482DD}">
      <dsp:nvSpPr>
        <dsp:cNvPr id="0" name=""/>
        <dsp:cNvSpPr/>
      </dsp:nvSpPr>
      <dsp:spPr>
        <a:xfrm>
          <a:off x="2911803" y="807355"/>
          <a:ext cx="2405992" cy="120299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Постановление</a:t>
          </a:r>
          <a:endParaRPr lang="ru-RU" sz="1700" kern="1200"/>
        </a:p>
      </dsp:txBody>
      <dsp:txXfrm>
        <a:off x="2911803" y="807355"/>
        <a:ext cx="2405992" cy="1202996"/>
      </dsp:txXfrm>
    </dsp:sp>
    <dsp:sp modelId="{ECAAB131-2224-4589-85E0-62747824C568}">
      <dsp:nvSpPr>
        <dsp:cNvPr id="0" name=""/>
        <dsp:cNvSpPr/>
      </dsp:nvSpPr>
      <dsp:spPr>
        <a:xfrm>
          <a:off x="552" y="2515610"/>
          <a:ext cx="2405992" cy="120299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Конституционность нормы в целом или в части</a:t>
          </a:r>
          <a:endParaRPr lang="ru-RU" sz="1700" kern="1200"/>
        </a:p>
      </dsp:txBody>
      <dsp:txXfrm>
        <a:off x="552" y="2515610"/>
        <a:ext cx="2405992" cy="1202996"/>
      </dsp:txXfrm>
    </dsp:sp>
    <dsp:sp modelId="{88EE98CD-6CBD-48F9-97A4-42566E3C28C9}">
      <dsp:nvSpPr>
        <dsp:cNvPr id="0" name=""/>
        <dsp:cNvSpPr/>
      </dsp:nvSpPr>
      <dsp:spPr>
        <a:xfrm>
          <a:off x="2911803" y="2515610"/>
          <a:ext cx="2405992" cy="120299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Конституционность в определённом смысле</a:t>
          </a:r>
          <a:endParaRPr lang="ru-RU" sz="1700" kern="1200"/>
        </a:p>
      </dsp:txBody>
      <dsp:txXfrm>
        <a:off x="2911803" y="2515610"/>
        <a:ext cx="2405992" cy="1202996"/>
      </dsp:txXfrm>
    </dsp:sp>
    <dsp:sp modelId="{BB58C005-1CAB-477B-8F4A-3001ABCA66C1}">
      <dsp:nvSpPr>
        <dsp:cNvPr id="0" name=""/>
        <dsp:cNvSpPr/>
      </dsp:nvSpPr>
      <dsp:spPr>
        <a:xfrm>
          <a:off x="5823054" y="2515610"/>
          <a:ext cx="2405992" cy="120299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Неконституционность в целом или в части</a:t>
          </a:r>
          <a:endParaRPr lang="ru-RU" sz="1700" kern="1200"/>
        </a:p>
      </dsp:txBody>
      <dsp:txXfrm>
        <a:off x="5823054" y="2515610"/>
        <a:ext cx="2405992" cy="1202996"/>
      </dsp:txXfrm>
    </dsp:sp>
    <dsp:sp modelId="{205C511F-1F13-4BE2-8609-FCB795B29770}">
      <dsp:nvSpPr>
        <dsp:cNvPr id="0" name=""/>
        <dsp:cNvSpPr/>
      </dsp:nvSpPr>
      <dsp:spPr>
        <a:xfrm>
          <a:off x="5823054" y="807355"/>
          <a:ext cx="2405992" cy="120299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Определение</a:t>
          </a:r>
          <a:endParaRPr lang="ru-RU" sz="1700" kern="1200"/>
        </a:p>
      </dsp:txBody>
      <dsp:txXfrm>
        <a:off x="5823054" y="807355"/>
        <a:ext cx="2405992" cy="12029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99C78-9D02-413F-9E0A-DCA89B343814}">
      <dsp:nvSpPr>
        <dsp:cNvPr id="0" name=""/>
        <dsp:cNvSpPr/>
      </dsp:nvSpPr>
      <dsp:spPr>
        <a:xfrm>
          <a:off x="1584562" y="3652949"/>
          <a:ext cx="452511" cy="1387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701"/>
              </a:lnTo>
              <a:lnTo>
                <a:pt x="452511" y="1387701"/>
              </a:lnTo>
            </a:path>
          </a:pathLst>
        </a:custGeom>
        <a:noFill/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AF37A-FA4F-4E03-95B4-1AD9160D40A6}">
      <dsp:nvSpPr>
        <dsp:cNvPr id="0" name=""/>
        <dsp:cNvSpPr/>
      </dsp:nvSpPr>
      <dsp:spPr>
        <a:xfrm>
          <a:off x="2745539" y="1511062"/>
          <a:ext cx="91440" cy="6335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3515"/>
              </a:lnTo>
            </a:path>
          </a:pathLst>
        </a:custGeom>
        <a:noFill/>
        <a:ln w="55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69045-E66F-4F36-897F-92745E8E9989}">
      <dsp:nvSpPr>
        <dsp:cNvPr id="0" name=""/>
        <dsp:cNvSpPr/>
      </dsp:nvSpPr>
      <dsp:spPr>
        <a:xfrm>
          <a:off x="1282888" y="2692"/>
          <a:ext cx="3016741" cy="15083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Пленум</a:t>
          </a:r>
          <a:endParaRPr lang="ru-RU" sz="4000" kern="1200" dirty="0"/>
        </a:p>
      </dsp:txBody>
      <dsp:txXfrm>
        <a:off x="1282888" y="2692"/>
        <a:ext cx="3016741" cy="1508370"/>
      </dsp:txXfrm>
    </dsp:sp>
    <dsp:sp modelId="{8B540248-CA02-4511-846D-41FFB3DB7CEF}">
      <dsp:nvSpPr>
        <dsp:cNvPr id="0" name=""/>
        <dsp:cNvSpPr/>
      </dsp:nvSpPr>
      <dsp:spPr>
        <a:xfrm>
          <a:off x="1282888" y="2144578"/>
          <a:ext cx="3016741" cy="15083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/>
            <a:t>Президиум</a:t>
          </a:r>
          <a:endParaRPr lang="ru-RU" sz="4000" kern="1200"/>
        </a:p>
      </dsp:txBody>
      <dsp:txXfrm>
        <a:off x="1282888" y="2144578"/>
        <a:ext cx="3016741" cy="1508370"/>
      </dsp:txXfrm>
    </dsp:sp>
    <dsp:sp modelId="{5CAD0D72-A2C0-4096-8709-3C21C4E7BD7A}">
      <dsp:nvSpPr>
        <dsp:cNvPr id="0" name=""/>
        <dsp:cNvSpPr/>
      </dsp:nvSpPr>
      <dsp:spPr>
        <a:xfrm>
          <a:off x="2037073" y="4286465"/>
          <a:ext cx="3016741" cy="15083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Судебные Коллегии</a:t>
          </a:r>
          <a:endParaRPr lang="ru-RU" sz="4000" kern="1200" dirty="0"/>
        </a:p>
      </dsp:txBody>
      <dsp:txXfrm>
        <a:off x="2037073" y="4286465"/>
        <a:ext cx="3016741" cy="15083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49B1E-6D55-4A1F-B0A2-152EBC21FC28}">
      <dsp:nvSpPr>
        <dsp:cNvPr id="0" name=""/>
        <dsp:cNvSpPr/>
      </dsp:nvSpPr>
      <dsp:spPr>
        <a:xfrm>
          <a:off x="0" y="0"/>
          <a:ext cx="3960440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Председатель – </a:t>
          </a:r>
          <a:br>
            <a:rPr lang="ru-RU" sz="2500" kern="1200" dirty="0" smtClean="0"/>
          </a:br>
          <a:r>
            <a:rPr lang="ru-RU" sz="2500" kern="1200" dirty="0" smtClean="0"/>
            <a:t>В.М. Лебедев</a:t>
          </a:r>
          <a:endParaRPr lang="ru-RU" sz="2500" kern="1200" dirty="0"/>
        </a:p>
      </dsp:txBody>
      <dsp:txXfrm>
        <a:off x="58543" y="58543"/>
        <a:ext cx="3843354" cy="10821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9C4A4-970F-47E3-BE26-847FA73717C9}">
      <dsp:nvSpPr>
        <dsp:cNvPr id="0" name=""/>
        <dsp:cNvSpPr/>
      </dsp:nvSpPr>
      <dsp:spPr>
        <a:xfrm>
          <a:off x="236675" y="80639"/>
          <a:ext cx="3009751" cy="18058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Апелляционная коллегия</a:t>
          </a:r>
          <a:endParaRPr lang="ru-RU" sz="2200" kern="1200" dirty="0"/>
        </a:p>
      </dsp:txBody>
      <dsp:txXfrm>
        <a:off x="236675" y="80639"/>
        <a:ext cx="3009751" cy="1805850"/>
      </dsp:txXfrm>
    </dsp:sp>
    <dsp:sp modelId="{2692E566-2CEB-4E3D-9C2D-576D64A142D9}">
      <dsp:nvSpPr>
        <dsp:cNvPr id="0" name=""/>
        <dsp:cNvSpPr/>
      </dsp:nvSpPr>
      <dsp:spPr>
        <a:xfrm>
          <a:off x="3430442" y="120494"/>
          <a:ext cx="3009751" cy="1805850"/>
        </a:xfrm>
        <a:prstGeom prst="rect">
          <a:avLst/>
        </a:prstGeom>
        <a:solidFill>
          <a:schemeClr val="accent2">
            <a:hueOff val="1545873"/>
            <a:satOff val="-16531"/>
            <a:lumOff val="431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 административным делам</a:t>
          </a:r>
          <a:endParaRPr lang="ru-RU" sz="2200" kern="1200" dirty="0"/>
        </a:p>
      </dsp:txBody>
      <dsp:txXfrm>
        <a:off x="3430442" y="120494"/>
        <a:ext cx="3009751" cy="1805850"/>
      </dsp:txXfrm>
    </dsp:sp>
    <dsp:sp modelId="{D7321B34-66A0-4E98-987F-B18E8E29F500}">
      <dsp:nvSpPr>
        <dsp:cNvPr id="0" name=""/>
        <dsp:cNvSpPr/>
      </dsp:nvSpPr>
      <dsp:spPr>
        <a:xfrm>
          <a:off x="307825" y="2063601"/>
          <a:ext cx="3009751" cy="1805850"/>
        </a:xfrm>
        <a:prstGeom prst="rect">
          <a:avLst/>
        </a:prstGeom>
        <a:solidFill>
          <a:schemeClr val="accent2">
            <a:hueOff val="3091747"/>
            <a:satOff val="-33061"/>
            <a:lumOff val="862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По гражданским делам</a:t>
          </a:r>
          <a:endParaRPr lang="ru-RU" sz="2200" kern="1200"/>
        </a:p>
      </dsp:txBody>
      <dsp:txXfrm>
        <a:off x="307825" y="2063601"/>
        <a:ext cx="3009751" cy="1805850"/>
      </dsp:txXfrm>
    </dsp:sp>
    <dsp:sp modelId="{7568ABA8-6780-43E5-BBEB-FDF3FE80BAD8}">
      <dsp:nvSpPr>
        <dsp:cNvPr id="0" name=""/>
        <dsp:cNvSpPr/>
      </dsp:nvSpPr>
      <dsp:spPr>
        <a:xfrm>
          <a:off x="3438569" y="2063601"/>
          <a:ext cx="3009751" cy="1805850"/>
        </a:xfrm>
        <a:prstGeom prst="rect">
          <a:avLst/>
        </a:prstGeom>
        <a:solidFill>
          <a:schemeClr val="accent2">
            <a:hueOff val="4637620"/>
            <a:satOff val="-49592"/>
            <a:lumOff val="1294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По уголовным делам</a:t>
          </a:r>
          <a:endParaRPr lang="ru-RU" sz="2200" kern="1200"/>
        </a:p>
      </dsp:txBody>
      <dsp:txXfrm>
        <a:off x="3438569" y="2063601"/>
        <a:ext cx="3009751" cy="1805850"/>
      </dsp:txXfrm>
    </dsp:sp>
    <dsp:sp modelId="{F8C68CAB-9626-45E9-B34B-7997B4D2B3F3}">
      <dsp:nvSpPr>
        <dsp:cNvPr id="0" name=""/>
        <dsp:cNvSpPr/>
      </dsp:nvSpPr>
      <dsp:spPr>
        <a:xfrm>
          <a:off x="236675" y="4132125"/>
          <a:ext cx="3009751" cy="1805850"/>
        </a:xfrm>
        <a:prstGeom prst="rect">
          <a:avLst/>
        </a:prstGeom>
        <a:solidFill>
          <a:schemeClr val="accent2">
            <a:hueOff val="6183494"/>
            <a:satOff val="-66122"/>
            <a:lumOff val="1725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По экономическим спорам</a:t>
          </a:r>
          <a:endParaRPr lang="ru-RU" sz="2200" kern="1200"/>
        </a:p>
      </dsp:txBody>
      <dsp:txXfrm>
        <a:off x="236675" y="4132125"/>
        <a:ext cx="3009751" cy="1805850"/>
      </dsp:txXfrm>
    </dsp:sp>
    <dsp:sp modelId="{47BC0B36-AEE0-4F45-AE68-97CA4C9E3FBD}">
      <dsp:nvSpPr>
        <dsp:cNvPr id="0" name=""/>
        <dsp:cNvSpPr/>
      </dsp:nvSpPr>
      <dsp:spPr>
        <a:xfrm>
          <a:off x="3292385" y="4132125"/>
          <a:ext cx="3009751" cy="1805850"/>
        </a:xfrm>
        <a:prstGeom prst="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Дисциплинарная коллегия</a:t>
          </a:r>
          <a:endParaRPr lang="ru-RU" sz="2200" kern="1200" dirty="0"/>
        </a:p>
      </dsp:txBody>
      <dsp:txXfrm>
        <a:off x="3292385" y="4132125"/>
        <a:ext cx="3009751" cy="18058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67A59-60CD-4553-8645-E6F2A7DCF5A5}">
      <dsp:nvSpPr>
        <dsp:cNvPr id="0" name=""/>
        <dsp:cNvSpPr/>
      </dsp:nvSpPr>
      <dsp:spPr>
        <a:xfrm>
          <a:off x="0" y="0"/>
          <a:ext cx="4387625" cy="438762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503942-B09E-461B-91B3-35F67C19F9C1}">
      <dsp:nvSpPr>
        <dsp:cNvPr id="0" name=""/>
        <dsp:cNvSpPr/>
      </dsp:nvSpPr>
      <dsp:spPr>
        <a:xfrm>
          <a:off x="2193812" y="0"/>
          <a:ext cx="6591162" cy="438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Органы конституционного правосудия субъектов РФ</a:t>
          </a:r>
          <a:endParaRPr lang="ru-RU" sz="1500" kern="1200" dirty="0"/>
        </a:p>
      </dsp:txBody>
      <dsp:txXfrm>
        <a:off x="2193812" y="0"/>
        <a:ext cx="6591162" cy="932370"/>
      </dsp:txXfrm>
    </dsp:sp>
    <dsp:sp modelId="{9BF23C33-16CC-476A-BF9D-1CF2F5B8279E}">
      <dsp:nvSpPr>
        <dsp:cNvPr id="0" name=""/>
        <dsp:cNvSpPr/>
      </dsp:nvSpPr>
      <dsp:spPr>
        <a:xfrm>
          <a:off x="575875" y="932370"/>
          <a:ext cx="3235874" cy="323587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0383FE-ADBF-48D9-8E72-E2C94A4CE297}">
      <dsp:nvSpPr>
        <dsp:cNvPr id="0" name=""/>
        <dsp:cNvSpPr/>
      </dsp:nvSpPr>
      <dsp:spPr>
        <a:xfrm>
          <a:off x="2193812" y="932370"/>
          <a:ext cx="6591162" cy="32358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2576456"/>
              <a:satOff val="-27551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Проверяют нормативные правовые акты субъектов РФ, органов местного самоуправления на соответствие конституции (уставу) субъекта РФ</a:t>
          </a:r>
          <a:endParaRPr lang="ru-RU" sz="1500" kern="1200"/>
        </a:p>
      </dsp:txBody>
      <dsp:txXfrm>
        <a:off x="2193812" y="932370"/>
        <a:ext cx="6591162" cy="932370"/>
      </dsp:txXfrm>
    </dsp:sp>
    <dsp:sp modelId="{9364CE3C-2680-4636-AE1E-7AF5B4AA405C}">
      <dsp:nvSpPr>
        <dsp:cNvPr id="0" name=""/>
        <dsp:cNvSpPr/>
      </dsp:nvSpPr>
      <dsp:spPr>
        <a:xfrm>
          <a:off x="1151751" y="1864741"/>
          <a:ext cx="2084122" cy="208412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BEF115-0FAC-4077-8CF9-1FA07E0D3583}">
      <dsp:nvSpPr>
        <dsp:cNvPr id="0" name=""/>
        <dsp:cNvSpPr/>
      </dsp:nvSpPr>
      <dsp:spPr>
        <a:xfrm>
          <a:off x="2193812" y="1864741"/>
          <a:ext cx="6591162" cy="20841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5152912"/>
              <a:satOff val="-55102"/>
              <a:lumOff val="14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Суд субъекта РФ (а не федеральный!)</a:t>
          </a:r>
          <a:endParaRPr lang="ru-RU" sz="1500" kern="1200" dirty="0"/>
        </a:p>
      </dsp:txBody>
      <dsp:txXfrm>
        <a:off x="2193812" y="1864741"/>
        <a:ext cx="6591162" cy="932370"/>
      </dsp:txXfrm>
    </dsp:sp>
    <dsp:sp modelId="{D6BBFC7C-6C3B-4134-BD5D-A3F057560669}">
      <dsp:nvSpPr>
        <dsp:cNvPr id="0" name=""/>
        <dsp:cNvSpPr/>
      </dsp:nvSpPr>
      <dsp:spPr>
        <a:xfrm>
          <a:off x="1727627" y="2797111"/>
          <a:ext cx="932370" cy="93237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645ACD-A318-4A09-9B22-B044F122B737}">
      <dsp:nvSpPr>
        <dsp:cNvPr id="0" name=""/>
        <dsp:cNvSpPr/>
      </dsp:nvSpPr>
      <dsp:spPr>
        <a:xfrm>
          <a:off x="2193812" y="2797111"/>
          <a:ext cx="6591162" cy="9323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7729367"/>
              <a:satOff val="-82653"/>
              <a:lumOff val="2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Финансирование – за счёт бюджета субъекта РФ</a:t>
          </a:r>
          <a:endParaRPr lang="ru-RU" sz="1500" kern="1200"/>
        </a:p>
      </dsp:txBody>
      <dsp:txXfrm>
        <a:off x="2193812" y="2797111"/>
        <a:ext cx="6591162" cy="9323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5E2AA-A9A2-4D04-927C-3631A16A3FCB}">
      <dsp:nvSpPr>
        <dsp:cNvPr id="0" name=""/>
        <dsp:cNvSpPr/>
      </dsp:nvSpPr>
      <dsp:spPr>
        <a:xfrm>
          <a:off x="0" y="103411"/>
          <a:ext cx="7963545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Решение не может быть пересмотрено другим судом!</a:t>
          </a:r>
          <a:endParaRPr lang="ru-RU" sz="2200" kern="1200"/>
        </a:p>
      </dsp:txBody>
      <dsp:txXfrm>
        <a:off x="30157" y="133568"/>
        <a:ext cx="7903231" cy="557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4B3E2-0F1A-443D-ACE6-630C29E3D78A}">
      <dsp:nvSpPr>
        <dsp:cNvPr id="0" name=""/>
        <dsp:cNvSpPr/>
      </dsp:nvSpPr>
      <dsp:spPr>
        <a:xfrm>
          <a:off x="2045331" y="0"/>
          <a:ext cx="4770784" cy="4770784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61E24B-6CAA-49C6-A499-A28DB8E5DBEE}">
      <dsp:nvSpPr>
        <dsp:cNvPr id="0" name=""/>
        <dsp:cNvSpPr/>
      </dsp:nvSpPr>
      <dsp:spPr>
        <a:xfrm>
          <a:off x="4430723" y="477544"/>
          <a:ext cx="3101009" cy="8479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Конституционное</a:t>
          </a:r>
          <a:endParaRPr lang="ru-RU" sz="2100" kern="1200" dirty="0"/>
        </a:p>
      </dsp:txBody>
      <dsp:txXfrm>
        <a:off x="4472116" y="518937"/>
        <a:ext cx="3018223" cy="765146"/>
      </dsp:txXfrm>
    </dsp:sp>
    <dsp:sp modelId="{B32BCAA1-A704-459F-A7A0-3B4B85345551}">
      <dsp:nvSpPr>
        <dsp:cNvPr id="0" name=""/>
        <dsp:cNvSpPr/>
      </dsp:nvSpPr>
      <dsp:spPr>
        <a:xfrm>
          <a:off x="4430723" y="1431468"/>
          <a:ext cx="3101009" cy="8479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134445"/>
              <a:satOff val="-387"/>
              <a:lumOff val="2080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Гражданское</a:t>
          </a:r>
          <a:endParaRPr lang="ru-RU" sz="2100" kern="1200"/>
        </a:p>
      </dsp:txBody>
      <dsp:txXfrm>
        <a:off x="4472116" y="1472861"/>
        <a:ext cx="3018223" cy="765146"/>
      </dsp:txXfrm>
    </dsp:sp>
    <dsp:sp modelId="{DB4A8F4D-014E-4FC5-B079-4CE9ACFE635E}">
      <dsp:nvSpPr>
        <dsp:cNvPr id="0" name=""/>
        <dsp:cNvSpPr/>
      </dsp:nvSpPr>
      <dsp:spPr>
        <a:xfrm>
          <a:off x="4430723" y="2385392"/>
          <a:ext cx="3101009" cy="8479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268891"/>
              <a:satOff val="-773"/>
              <a:lumOff val="4161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Административное</a:t>
          </a:r>
          <a:endParaRPr lang="ru-RU" sz="2100" kern="1200"/>
        </a:p>
      </dsp:txBody>
      <dsp:txXfrm>
        <a:off x="4472116" y="2426785"/>
        <a:ext cx="3018223" cy="765146"/>
      </dsp:txXfrm>
    </dsp:sp>
    <dsp:sp modelId="{2295422D-30BB-4889-B28E-35FC6A46D196}">
      <dsp:nvSpPr>
        <dsp:cNvPr id="0" name=""/>
        <dsp:cNvSpPr/>
      </dsp:nvSpPr>
      <dsp:spPr>
        <a:xfrm>
          <a:off x="4430723" y="3339315"/>
          <a:ext cx="3101009" cy="8479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134445"/>
              <a:satOff val="-387"/>
              <a:lumOff val="2080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Уголовное</a:t>
          </a:r>
          <a:endParaRPr lang="ru-RU" sz="2100" kern="1200"/>
        </a:p>
      </dsp:txBody>
      <dsp:txXfrm>
        <a:off x="4472116" y="3380708"/>
        <a:ext cx="3018223" cy="7651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8244F-7D98-4B20-A9BA-D97463D324A7}">
      <dsp:nvSpPr>
        <dsp:cNvPr id="0" name=""/>
        <dsp:cNvSpPr/>
      </dsp:nvSpPr>
      <dsp:spPr>
        <a:xfrm>
          <a:off x="7022579" y="3942939"/>
          <a:ext cx="209525" cy="897177"/>
        </a:xfrm>
        <a:custGeom>
          <a:avLst/>
          <a:gdLst/>
          <a:ahLst/>
          <a:cxnLst/>
          <a:rect l="0" t="0" r="0" b="0"/>
          <a:pathLst>
            <a:path>
              <a:moveTo>
                <a:pt x="209525" y="0"/>
              </a:moveTo>
              <a:lnTo>
                <a:pt x="0" y="897177"/>
              </a:lnTo>
            </a:path>
          </a:pathLst>
        </a:custGeom>
        <a:noFill/>
        <a:ln w="55000" cap="flat" cmpd="thickThin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92CDB-2796-49DB-A590-52D20E9B99A0}">
      <dsp:nvSpPr>
        <dsp:cNvPr id="0" name=""/>
        <dsp:cNvSpPr/>
      </dsp:nvSpPr>
      <dsp:spPr>
        <a:xfrm>
          <a:off x="8024486" y="2521948"/>
          <a:ext cx="91440" cy="3733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363"/>
              </a:lnTo>
            </a:path>
          </a:pathLst>
        </a:custGeom>
        <a:noFill/>
        <a:ln w="55000" cap="flat" cmpd="thickThin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3FCFD-4494-4EDC-B827-C751AF2C3BD8}">
      <dsp:nvSpPr>
        <dsp:cNvPr id="0" name=""/>
        <dsp:cNvSpPr/>
      </dsp:nvSpPr>
      <dsp:spPr>
        <a:xfrm>
          <a:off x="5742526" y="1047627"/>
          <a:ext cx="2327680" cy="426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92"/>
              </a:lnTo>
              <a:lnTo>
                <a:pt x="2327680" y="206692"/>
              </a:lnTo>
              <a:lnTo>
                <a:pt x="2327680" y="426694"/>
              </a:lnTo>
            </a:path>
          </a:pathLst>
        </a:custGeom>
        <a:noFill/>
        <a:ln w="55000" cap="flat" cmpd="thickThin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13025-056B-4FB3-8B61-C07226DDF9C3}">
      <dsp:nvSpPr>
        <dsp:cNvPr id="0" name=""/>
        <dsp:cNvSpPr/>
      </dsp:nvSpPr>
      <dsp:spPr>
        <a:xfrm>
          <a:off x="4329811" y="4017729"/>
          <a:ext cx="424687" cy="794960"/>
        </a:xfrm>
        <a:custGeom>
          <a:avLst/>
          <a:gdLst/>
          <a:ahLst/>
          <a:cxnLst/>
          <a:rect l="0" t="0" r="0" b="0"/>
          <a:pathLst>
            <a:path>
              <a:moveTo>
                <a:pt x="424687" y="0"/>
              </a:moveTo>
              <a:lnTo>
                <a:pt x="0" y="794960"/>
              </a:lnTo>
            </a:path>
          </a:pathLst>
        </a:custGeom>
        <a:noFill/>
        <a:ln w="55000" cap="flat" cmpd="thickThin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6573B-377B-4288-8EEE-7C0A9943ADD1}">
      <dsp:nvSpPr>
        <dsp:cNvPr id="0" name=""/>
        <dsp:cNvSpPr/>
      </dsp:nvSpPr>
      <dsp:spPr>
        <a:xfrm>
          <a:off x="5546880" y="2570045"/>
          <a:ext cx="91440" cy="400057"/>
        </a:xfrm>
        <a:custGeom>
          <a:avLst/>
          <a:gdLst/>
          <a:ahLst/>
          <a:cxnLst/>
          <a:rect l="0" t="0" r="0" b="0"/>
          <a:pathLst>
            <a:path>
              <a:moveTo>
                <a:pt x="46579" y="0"/>
              </a:moveTo>
              <a:lnTo>
                <a:pt x="46579" y="180055"/>
              </a:lnTo>
              <a:lnTo>
                <a:pt x="45720" y="180055"/>
              </a:lnTo>
              <a:lnTo>
                <a:pt x="45720" y="400057"/>
              </a:lnTo>
            </a:path>
          </a:pathLst>
        </a:custGeom>
        <a:noFill/>
        <a:ln w="55000" cap="flat" cmpd="thickThin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596A9-D4DA-4C2B-B0CD-42F1535C693A}">
      <dsp:nvSpPr>
        <dsp:cNvPr id="0" name=""/>
        <dsp:cNvSpPr/>
      </dsp:nvSpPr>
      <dsp:spPr>
        <a:xfrm>
          <a:off x="5593459" y="1047627"/>
          <a:ext cx="149066" cy="474791"/>
        </a:xfrm>
        <a:custGeom>
          <a:avLst/>
          <a:gdLst/>
          <a:ahLst/>
          <a:cxnLst/>
          <a:rect l="0" t="0" r="0" b="0"/>
          <a:pathLst>
            <a:path>
              <a:moveTo>
                <a:pt x="149066" y="0"/>
              </a:moveTo>
              <a:lnTo>
                <a:pt x="149066" y="254789"/>
              </a:lnTo>
              <a:lnTo>
                <a:pt x="0" y="254789"/>
              </a:lnTo>
              <a:lnTo>
                <a:pt x="0" y="474791"/>
              </a:lnTo>
            </a:path>
          </a:pathLst>
        </a:custGeom>
        <a:noFill/>
        <a:ln w="55000" cap="flat" cmpd="thickThin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B5B3B-489A-459A-8031-AFE121D74050}">
      <dsp:nvSpPr>
        <dsp:cNvPr id="0" name=""/>
        <dsp:cNvSpPr/>
      </dsp:nvSpPr>
      <dsp:spPr>
        <a:xfrm>
          <a:off x="2296849" y="2521948"/>
          <a:ext cx="198211" cy="971967"/>
        </a:xfrm>
        <a:custGeom>
          <a:avLst/>
          <a:gdLst/>
          <a:ahLst/>
          <a:cxnLst/>
          <a:rect l="0" t="0" r="0" b="0"/>
          <a:pathLst>
            <a:path>
              <a:moveTo>
                <a:pt x="198211" y="0"/>
              </a:moveTo>
              <a:lnTo>
                <a:pt x="0" y="971967"/>
              </a:lnTo>
            </a:path>
          </a:pathLst>
        </a:custGeom>
        <a:noFill/>
        <a:ln w="55000" cap="flat" cmpd="thickThin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3C30F-9546-4F95-A26D-7DC1387025EB}">
      <dsp:nvSpPr>
        <dsp:cNvPr id="0" name=""/>
        <dsp:cNvSpPr/>
      </dsp:nvSpPr>
      <dsp:spPr>
        <a:xfrm>
          <a:off x="3333161" y="1047627"/>
          <a:ext cx="2409364" cy="426694"/>
        </a:xfrm>
        <a:custGeom>
          <a:avLst/>
          <a:gdLst/>
          <a:ahLst/>
          <a:cxnLst/>
          <a:rect l="0" t="0" r="0" b="0"/>
          <a:pathLst>
            <a:path>
              <a:moveTo>
                <a:pt x="2409364" y="0"/>
              </a:moveTo>
              <a:lnTo>
                <a:pt x="2409364" y="206692"/>
              </a:lnTo>
              <a:lnTo>
                <a:pt x="0" y="206692"/>
              </a:lnTo>
              <a:lnTo>
                <a:pt x="0" y="426694"/>
              </a:lnTo>
            </a:path>
          </a:pathLst>
        </a:custGeom>
        <a:noFill/>
        <a:ln w="55000" cap="flat" cmpd="thickThin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01764-73B8-409B-9733-E2376F564DD4}">
      <dsp:nvSpPr>
        <dsp:cNvPr id="0" name=""/>
        <dsp:cNvSpPr/>
      </dsp:nvSpPr>
      <dsp:spPr>
        <a:xfrm>
          <a:off x="81337" y="138021"/>
          <a:ext cx="2095254" cy="104762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Конституционный Суд РФ</a:t>
          </a:r>
          <a:endParaRPr lang="ru-RU" sz="1800" kern="1200" dirty="0"/>
        </a:p>
      </dsp:txBody>
      <dsp:txXfrm>
        <a:off x="81337" y="138021"/>
        <a:ext cx="2095254" cy="1047627"/>
      </dsp:txXfrm>
    </dsp:sp>
    <dsp:sp modelId="{DA04E006-E8E5-4D94-818B-367F023B184B}">
      <dsp:nvSpPr>
        <dsp:cNvPr id="0" name=""/>
        <dsp:cNvSpPr/>
      </dsp:nvSpPr>
      <dsp:spPr>
        <a:xfrm>
          <a:off x="4694898" y="0"/>
          <a:ext cx="2095254" cy="104762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Верховный Суд РФ</a:t>
          </a:r>
          <a:endParaRPr lang="ru-RU" sz="1800" kern="1200" dirty="0"/>
        </a:p>
      </dsp:txBody>
      <dsp:txXfrm>
        <a:off x="4694898" y="0"/>
        <a:ext cx="2095254" cy="1047627"/>
      </dsp:txXfrm>
    </dsp:sp>
    <dsp:sp modelId="{1AF9BB50-FB3A-4F03-BC9B-CB0052543F6B}">
      <dsp:nvSpPr>
        <dsp:cNvPr id="0" name=""/>
        <dsp:cNvSpPr/>
      </dsp:nvSpPr>
      <dsp:spPr>
        <a:xfrm>
          <a:off x="2285534" y="1474321"/>
          <a:ext cx="2095254" cy="1047627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Окружные (флотские) военные суды</a:t>
          </a:r>
          <a:endParaRPr lang="ru-RU" sz="1800" kern="1200" dirty="0"/>
        </a:p>
      </dsp:txBody>
      <dsp:txXfrm>
        <a:off x="2285534" y="1474321"/>
        <a:ext cx="2095254" cy="1047627"/>
      </dsp:txXfrm>
    </dsp:sp>
    <dsp:sp modelId="{978C1700-6460-4A2B-A5AF-BCFFC75D95F3}">
      <dsp:nvSpPr>
        <dsp:cNvPr id="0" name=""/>
        <dsp:cNvSpPr/>
      </dsp:nvSpPr>
      <dsp:spPr>
        <a:xfrm>
          <a:off x="2296849" y="2970102"/>
          <a:ext cx="2095254" cy="1047627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Гарнизонные военные суды</a:t>
          </a:r>
          <a:endParaRPr lang="ru-RU" sz="1800" kern="1200" dirty="0"/>
        </a:p>
      </dsp:txBody>
      <dsp:txXfrm>
        <a:off x="2296849" y="2970102"/>
        <a:ext cx="2095254" cy="1047627"/>
      </dsp:txXfrm>
    </dsp:sp>
    <dsp:sp modelId="{145BCDD2-EC5E-4EF0-BCF6-78C3C0EC8333}">
      <dsp:nvSpPr>
        <dsp:cNvPr id="0" name=""/>
        <dsp:cNvSpPr/>
      </dsp:nvSpPr>
      <dsp:spPr>
        <a:xfrm>
          <a:off x="4545832" y="1522418"/>
          <a:ext cx="2095254" cy="1047627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Верховные суды республик, суды субъектов</a:t>
          </a:r>
          <a:endParaRPr lang="ru-RU" sz="1800" kern="1200" dirty="0"/>
        </a:p>
      </dsp:txBody>
      <dsp:txXfrm>
        <a:off x="4545832" y="1522418"/>
        <a:ext cx="2095254" cy="1047627"/>
      </dsp:txXfrm>
    </dsp:sp>
    <dsp:sp modelId="{251E2494-0F12-449E-92AB-3B74CFBBD0A4}">
      <dsp:nvSpPr>
        <dsp:cNvPr id="0" name=""/>
        <dsp:cNvSpPr/>
      </dsp:nvSpPr>
      <dsp:spPr>
        <a:xfrm>
          <a:off x="4544973" y="2970102"/>
          <a:ext cx="2095254" cy="1047627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Районные суды</a:t>
          </a:r>
          <a:endParaRPr lang="ru-RU" sz="1800" kern="1200" dirty="0"/>
        </a:p>
      </dsp:txBody>
      <dsp:txXfrm>
        <a:off x="4544973" y="2970102"/>
        <a:ext cx="2095254" cy="1047627"/>
      </dsp:txXfrm>
    </dsp:sp>
    <dsp:sp modelId="{D1934F67-378A-4151-90F9-5D5953874F9A}">
      <dsp:nvSpPr>
        <dsp:cNvPr id="0" name=""/>
        <dsp:cNvSpPr/>
      </dsp:nvSpPr>
      <dsp:spPr>
        <a:xfrm>
          <a:off x="4329811" y="4203369"/>
          <a:ext cx="2395106" cy="1218641"/>
        </a:xfrm>
        <a:prstGeom prst="rect">
          <a:avLst/>
        </a:prstGeom>
        <a:solidFill>
          <a:schemeClr val="accent1"/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Мировой суд</a:t>
          </a:r>
          <a:endParaRPr lang="ru-RU" sz="1800" kern="1200" dirty="0"/>
        </a:p>
      </dsp:txBody>
      <dsp:txXfrm>
        <a:off x="4329811" y="4203369"/>
        <a:ext cx="2395106" cy="1218641"/>
      </dsp:txXfrm>
    </dsp:sp>
    <dsp:sp modelId="{1C5C0847-0DD5-4612-92E2-E696CF7CE6D6}">
      <dsp:nvSpPr>
        <dsp:cNvPr id="0" name=""/>
        <dsp:cNvSpPr/>
      </dsp:nvSpPr>
      <dsp:spPr>
        <a:xfrm>
          <a:off x="7022579" y="1474321"/>
          <a:ext cx="2095254" cy="1047627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Федеральный арбитражный суд округа</a:t>
          </a:r>
          <a:endParaRPr lang="ru-RU" sz="1800" kern="1200" dirty="0"/>
        </a:p>
      </dsp:txBody>
      <dsp:txXfrm>
        <a:off x="7022579" y="1474321"/>
        <a:ext cx="2095254" cy="1047627"/>
      </dsp:txXfrm>
    </dsp:sp>
    <dsp:sp modelId="{AF4D22D3-2D52-48AA-9A55-68938C686568}">
      <dsp:nvSpPr>
        <dsp:cNvPr id="0" name=""/>
        <dsp:cNvSpPr/>
      </dsp:nvSpPr>
      <dsp:spPr>
        <a:xfrm>
          <a:off x="7022579" y="2895312"/>
          <a:ext cx="2095254" cy="1047627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Арбитражный апелляционный суд</a:t>
          </a:r>
          <a:endParaRPr lang="ru-RU" sz="1800" kern="1200" dirty="0"/>
        </a:p>
      </dsp:txBody>
      <dsp:txXfrm>
        <a:off x="7022579" y="2895312"/>
        <a:ext cx="2095254" cy="1047627"/>
      </dsp:txXfrm>
    </dsp:sp>
    <dsp:sp modelId="{DEC07C06-BC81-4819-943F-83F5E96EA711}">
      <dsp:nvSpPr>
        <dsp:cNvPr id="0" name=""/>
        <dsp:cNvSpPr/>
      </dsp:nvSpPr>
      <dsp:spPr>
        <a:xfrm>
          <a:off x="7022579" y="4316303"/>
          <a:ext cx="2095254" cy="1047627"/>
        </a:xfrm>
        <a:prstGeom prst="rect">
          <a:avLst/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Арбитражный суд субъекта</a:t>
          </a:r>
          <a:endParaRPr lang="ru-RU" sz="1800" kern="1200" dirty="0"/>
        </a:p>
      </dsp:txBody>
      <dsp:txXfrm>
        <a:off x="7022579" y="4316303"/>
        <a:ext cx="2095254" cy="1047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E3E85-3837-4F01-A105-D88AD1494218}">
      <dsp:nvSpPr>
        <dsp:cNvPr id="0" name=""/>
        <dsp:cNvSpPr/>
      </dsp:nvSpPr>
      <dsp:spPr>
        <a:xfrm>
          <a:off x="285" y="20568"/>
          <a:ext cx="2339180" cy="116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Конституционный (уставный) суд субъекта</a:t>
          </a:r>
          <a:endParaRPr lang="ru-RU" sz="2000" kern="1200" dirty="0"/>
        </a:p>
      </dsp:txBody>
      <dsp:txXfrm>
        <a:off x="285" y="20568"/>
        <a:ext cx="2339180" cy="11695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759A7-CEBA-43F1-A5E4-142259C269CB}">
      <dsp:nvSpPr>
        <dsp:cNvPr id="0" name=""/>
        <dsp:cNvSpPr/>
      </dsp:nvSpPr>
      <dsp:spPr>
        <a:xfrm>
          <a:off x="1674752" y="33676"/>
          <a:ext cx="2857499" cy="1714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Председатель – В.Д. </a:t>
          </a:r>
          <a:r>
            <a:rPr lang="ru-RU" sz="2200" kern="1200" dirty="0" err="1" smtClean="0"/>
            <a:t>Зорькин</a:t>
          </a:r>
          <a:endParaRPr lang="ru-RU" sz="2200" kern="1200" dirty="0"/>
        </a:p>
      </dsp:txBody>
      <dsp:txXfrm>
        <a:off x="1674752" y="33676"/>
        <a:ext cx="2857499" cy="1714500"/>
      </dsp:txXfrm>
    </dsp:sp>
    <dsp:sp modelId="{ECEBCD71-DE97-4EED-87BF-B47E1C0F4DCB}">
      <dsp:nvSpPr>
        <dsp:cNvPr id="0" name=""/>
        <dsp:cNvSpPr/>
      </dsp:nvSpPr>
      <dsp:spPr>
        <a:xfrm>
          <a:off x="3103559" y="1872203"/>
          <a:ext cx="2857499" cy="1714500"/>
        </a:xfrm>
        <a:prstGeom prst="rect">
          <a:avLst/>
        </a:prstGeom>
        <a:solidFill>
          <a:schemeClr val="accent5">
            <a:hueOff val="-836761"/>
            <a:satOff val="6849"/>
            <a:lumOff val="-111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Заместители председателя</a:t>
          </a:r>
          <a:endParaRPr lang="ru-RU" sz="2200" kern="1200"/>
        </a:p>
      </dsp:txBody>
      <dsp:txXfrm>
        <a:off x="3103559" y="1872203"/>
        <a:ext cx="2857499" cy="1714500"/>
      </dsp:txXfrm>
    </dsp:sp>
    <dsp:sp modelId="{89FAB1DD-1462-4360-A769-69D99D1D8BA8}">
      <dsp:nvSpPr>
        <dsp:cNvPr id="0" name=""/>
        <dsp:cNvSpPr/>
      </dsp:nvSpPr>
      <dsp:spPr>
        <a:xfrm>
          <a:off x="6286500" y="2281386"/>
          <a:ext cx="2857499" cy="1714500"/>
        </a:xfrm>
        <a:prstGeom prst="rect">
          <a:avLst/>
        </a:prstGeom>
        <a:solidFill>
          <a:schemeClr val="accent5">
            <a:hueOff val="-1673522"/>
            <a:satOff val="13698"/>
            <a:lumOff val="-222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Секретариат</a:t>
          </a:r>
          <a:endParaRPr lang="ru-RU" sz="2200" kern="1200"/>
        </a:p>
      </dsp:txBody>
      <dsp:txXfrm>
        <a:off x="6286500" y="2281386"/>
        <a:ext cx="2857499" cy="1714500"/>
      </dsp:txXfrm>
    </dsp:sp>
    <dsp:sp modelId="{91981D34-0D5C-4F60-8D1E-7F1A4FEB4D58}">
      <dsp:nvSpPr>
        <dsp:cNvPr id="0" name=""/>
        <dsp:cNvSpPr/>
      </dsp:nvSpPr>
      <dsp:spPr>
        <a:xfrm>
          <a:off x="0" y="2225402"/>
          <a:ext cx="2857499" cy="1714500"/>
        </a:xfrm>
        <a:prstGeom prst="rect">
          <a:avLst/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Управление государственной службы и кадров</a:t>
          </a:r>
          <a:endParaRPr lang="ru-RU" sz="2200" kern="1200" dirty="0"/>
        </a:p>
      </dsp:txBody>
      <dsp:txXfrm>
        <a:off x="0" y="2225402"/>
        <a:ext cx="2857499" cy="1714500"/>
      </dsp:txXfrm>
    </dsp:sp>
    <dsp:sp modelId="{8D488AE6-8BFB-4D32-9789-C64C74B649E0}">
      <dsp:nvSpPr>
        <dsp:cNvPr id="0" name=""/>
        <dsp:cNvSpPr/>
      </dsp:nvSpPr>
      <dsp:spPr>
        <a:xfrm>
          <a:off x="9886" y="4122736"/>
          <a:ext cx="2857499" cy="1714500"/>
        </a:xfrm>
        <a:prstGeom prst="rect">
          <a:avLst/>
        </a:prstGeom>
        <a:solidFill>
          <a:schemeClr val="accent5">
            <a:hueOff val="-3347044"/>
            <a:satOff val="27395"/>
            <a:lumOff val="-444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Финансовое управление</a:t>
          </a:r>
          <a:endParaRPr lang="ru-RU" sz="2200" kern="1200"/>
        </a:p>
      </dsp:txBody>
      <dsp:txXfrm>
        <a:off x="9886" y="4122736"/>
        <a:ext cx="2857499" cy="1714500"/>
      </dsp:txXfrm>
    </dsp:sp>
    <dsp:sp modelId="{FC4FDBB5-233F-4CC0-961B-F44AAD8E3F9B}">
      <dsp:nvSpPr>
        <dsp:cNvPr id="0" name=""/>
        <dsp:cNvSpPr/>
      </dsp:nvSpPr>
      <dsp:spPr>
        <a:xfrm>
          <a:off x="6286500" y="4299964"/>
          <a:ext cx="2857499" cy="1714500"/>
        </a:xfrm>
        <a:prstGeom prst="rect">
          <a:avLst/>
        </a:prstGeom>
        <a:solidFill>
          <a:schemeClr val="accent5">
            <a:hueOff val="-4183805"/>
            <a:satOff val="34244"/>
            <a:lumOff val="-555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Управление</a:t>
          </a:r>
          <a:endParaRPr lang="ru-RU" sz="2200" kern="1200"/>
        </a:p>
      </dsp:txBody>
      <dsp:txXfrm>
        <a:off x="6286500" y="4299964"/>
        <a:ext cx="2857499" cy="1714500"/>
      </dsp:txXfrm>
    </dsp:sp>
    <dsp:sp modelId="{F1379804-9638-4858-84E4-478BFF11E81F}">
      <dsp:nvSpPr>
        <dsp:cNvPr id="0" name=""/>
        <dsp:cNvSpPr/>
      </dsp:nvSpPr>
      <dsp:spPr>
        <a:xfrm>
          <a:off x="3143250" y="4225652"/>
          <a:ext cx="2857499" cy="1714500"/>
        </a:xfrm>
        <a:prstGeom prst="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Представительство КС РФ в Москве</a:t>
          </a:r>
          <a:endParaRPr lang="ru-RU" sz="2200" kern="1200"/>
        </a:p>
      </dsp:txBody>
      <dsp:txXfrm>
        <a:off x="3143250" y="4225652"/>
        <a:ext cx="2857499" cy="1714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427CE-535D-41A5-90E9-1D25FA971C42}">
      <dsp:nvSpPr>
        <dsp:cNvPr id="0" name=""/>
        <dsp:cNvSpPr/>
      </dsp:nvSpPr>
      <dsp:spPr>
        <a:xfrm>
          <a:off x="861737" y="2423"/>
          <a:ext cx="3098155" cy="18588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Конституционный контроль</a:t>
          </a:r>
          <a:endParaRPr lang="ru-RU" sz="1900" kern="1200"/>
        </a:p>
      </dsp:txBody>
      <dsp:txXfrm>
        <a:off x="861737" y="2423"/>
        <a:ext cx="3098155" cy="1858893"/>
      </dsp:txXfrm>
    </dsp:sp>
    <dsp:sp modelId="{0106FD9F-1BC3-4D1B-959B-D3EA733B11F3}">
      <dsp:nvSpPr>
        <dsp:cNvPr id="0" name=""/>
        <dsp:cNvSpPr/>
      </dsp:nvSpPr>
      <dsp:spPr>
        <a:xfrm>
          <a:off x="4269707" y="2423"/>
          <a:ext cx="3098155" cy="1858893"/>
        </a:xfrm>
        <a:prstGeom prst="rect">
          <a:avLst/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Споры о компетенции</a:t>
          </a:r>
          <a:endParaRPr lang="ru-RU" sz="1900" kern="1200"/>
        </a:p>
      </dsp:txBody>
      <dsp:txXfrm>
        <a:off x="4269707" y="2423"/>
        <a:ext cx="3098155" cy="1858893"/>
      </dsp:txXfrm>
    </dsp:sp>
    <dsp:sp modelId="{95C2C450-31D0-4F37-98E2-41E1380F8647}">
      <dsp:nvSpPr>
        <dsp:cNvPr id="0" name=""/>
        <dsp:cNvSpPr/>
      </dsp:nvSpPr>
      <dsp:spPr>
        <a:xfrm>
          <a:off x="861737" y="2171131"/>
          <a:ext cx="3098155" cy="1858893"/>
        </a:xfrm>
        <a:prstGeom prst="rect">
          <a:avLst/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Даёт толкование Конституции РФ</a:t>
          </a:r>
          <a:endParaRPr lang="ru-RU" sz="1900" kern="1200"/>
        </a:p>
      </dsp:txBody>
      <dsp:txXfrm>
        <a:off x="861737" y="2171131"/>
        <a:ext cx="3098155" cy="1858893"/>
      </dsp:txXfrm>
    </dsp:sp>
    <dsp:sp modelId="{75238CD6-4BC1-4190-823D-D9C4D8C79FD4}">
      <dsp:nvSpPr>
        <dsp:cNvPr id="0" name=""/>
        <dsp:cNvSpPr/>
      </dsp:nvSpPr>
      <dsp:spPr>
        <a:xfrm>
          <a:off x="4269707" y="2171131"/>
          <a:ext cx="3098155" cy="1858893"/>
        </a:xfrm>
        <a:prstGeom prst="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Даёт заключение о соблюдении порядка выдвижения обвинения против Президента РФ</a:t>
          </a:r>
          <a:endParaRPr lang="ru-RU" sz="1900" kern="1200"/>
        </a:p>
      </dsp:txBody>
      <dsp:txXfrm>
        <a:off x="4269707" y="2171131"/>
        <a:ext cx="3098155" cy="18588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AC6C2-1149-49ED-84BF-92416138297F}">
      <dsp:nvSpPr>
        <dsp:cNvPr id="0" name=""/>
        <dsp:cNvSpPr/>
      </dsp:nvSpPr>
      <dsp:spPr>
        <a:xfrm>
          <a:off x="4173502" y="3213862"/>
          <a:ext cx="523548" cy="562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774" y="0"/>
              </a:lnTo>
              <a:lnTo>
                <a:pt x="261774" y="562815"/>
              </a:lnTo>
              <a:lnTo>
                <a:pt x="523548" y="562815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51C50-2AAC-40D7-B694-ED52661067FD}">
      <dsp:nvSpPr>
        <dsp:cNvPr id="0" name=""/>
        <dsp:cNvSpPr/>
      </dsp:nvSpPr>
      <dsp:spPr>
        <a:xfrm>
          <a:off x="4173502" y="2651047"/>
          <a:ext cx="523548" cy="562815"/>
        </a:xfrm>
        <a:custGeom>
          <a:avLst/>
          <a:gdLst/>
          <a:ahLst/>
          <a:cxnLst/>
          <a:rect l="0" t="0" r="0" b="0"/>
          <a:pathLst>
            <a:path>
              <a:moveTo>
                <a:pt x="0" y="562815"/>
              </a:moveTo>
              <a:lnTo>
                <a:pt x="261774" y="562815"/>
              </a:lnTo>
              <a:lnTo>
                <a:pt x="261774" y="0"/>
              </a:lnTo>
              <a:lnTo>
                <a:pt x="523548" y="0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5BD8A-E358-4723-AE25-B6FAE411C4EB}">
      <dsp:nvSpPr>
        <dsp:cNvPr id="0" name=""/>
        <dsp:cNvSpPr/>
      </dsp:nvSpPr>
      <dsp:spPr>
        <a:xfrm>
          <a:off x="4173502" y="962601"/>
          <a:ext cx="523548" cy="562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774" y="0"/>
              </a:lnTo>
              <a:lnTo>
                <a:pt x="261774" y="562815"/>
              </a:lnTo>
              <a:lnTo>
                <a:pt x="523548" y="562815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C2A31-5A35-41B6-B02A-6CBB53676302}">
      <dsp:nvSpPr>
        <dsp:cNvPr id="0" name=""/>
        <dsp:cNvSpPr/>
      </dsp:nvSpPr>
      <dsp:spPr>
        <a:xfrm>
          <a:off x="4173502" y="399786"/>
          <a:ext cx="523548" cy="562815"/>
        </a:xfrm>
        <a:custGeom>
          <a:avLst/>
          <a:gdLst/>
          <a:ahLst/>
          <a:cxnLst/>
          <a:rect l="0" t="0" r="0" b="0"/>
          <a:pathLst>
            <a:path>
              <a:moveTo>
                <a:pt x="0" y="562815"/>
              </a:moveTo>
              <a:lnTo>
                <a:pt x="261774" y="562815"/>
              </a:lnTo>
              <a:lnTo>
                <a:pt x="261774" y="0"/>
              </a:lnTo>
              <a:lnTo>
                <a:pt x="523548" y="0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6EA33-9081-4DE6-899A-A1F7A0E7C3B6}">
      <dsp:nvSpPr>
        <dsp:cNvPr id="0" name=""/>
        <dsp:cNvSpPr/>
      </dsp:nvSpPr>
      <dsp:spPr>
        <a:xfrm>
          <a:off x="1555757" y="563395"/>
          <a:ext cx="2617744" cy="7984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По связи с делом</a:t>
          </a:r>
          <a:endParaRPr lang="ru-RU" sz="2200" kern="1200"/>
        </a:p>
      </dsp:txBody>
      <dsp:txXfrm>
        <a:off x="1555757" y="563395"/>
        <a:ext cx="2617744" cy="798412"/>
      </dsp:txXfrm>
    </dsp:sp>
    <dsp:sp modelId="{70A7F0A2-F25D-4FED-8F17-4E3AB03C2742}">
      <dsp:nvSpPr>
        <dsp:cNvPr id="0" name=""/>
        <dsp:cNvSpPr/>
      </dsp:nvSpPr>
      <dsp:spPr>
        <a:xfrm>
          <a:off x="4697050" y="580"/>
          <a:ext cx="2617744" cy="7984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Конкретный</a:t>
          </a:r>
          <a:endParaRPr lang="ru-RU" sz="2200" kern="1200" dirty="0"/>
        </a:p>
      </dsp:txBody>
      <dsp:txXfrm>
        <a:off x="4697050" y="580"/>
        <a:ext cx="2617744" cy="798412"/>
      </dsp:txXfrm>
    </dsp:sp>
    <dsp:sp modelId="{0AF08429-B30F-48D9-8033-FBFC5BB62AFA}">
      <dsp:nvSpPr>
        <dsp:cNvPr id="0" name=""/>
        <dsp:cNvSpPr/>
      </dsp:nvSpPr>
      <dsp:spPr>
        <a:xfrm>
          <a:off x="4697050" y="1126210"/>
          <a:ext cx="2617744" cy="7984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Абстрактный</a:t>
          </a:r>
          <a:endParaRPr lang="ru-RU" sz="2200" kern="1200"/>
        </a:p>
      </dsp:txBody>
      <dsp:txXfrm>
        <a:off x="4697050" y="1126210"/>
        <a:ext cx="2617744" cy="798412"/>
      </dsp:txXfrm>
    </dsp:sp>
    <dsp:sp modelId="{9A8630F6-53A1-401D-BC6D-F46D19733B52}">
      <dsp:nvSpPr>
        <dsp:cNvPr id="0" name=""/>
        <dsp:cNvSpPr/>
      </dsp:nvSpPr>
      <dsp:spPr>
        <a:xfrm>
          <a:off x="1555757" y="2814656"/>
          <a:ext cx="2617744" cy="7984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По времени</a:t>
          </a:r>
          <a:endParaRPr lang="ru-RU" sz="2200" kern="1200"/>
        </a:p>
      </dsp:txBody>
      <dsp:txXfrm>
        <a:off x="1555757" y="2814656"/>
        <a:ext cx="2617744" cy="798412"/>
      </dsp:txXfrm>
    </dsp:sp>
    <dsp:sp modelId="{AC87448C-F359-47C3-AA1B-5ED10D3446A8}">
      <dsp:nvSpPr>
        <dsp:cNvPr id="0" name=""/>
        <dsp:cNvSpPr/>
      </dsp:nvSpPr>
      <dsp:spPr>
        <a:xfrm>
          <a:off x="4697050" y="2251841"/>
          <a:ext cx="2617744" cy="7984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Предварительный</a:t>
          </a:r>
          <a:endParaRPr lang="ru-RU" sz="2200" kern="1200"/>
        </a:p>
      </dsp:txBody>
      <dsp:txXfrm>
        <a:off x="4697050" y="2251841"/>
        <a:ext cx="2617744" cy="798412"/>
      </dsp:txXfrm>
    </dsp:sp>
    <dsp:sp modelId="{8E36BA9A-9290-4241-AD29-A8410DDD725E}">
      <dsp:nvSpPr>
        <dsp:cNvPr id="0" name=""/>
        <dsp:cNvSpPr/>
      </dsp:nvSpPr>
      <dsp:spPr>
        <a:xfrm>
          <a:off x="4697050" y="3377471"/>
          <a:ext cx="2617744" cy="7984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Последующий</a:t>
          </a:r>
          <a:endParaRPr lang="ru-RU" sz="2200" kern="1200"/>
        </a:p>
      </dsp:txBody>
      <dsp:txXfrm>
        <a:off x="4697050" y="3377471"/>
        <a:ext cx="2617744" cy="7984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A9FCC-9DF3-46EC-A3ED-8A815092A160}">
      <dsp:nvSpPr>
        <dsp:cNvPr id="0" name=""/>
        <dsp:cNvSpPr/>
      </dsp:nvSpPr>
      <dsp:spPr>
        <a:xfrm>
          <a:off x="0" y="0"/>
          <a:ext cx="8229600" cy="758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По запросам:</a:t>
          </a:r>
          <a:endParaRPr lang="ru-RU" sz="2700" kern="1200"/>
        </a:p>
      </dsp:txBody>
      <dsp:txXfrm>
        <a:off x="37010" y="37010"/>
        <a:ext cx="8155580" cy="684140"/>
      </dsp:txXfrm>
    </dsp:sp>
    <dsp:sp modelId="{AFB62E5C-7A95-4986-B96E-6AD7E0B4EF56}">
      <dsp:nvSpPr>
        <dsp:cNvPr id="0" name=""/>
        <dsp:cNvSpPr/>
      </dsp:nvSpPr>
      <dsp:spPr>
        <a:xfrm>
          <a:off x="0" y="759422"/>
          <a:ext cx="8229600" cy="413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smtClean="0"/>
            <a:t>Президента РФ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Совета Федерации 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smtClean="0"/>
            <a:t>1/5 членов Совета Федерации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smtClean="0"/>
            <a:t>Государственной Думы 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smtClean="0"/>
            <a:t>1/5 депутатов Государственной думы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smtClean="0"/>
            <a:t>Правительства РФ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smtClean="0"/>
            <a:t>ВС РФ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smtClean="0"/>
            <a:t>Органы законодательной власти субъектов РФ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smtClean="0"/>
            <a:t>Органы исполнительной власти субъектов РФ</a:t>
          </a:r>
          <a:endParaRPr lang="ru-RU" sz="2100" kern="1200"/>
        </a:p>
      </dsp:txBody>
      <dsp:txXfrm>
        <a:off x="0" y="759422"/>
        <a:ext cx="8229600" cy="41358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FBE14-E400-4857-AB77-0BFBAB1DBFA8}">
      <dsp:nvSpPr>
        <dsp:cNvPr id="0" name=""/>
        <dsp:cNvSpPr/>
      </dsp:nvSpPr>
      <dsp:spPr>
        <a:xfrm>
          <a:off x="0" y="102080"/>
          <a:ext cx="8229600" cy="786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Объекты</a:t>
          </a:r>
          <a:endParaRPr lang="ru-RU" sz="2800" kern="1200"/>
        </a:p>
      </dsp:txBody>
      <dsp:txXfrm>
        <a:off x="38381" y="140461"/>
        <a:ext cx="8152838" cy="709478"/>
      </dsp:txXfrm>
    </dsp:sp>
    <dsp:sp modelId="{26E5D07B-5D03-4253-8847-BBFB27F5B39C}">
      <dsp:nvSpPr>
        <dsp:cNvPr id="0" name=""/>
        <dsp:cNvSpPr/>
      </dsp:nvSpPr>
      <dsp:spPr>
        <a:xfrm>
          <a:off x="0" y="888321"/>
          <a:ext cx="8229600" cy="353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smtClean="0"/>
            <a:t>Федеральный законы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smtClean="0"/>
            <a:t>Акты Президента РФ, СФ РФ, ГД РФ, Правительства РФ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smtClean="0"/>
            <a:t>Конституции, уставы, законы и иные нормативные акты субъектов РФ (изданные по вопросам ведения РФ или субъектов РФ)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Договоры между органами государственной власти РФ и субъектов РФ либо между субъектами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НЕ вступившие в силу международные договоры</a:t>
          </a:r>
          <a:endParaRPr lang="ru-RU" sz="2200" kern="1200" dirty="0"/>
        </a:p>
      </dsp:txBody>
      <dsp:txXfrm>
        <a:off x="0" y="888321"/>
        <a:ext cx="8229600" cy="3535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149C-9226-47BF-9335-24511565D361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0FEC6-3F85-40B8-BF0D-C05E1515FE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1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5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18C28A-E87F-40F3-9B5E-9B9B4341DAAC}" type="datetime1">
              <a:rPr lang="ru-RU" smtClean="0"/>
              <a:pPr>
                <a:defRPr/>
              </a:pPr>
              <a:t>17.02.2016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AD3076-0768-4C02-A2E1-480C38787E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79D1-9DD2-4BFB-81A8-3DAF22A264F4}" type="datetime1">
              <a:rPr lang="ru-RU" smtClean="0"/>
              <a:pPr>
                <a:defRPr/>
              </a:pPr>
              <a:t>17.02.2016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9DCE-0819-4E4F-B517-93F2419A1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533F-3228-45D9-A17B-29FB95652604}" type="datetime1">
              <a:rPr lang="ru-RU" smtClean="0"/>
              <a:pPr>
                <a:defRPr/>
              </a:pPr>
              <a:t>17.02.2016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566C-987B-41B8-B667-B6DE50960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6F4A-A453-4261-9F34-BA59CE5CD28E}" type="datetime1">
              <a:rPr lang="ru-RU" smtClean="0"/>
              <a:pPr>
                <a:defRPr/>
              </a:pPr>
              <a:t>17.02.2016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000-FF89-4A69-AFFC-F36078356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E3BF76-86FF-4A92-B715-3DFF91CFD35D}" type="datetime1">
              <a:rPr lang="ru-RU" smtClean="0"/>
              <a:pPr>
                <a:defRPr/>
              </a:pPr>
              <a:t>17.02.2016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E4C01E-CE5C-47A7-85DA-3975E4CAA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C3325-AEFD-44AC-A6A4-D984E91E7392}" type="datetime1">
              <a:rPr lang="ru-RU" smtClean="0"/>
              <a:pPr>
                <a:defRPr/>
              </a:pPr>
              <a:t>17.02.2016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C8406-C85D-422B-8DE1-E7924284E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63776-8722-46C2-8653-FF80CB6BCC4D}" type="datetime1">
              <a:rPr lang="ru-RU" smtClean="0"/>
              <a:pPr>
                <a:defRPr/>
              </a:pPr>
              <a:t>17.02.2016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7D26F1-A209-4328-86EF-BE92CDBB3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695A7-B02D-49D6-8976-E3814C751038}" type="datetime1">
              <a:rPr lang="ru-RU" smtClean="0"/>
              <a:pPr>
                <a:defRPr/>
              </a:pPr>
              <a:t>17.02.2016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763F11-B061-4769-BE5D-4E12D43CDF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AC6B-8338-4A20-94EE-58C1084CD64F}" type="datetime1">
              <a:rPr lang="ru-RU" smtClean="0"/>
              <a:pPr>
                <a:defRPr/>
              </a:pPr>
              <a:t>17.02.2016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AA5B-8386-4715-9ADB-06042374D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AE4E0A-B1F7-4C1D-93BA-63F96A08007A}" type="datetime1">
              <a:rPr lang="ru-RU" smtClean="0"/>
              <a:pPr>
                <a:defRPr/>
              </a:pPr>
              <a:t>17.02.2016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CCB67-FF23-440E-8BD2-24D74FEA8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C3B8D3-9E3A-46CD-AD6A-BCCB877A5603}" type="datetime1">
              <a:rPr lang="ru-RU" smtClean="0"/>
              <a:pPr>
                <a:defRPr/>
              </a:pPr>
              <a:t>17.02.2016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9A72DA-9739-4BF1-AA62-E6BB4EA1DE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77700B9-5E74-4F1F-83CB-162F2307B67C}" type="datetime1">
              <a:rPr lang="ru-RU" smtClean="0"/>
              <a:pPr>
                <a:defRPr/>
              </a:pPr>
              <a:t>17.02.2016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B06596-5ED2-46AC-A834-40EB0A6AB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6" r:id="rId2"/>
    <p:sldLayoutId id="2147484021" r:id="rId3"/>
    <p:sldLayoutId id="2147484022" r:id="rId4"/>
    <p:sldLayoutId id="2147484023" r:id="rId5"/>
    <p:sldLayoutId id="2147484024" r:id="rId6"/>
    <p:sldLayoutId id="2147484017" r:id="rId7"/>
    <p:sldLayoutId id="2147484025" r:id="rId8"/>
    <p:sldLayoutId id="2147484026" r:id="rId9"/>
    <p:sldLayoutId id="2147484018" r:id="rId10"/>
    <p:sldLayoutId id="21474840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7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19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50864"/>
            <a:ext cx="7772398" cy="14700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Права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Юридическом факультете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5" descr="a-G4f9-Uo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464496" cy="33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31640" y="5661248"/>
            <a:ext cx="6728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vk.com/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lawschoolmsu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edu.jobsmarket.ru/images/for_news_cl/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89240"/>
            <a:ext cx="1008112" cy="100628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71816"/>
            <a:ext cx="8834313" cy="4525962"/>
          </a:xfrm>
        </p:spPr>
        <p:txBody>
          <a:bodyPr/>
          <a:lstStyle/>
          <a:p>
            <a:r>
              <a:rPr lang="ru-RU" dirty="0"/>
              <a:t>Разбирательство во всех судах открытое</a:t>
            </a:r>
          </a:p>
          <a:p>
            <a:pPr lvl="1"/>
            <a:r>
              <a:rPr lang="ru-RU" dirty="0"/>
              <a:t>Закрытое – только в случаях, предусмотренных федеральным законом</a:t>
            </a:r>
          </a:p>
          <a:p>
            <a:r>
              <a:rPr lang="ru-RU" dirty="0"/>
              <a:t>Разбирательство производится при участии сторон</a:t>
            </a:r>
          </a:p>
          <a:p>
            <a:pPr lvl="1"/>
            <a:r>
              <a:rPr lang="ru-RU" dirty="0"/>
              <a:t>Заочное – только в случаях, предусмотренных федеральным законом</a:t>
            </a:r>
          </a:p>
          <a:p>
            <a:r>
              <a:rPr lang="ru-RU" dirty="0" smtClean="0"/>
              <a:t>Состязательность</a:t>
            </a:r>
          </a:p>
          <a:p>
            <a:r>
              <a:rPr lang="ru-RU" dirty="0" smtClean="0"/>
              <a:t>Равноправие сторон</a:t>
            </a:r>
          </a:p>
          <a:p>
            <a:r>
              <a:rPr lang="ru-RU" dirty="0" smtClean="0"/>
              <a:t>Может осуществляться с участием присяжных</a:t>
            </a:r>
          </a:p>
          <a:p>
            <a:r>
              <a:rPr lang="ru-RU" dirty="0" smtClean="0"/>
              <a:t>Финансирование – из федерального бюджета</a:t>
            </a:r>
          </a:p>
          <a:p>
            <a:pPr marL="392113" lvl="1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1867" y="4206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Конституционны основы судебной системы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42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858976"/>
              </p:ext>
            </p:extLst>
          </p:nvPr>
        </p:nvGraphicFramePr>
        <p:xfrm>
          <a:off x="-1836712" y="1340768"/>
          <a:ext cx="9577064" cy="477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076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Виды судопроизводств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41" y="4485306"/>
            <a:ext cx="2952328" cy="21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1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287600"/>
              </p:ext>
            </p:extLst>
          </p:nvPr>
        </p:nvGraphicFramePr>
        <p:xfrm>
          <a:off x="107502" y="1481138"/>
          <a:ext cx="8906322" cy="4995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2">
                  <a:extLst>
                    <a:ext uri="{9D8B030D-6E8A-4147-A177-3AD203B41FA5}">
                      <a16:colId xmlns:a16="http://schemas.microsoft.com/office/drawing/2014/main" val="1558764999"/>
                    </a:ext>
                  </a:extLst>
                </a:gridCol>
                <a:gridCol w="4945880">
                  <a:extLst>
                    <a:ext uri="{9D8B030D-6E8A-4147-A177-3AD203B41FA5}">
                      <a16:colId xmlns:a16="http://schemas.microsoft.com/office/drawing/2014/main" val="3213443993"/>
                    </a:ext>
                  </a:extLst>
                </a:gridCol>
              </a:tblGrid>
              <a:tr h="469971">
                <a:tc>
                  <a:txBody>
                    <a:bodyPr/>
                    <a:lstStyle/>
                    <a:p>
                      <a:r>
                        <a:rPr lang="ru-RU" dirty="0" smtClean="0"/>
                        <a:t>Судопроизводство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Нормативный акт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560727"/>
                  </a:ext>
                </a:extLst>
              </a:tr>
              <a:tr h="469971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Конституционное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ФКЗ «О конституционном суде»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4928"/>
                  </a:ext>
                </a:extLst>
              </a:tr>
              <a:tr h="811184">
                <a:tc>
                  <a:txBody>
                    <a:bodyPr/>
                    <a:lstStyle/>
                    <a:p>
                      <a:r>
                        <a:rPr lang="ru-RU" dirty="0" smtClean="0"/>
                        <a:t>Гражданское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Гражданский</a:t>
                      </a:r>
                      <a:r>
                        <a:rPr lang="ru-RU" baseline="0" dirty="0" smtClean="0"/>
                        <a:t> процессуальный кодекс РФ (ГПК РФ)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481575"/>
                  </a:ext>
                </a:extLst>
              </a:tr>
              <a:tr h="811184">
                <a:tc>
                  <a:txBody>
                    <a:bodyPr/>
                    <a:lstStyle/>
                    <a:p>
                      <a:r>
                        <a:rPr lang="ru-RU" dirty="0" smtClean="0"/>
                        <a:t>Административное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Кодекс административного судопроизводства (КАС РФ)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696627"/>
                  </a:ext>
                </a:extLst>
              </a:tr>
              <a:tr h="811184">
                <a:tc>
                  <a:txBody>
                    <a:bodyPr/>
                    <a:lstStyle/>
                    <a:p>
                      <a:r>
                        <a:rPr lang="ru-RU" dirty="0" smtClean="0"/>
                        <a:t>Уголовное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Уголовно-процессуальный кодекс РФ (УПК РФ)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712797"/>
                  </a:ext>
                </a:extLst>
              </a:tr>
              <a:tr h="811184">
                <a:tc>
                  <a:txBody>
                    <a:bodyPr/>
                    <a:lstStyle/>
                    <a:p>
                      <a:r>
                        <a:rPr lang="ru-RU" dirty="0" smtClean="0"/>
                        <a:t>Арбитражное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Арбитражный процессуальный кодекс</a:t>
                      </a:r>
                      <a:r>
                        <a:rPr lang="ru-RU" baseline="0" dirty="0" smtClean="0"/>
                        <a:t> РФ (АПК РФ)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278208"/>
                  </a:ext>
                </a:extLst>
              </a:tr>
              <a:tr h="811184">
                <a:tc>
                  <a:txBody>
                    <a:bodyPr/>
                    <a:lstStyle/>
                    <a:p>
                      <a:r>
                        <a:rPr lang="ru-RU" dirty="0" smtClean="0"/>
                        <a:t>По</a:t>
                      </a:r>
                      <a:r>
                        <a:rPr lang="ru-RU" baseline="0" dirty="0" smtClean="0"/>
                        <a:t> делам об административных правонарушениях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Кодекс РФ об административных</a:t>
                      </a:r>
                      <a:r>
                        <a:rPr lang="ru-RU" baseline="0" dirty="0" smtClean="0"/>
                        <a:t> правонарушениях (КоАП РФ)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084349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Нормативная основа порядка судопроизводства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62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249576"/>
              </p:ext>
            </p:extLst>
          </p:nvPr>
        </p:nvGraphicFramePr>
        <p:xfrm>
          <a:off x="26166" y="986724"/>
          <a:ext cx="9117834" cy="568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Судебная система </a:t>
            </a:r>
            <a:br>
              <a:rPr lang="ru-RU" dirty="0" smtClean="0"/>
            </a:br>
            <a:r>
              <a:rPr lang="ru-RU" dirty="0" smtClean="0"/>
              <a:t>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67959822"/>
              </p:ext>
            </p:extLst>
          </p:nvPr>
        </p:nvGraphicFramePr>
        <p:xfrm>
          <a:off x="107504" y="5166909"/>
          <a:ext cx="2339752" cy="121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6919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2"/>
          </a:xfrm>
        </p:spPr>
        <p:txBody>
          <a:bodyPr/>
          <a:lstStyle/>
          <a:p>
            <a:r>
              <a:rPr lang="ru-RU" dirty="0"/>
              <a:t>Состоит из </a:t>
            </a:r>
            <a:r>
              <a:rPr lang="ru-RU" b="1" dirty="0"/>
              <a:t>19 судей</a:t>
            </a:r>
          </a:p>
          <a:p>
            <a:pPr lvl="1"/>
            <a:r>
              <a:rPr lang="ru-RU" dirty="0"/>
              <a:t>При этом правомочен осуществлять свою деятельность при наличии 2/3 судей (13)</a:t>
            </a:r>
          </a:p>
          <a:p>
            <a:r>
              <a:rPr lang="ru-RU" dirty="0"/>
              <a:t>Срок полномочий не ограничен</a:t>
            </a:r>
          </a:p>
          <a:p>
            <a:pPr lvl="1"/>
            <a:r>
              <a:rPr lang="ru-RU" dirty="0"/>
              <a:t>Но установлен предельный возраст пребывания – 70 лет (кроме Председателя)</a:t>
            </a:r>
          </a:p>
          <a:p>
            <a:r>
              <a:rPr lang="ru-RU" dirty="0" smtClean="0"/>
              <a:t>Назначение – Советом Федерации по представлению Президента РФ</a:t>
            </a:r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Конституционный Суд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70977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96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32657"/>
            <a:ext cx="8229600" cy="4525962"/>
          </a:xfrm>
        </p:spPr>
        <p:txBody>
          <a:bodyPr/>
          <a:lstStyle/>
          <a:p>
            <a:r>
              <a:rPr lang="ru-RU" dirty="0" smtClean="0"/>
              <a:t>Гражданство РФ</a:t>
            </a:r>
          </a:p>
          <a:p>
            <a:r>
              <a:rPr lang="ru-RU" dirty="0" smtClean="0"/>
              <a:t>Возраст – 40 лет</a:t>
            </a:r>
          </a:p>
          <a:p>
            <a:r>
              <a:rPr lang="ru-RU" dirty="0" smtClean="0"/>
              <a:t>Безупречная репутация</a:t>
            </a:r>
          </a:p>
          <a:p>
            <a:r>
              <a:rPr lang="ru-RU" dirty="0" smtClean="0"/>
              <a:t>Высшее юридическое образование</a:t>
            </a:r>
          </a:p>
          <a:p>
            <a:r>
              <a:rPr lang="ru-RU" dirty="0" smtClean="0"/>
              <a:t>Стаж юридической процессии – 15 лет</a:t>
            </a:r>
          </a:p>
          <a:p>
            <a:r>
              <a:rPr lang="ru-RU" dirty="0" smtClean="0"/>
              <a:t>Признанная квалификация в области права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Требования к кандидату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10806"/>
            <a:ext cx="5400600" cy="30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3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951625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513" y="6896"/>
            <a:ext cx="8229600" cy="7041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КС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61" y="620688"/>
            <a:ext cx="3387452" cy="23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2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645445"/>
              </p:ext>
            </p:extLst>
          </p:nvPr>
        </p:nvGraphicFramePr>
        <p:xfrm>
          <a:off x="492968" y="620688"/>
          <a:ext cx="82296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862"/>
          </a:xfrm>
        </p:spPr>
        <p:txBody>
          <a:bodyPr/>
          <a:lstStyle/>
          <a:p>
            <a:pPr algn="ctr"/>
            <a:r>
              <a:rPr lang="ru-RU" dirty="0" smtClean="0"/>
              <a:t>Полномочия КС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73" y="4354334"/>
            <a:ext cx="3707904" cy="24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61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375844"/>
              </p:ext>
            </p:extLst>
          </p:nvPr>
        </p:nvGraphicFramePr>
        <p:xfrm>
          <a:off x="110546" y="2348880"/>
          <a:ext cx="8870553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247"/>
            <a:ext cx="8229600" cy="804862"/>
          </a:xfrm>
        </p:spPr>
        <p:txBody>
          <a:bodyPr/>
          <a:lstStyle/>
          <a:p>
            <a:pPr algn="ctr"/>
            <a:r>
              <a:rPr lang="ru-RU" dirty="0" smtClean="0"/>
              <a:t>Полномочия КС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779" y="620688"/>
            <a:ext cx="8906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Основная задача: </a:t>
            </a:r>
            <a:r>
              <a:rPr lang="ru-RU" sz="2000" b="1" u="sng" dirty="0" smtClean="0">
                <a:latin typeface="+mn-lt"/>
              </a:rPr>
              <a:t>конституционный контроль </a:t>
            </a:r>
            <a:r>
              <a:rPr lang="ru-RU" sz="2000" dirty="0" smtClean="0">
                <a:latin typeface="+mn-lt"/>
              </a:rPr>
              <a:t>– </a:t>
            </a:r>
            <a:r>
              <a:rPr lang="ru-RU" sz="2000" dirty="0">
                <a:latin typeface="+mn-lt"/>
              </a:rPr>
              <a:t>проверкой законов и иных нормативных правовых актов </a:t>
            </a:r>
            <a:r>
              <a:rPr lang="ru-RU" sz="2000" i="1" dirty="0">
                <a:latin typeface="+mn-lt"/>
              </a:rPr>
              <a:t>на соответствие </a:t>
            </a:r>
            <a:r>
              <a:rPr lang="ru-RU" sz="2000" dirty="0">
                <a:latin typeface="+mn-lt"/>
              </a:rPr>
              <a:t>Конституции </a:t>
            </a:r>
            <a:r>
              <a:rPr lang="ru-RU" sz="2000" dirty="0" smtClean="0">
                <a:latin typeface="+mn-lt"/>
              </a:rPr>
              <a:t>РФ</a:t>
            </a:r>
          </a:p>
          <a:p>
            <a:pPr algn="ctr"/>
            <a:endParaRPr lang="ru-RU" dirty="0" smtClean="0">
              <a:latin typeface="+mn-lt"/>
            </a:endParaRPr>
          </a:p>
          <a:p>
            <a:pPr algn="ctr"/>
            <a:r>
              <a:rPr lang="ru-RU" dirty="0" smtClean="0">
                <a:latin typeface="+mn-lt"/>
              </a:rPr>
              <a:t>Виды контроля: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011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587769"/>
              </p:ext>
            </p:extLst>
          </p:nvPr>
        </p:nvGraphicFramePr>
        <p:xfrm>
          <a:off x="107504" y="980728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375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Абстрактный контроль: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61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0" y="548680"/>
            <a:ext cx="9036496" cy="151216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dirty="0" smtClean="0"/>
              <a:t>«А судьи кто?»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4" descr="http://68nik-muzeum.ru/139397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20000" cy="282892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2</a:t>
            </a:fld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2812" y="4786322"/>
            <a:ext cx="9001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Конституционно-правовые основы судебной ветви власти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816940"/>
              </p:ext>
            </p:extLst>
          </p:nvPr>
        </p:nvGraphicFramePr>
        <p:xfrm>
          <a:off x="384721" y="1124744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513" y="11663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Абстрактный контроль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715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052736"/>
            <a:ext cx="8906321" cy="4525962"/>
          </a:xfrm>
        </p:spPr>
        <p:txBody>
          <a:bodyPr/>
          <a:lstStyle/>
          <a:p>
            <a:r>
              <a:rPr lang="ru-RU" dirty="0" smtClean="0"/>
              <a:t>По жалобам граждан </a:t>
            </a:r>
          </a:p>
          <a:p>
            <a:r>
              <a:rPr lang="ru-RU" dirty="0" smtClean="0"/>
              <a:t>По запросу </a:t>
            </a:r>
            <a:r>
              <a:rPr lang="ru-RU" dirty="0" smtClean="0"/>
              <a:t>судей</a:t>
            </a:r>
          </a:p>
          <a:p>
            <a:pPr marL="109537" indent="0">
              <a:buNone/>
            </a:pPr>
            <a:r>
              <a:rPr lang="ru-RU" dirty="0" smtClean="0"/>
              <a:t>+ Уполномоченный по правам человека может обращаться</a:t>
            </a:r>
            <a:endParaRPr lang="ru-RU" dirty="0" smtClean="0"/>
          </a:p>
          <a:p>
            <a:r>
              <a:rPr lang="ru-RU" dirty="0" smtClean="0"/>
              <a:t>Нарушение конституционных прав и свобод</a:t>
            </a:r>
          </a:p>
          <a:p>
            <a:r>
              <a:rPr lang="ru-RU" dirty="0" smtClean="0"/>
              <a:t>Закон применён или подлежит применению в конкретном деле</a:t>
            </a:r>
          </a:p>
          <a:p>
            <a:r>
              <a:rPr lang="ru-RU" u="sng" dirty="0" smtClean="0"/>
              <a:t>Жалоба</a:t>
            </a:r>
            <a:r>
              <a:rPr lang="ru-RU" dirty="0" smtClean="0"/>
              <a:t> допустима, только если </a:t>
            </a:r>
            <a:r>
              <a:rPr lang="ru-RU" b="1" dirty="0" smtClean="0"/>
              <a:t>разбирательство</a:t>
            </a:r>
            <a:r>
              <a:rPr lang="ru-RU" dirty="0" smtClean="0"/>
              <a:t> в суде </a:t>
            </a:r>
            <a:r>
              <a:rPr lang="ru-RU" b="1" dirty="0" smtClean="0"/>
              <a:t>завершено</a:t>
            </a:r>
          </a:p>
          <a:p>
            <a:r>
              <a:rPr lang="ru-RU" u="sng" dirty="0" smtClean="0"/>
              <a:t>Жалоба</a:t>
            </a:r>
            <a:r>
              <a:rPr lang="ru-RU" dirty="0" smtClean="0"/>
              <a:t> допустима, если прошло </a:t>
            </a:r>
            <a:r>
              <a:rPr lang="ru-RU" b="1" dirty="0" smtClean="0"/>
              <a:t>не больше года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Конкретный последующий контроль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382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Между федеральными органами исполнительной власти</a:t>
            </a:r>
          </a:p>
          <a:p>
            <a:r>
              <a:rPr lang="ru-RU" dirty="0" smtClean="0"/>
              <a:t>Между органами государственной власти РФ и субъектов РФ</a:t>
            </a:r>
            <a:endParaRPr lang="ru-RU" dirty="0"/>
          </a:p>
          <a:p>
            <a:r>
              <a:rPr lang="ru-RU" dirty="0" smtClean="0"/>
              <a:t>Между высшими органами государственной власти субъектов РФ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Споры о компетенции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49080"/>
            <a:ext cx="4229341" cy="239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61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4719" y="873770"/>
            <a:ext cx="8229600" cy="4525962"/>
          </a:xfrm>
        </p:spPr>
        <p:txBody>
          <a:bodyPr/>
          <a:lstStyle/>
          <a:p>
            <a:r>
              <a:rPr lang="ru-RU" dirty="0"/>
              <a:t>По запросу:</a:t>
            </a:r>
          </a:p>
          <a:p>
            <a:pPr lvl="1"/>
            <a:r>
              <a:rPr lang="ru-RU" dirty="0"/>
              <a:t>Президента РФ</a:t>
            </a:r>
          </a:p>
          <a:p>
            <a:pPr lvl="1"/>
            <a:r>
              <a:rPr lang="ru-RU" dirty="0"/>
              <a:t>СФ РФ</a:t>
            </a:r>
          </a:p>
          <a:p>
            <a:pPr lvl="1"/>
            <a:r>
              <a:rPr lang="ru-RU" dirty="0"/>
              <a:t>ГД РФ</a:t>
            </a:r>
          </a:p>
          <a:p>
            <a:pPr lvl="1"/>
            <a:r>
              <a:rPr lang="ru-RU" dirty="0"/>
              <a:t>Правительства РФ</a:t>
            </a:r>
          </a:p>
          <a:p>
            <a:pPr lvl="1"/>
            <a:r>
              <a:rPr lang="ru-RU" dirty="0"/>
              <a:t>Органов законодательной власти РФ</a:t>
            </a:r>
          </a:p>
          <a:p>
            <a:pPr marL="109537" indent="0">
              <a:buNone/>
            </a:pPr>
            <a:endParaRPr lang="ru-RU" dirty="0"/>
          </a:p>
          <a:p>
            <a:pPr marL="109537" indent="0">
              <a:buNone/>
            </a:pPr>
            <a:r>
              <a:rPr lang="ru-RU" dirty="0" smtClean="0"/>
              <a:t>Даёт толкование необходимого положения Конституции РФ</a:t>
            </a:r>
          </a:p>
          <a:p>
            <a:pPr marL="109537" indent="0">
              <a:buNone/>
            </a:pPr>
            <a:r>
              <a:rPr lang="ru-RU" dirty="0" smtClean="0"/>
              <a:t>Пример: Постановление 1995 г. – новый вид нормативного правового акта – Закон о поправке к Конституции РФ</a:t>
            </a:r>
          </a:p>
          <a:p>
            <a:pPr lvl="1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4719" y="23664"/>
            <a:ext cx="8229600" cy="850106"/>
          </a:xfrm>
        </p:spPr>
        <p:txBody>
          <a:bodyPr/>
          <a:lstStyle/>
          <a:p>
            <a:pPr algn="ctr"/>
            <a:r>
              <a:rPr lang="ru-RU" dirty="0" smtClean="0"/>
              <a:t>Толкование Конституции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718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87919"/>
              </p:ext>
            </p:extLst>
          </p:nvPr>
        </p:nvGraphicFramePr>
        <p:xfrm>
          <a:off x="251521" y="1124744"/>
          <a:ext cx="8762304" cy="4882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Решения КС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886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723036"/>
              </p:ext>
            </p:extLst>
          </p:nvPr>
        </p:nvGraphicFramePr>
        <p:xfrm>
          <a:off x="323528" y="18864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513" y="-22381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Решения КС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61048"/>
            <a:ext cx="4032448" cy="27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58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08520" y="836712"/>
            <a:ext cx="8229600" cy="4525962"/>
          </a:xfrm>
        </p:spPr>
        <p:txBody>
          <a:bodyPr/>
          <a:lstStyle/>
          <a:p>
            <a:r>
              <a:rPr lang="ru-RU" dirty="0" smtClean="0"/>
              <a:t>Состоит из 170 судей</a:t>
            </a:r>
          </a:p>
          <a:p>
            <a:r>
              <a:rPr lang="ru-RU" dirty="0" smtClean="0"/>
              <a:t>Назначаются – Советом Федерации по представлению Президента РФ</a:t>
            </a:r>
          </a:p>
          <a:p>
            <a:endParaRPr lang="ru-RU" dirty="0"/>
          </a:p>
          <a:p>
            <a:r>
              <a:rPr lang="ru-RU" dirty="0" smtClean="0"/>
              <a:t>Требования к судьям:</a:t>
            </a:r>
          </a:p>
          <a:p>
            <a:pPr lvl="1"/>
            <a:r>
              <a:rPr lang="ru-RU" dirty="0" smtClean="0"/>
              <a:t>Гражданство РФ</a:t>
            </a:r>
          </a:p>
          <a:p>
            <a:pPr lvl="1"/>
            <a:r>
              <a:rPr lang="ru-RU" dirty="0" smtClean="0"/>
              <a:t>Возраст – 35 лет</a:t>
            </a:r>
          </a:p>
          <a:p>
            <a:pPr lvl="1"/>
            <a:r>
              <a:rPr lang="ru-RU" dirty="0" smtClean="0"/>
              <a:t>Стаж юридической </a:t>
            </a:r>
          </a:p>
          <a:p>
            <a:pPr marL="392113" lvl="1" indent="0">
              <a:buNone/>
            </a:pPr>
            <a:r>
              <a:rPr lang="ru-RU" dirty="0" smtClean="0"/>
              <a:t>процессии – 10 лет</a:t>
            </a:r>
          </a:p>
          <a:p>
            <a:pPr lvl="1"/>
            <a:r>
              <a:rPr lang="ru-RU" dirty="0" smtClean="0"/>
              <a:t>Высшее юридическое </a:t>
            </a:r>
          </a:p>
          <a:p>
            <a:pPr marL="392113" lvl="1" indent="0">
              <a:buNone/>
            </a:pPr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4838" y="-22381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Верховный Суд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85347"/>
            <a:ext cx="4546501" cy="39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5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985509"/>
              </p:ext>
            </p:extLst>
          </p:nvPr>
        </p:nvGraphicFramePr>
        <p:xfrm>
          <a:off x="-540568" y="976335"/>
          <a:ext cx="6336704" cy="579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6790" y="-16227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Структура ВС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93298870"/>
              </p:ext>
            </p:extLst>
          </p:nvPr>
        </p:nvGraphicFramePr>
        <p:xfrm>
          <a:off x="4868948" y="1302356"/>
          <a:ext cx="396044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69" y="263691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18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657059"/>
              </p:ext>
            </p:extLst>
          </p:nvPr>
        </p:nvGraphicFramePr>
        <p:xfrm>
          <a:off x="565508" y="836712"/>
          <a:ext cx="82296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3743" y="-3326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Структура ВС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45" y="2132856"/>
            <a:ext cx="2319380" cy="30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836712"/>
            <a:ext cx="8229600" cy="4525962"/>
          </a:xfrm>
        </p:spPr>
        <p:txBody>
          <a:bodyPr/>
          <a:lstStyle/>
          <a:p>
            <a:r>
              <a:rPr lang="ru-RU" dirty="0"/>
              <a:t>Высший судебный орган по:</a:t>
            </a:r>
          </a:p>
          <a:p>
            <a:pPr lvl="1"/>
            <a:r>
              <a:rPr lang="ru-RU" dirty="0"/>
              <a:t>Гражданским</a:t>
            </a:r>
          </a:p>
          <a:p>
            <a:pPr lvl="1"/>
            <a:r>
              <a:rPr lang="ru-RU" dirty="0"/>
              <a:t>Уголовным</a:t>
            </a:r>
          </a:p>
          <a:p>
            <a:pPr lvl="1"/>
            <a:r>
              <a:rPr lang="ru-RU" dirty="0"/>
              <a:t>Административным </a:t>
            </a:r>
          </a:p>
          <a:p>
            <a:pPr lvl="1"/>
            <a:r>
              <a:rPr lang="ru-RU" dirty="0"/>
              <a:t>Делам по разрешению экономических споров</a:t>
            </a:r>
          </a:p>
          <a:p>
            <a:r>
              <a:rPr lang="ru-RU" dirty="0" smtClean="0"/>
              <a:t>Осуществляет в предусмотренных формах надзор</a:t>
            </a:r>
            <a:r>
              <a:rPr lang="ru-RU" dirty="0"/>
              <a:t> </a:t>
            </a:r>
            <a:r>
              <a:rPr lang="ru-RU" dirty="0" smtClean="0"/>
              <a:t>за деятельностью нижестоящих судов</a:t>
            </a:r>
          </a:p>
          <a:p>
            <a:r>
              <a:rPr lang="ru-RU" dirty="0" smtClean="0"/>
              <a:t>Даёт разъяснения по вопросам судебной практики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513" y="116632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Верховный Суд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05" y="4535328"/>
            <a:ext cx="3343808" cy="222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2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6084168" y="1628800"/>
            <a:ext cx="2714625" cy="3143250"/>
          </a:xfrm>
          <a:prstGeom prst="roundRect">
            <a:avLst>
              <a:gd name="adj" fmla="val 501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Судебная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власть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43240" y="3429000"/>
            <a:ext cx="2798762" cy="3143250"/>
          </a:xfrm>
          <a:prstGeom prst="roundRect">
            <a:avLst>
              <a:gd name="adj" fmla="val 424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Исполнительная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власть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1772816"/>
            <a:ext cx="2714625" cy="3143250"/>
          </a:xfrm>
          <a:prstGeom prst="roundRect">
            <a:avLst>
              <a:gd name="adj" fmla="val 464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Законодательная власть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63888" y="1916833"/>
            <a:ext cx="2000250" cy="1226416"/>
          </a:xfrm>
          <a:prstGeom prst="roundRect">
            <a:avLst>
              <a:gd name="adj" fmla="val 6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71600" y="476672"/>
            <a:ext cx="721518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СИСТЕМА ОРГАНОВ </a:t>
            </a:r>
            <a:endParaRPr lang="en-US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ГОСУДАРСТВЕННОЙ ВЛАСТИ 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РОССИЙСКОЙ ФЕДЕРАЦИИ</a:t>
            </a:r>
          </a:p>
          <a:p>
            <a:pPr algn="ctr">
              <a:defRPr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(федеральный уровень)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988840"/>
            <a:ext cx="1857388" cy="785814"/>
          </a:xfrm>
          <a:prstGeom prst="roundRect">
            <a:avLst>
              <a:gd name="adj" fmla="val 649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ПРЕЗИДЕНТ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1988840"/>
            <a:ext cx="2246498" cy="6429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Федеральное Собрание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86116" y="3933056"/>
            <a:ext cx="2500330" cy="135333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Правительство Российской Федерации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72198" y="2357430"/>
            <a:ext cx="2714644" cy="6429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Конституционный Суд РФ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3528" y="2780928"/>
            <a:ext cx="1214437" cy="64293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Государственная Дума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619672" y="2780928"/>
            <a:ext cx="1214438" cy="64293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Совет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Федерации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43636" y="3357562"/>
            <a:ext cx="2643206" cy="6429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Верховный Суд РФ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0192" y="5805264"/>
            <a:ext cx="259228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Конституция РФ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11 главы 1 «Основы конституционного строя»)</a:t>
            </a:r>
            <a:endParaRPr lang="ru-RU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58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4" grpId="0" animBg="1"/>
      <p:bldP spid="18" grpId="0" animBg="1"/>
      <p:bldP spid="36" grpId="0" animBg="1"/>
      <p:bldP spid="16" grpId="0" animBg="1"/>
      <p:bldP spid="21" grpId="0" animBg="1"/>
      <p:bldP spid="30" grpId="0" animBg="1"/>
      <p:bldP spid="32" grpId="0" animBg="1"/>
      <p:bldP spid="33" grpId="0" animBg="1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5110"/>
              </p:ext>
            </p:extLst>
          </p:nvPr>
        </p:nvGraphicFramePr>
        <p:xfrm>
          <a:off x="107504" y="1417638"/>
          <a:ext cx="8784976" cy="438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Конституционные (уставные) суды субъектов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45765419"/>
              </p:ext>
            </p:extLst>
          </p:nvPr>
        </p:nvGraphicFramePr>
        <p:xfrm>
          <a:off x="683568" y="5949279"/>
          <a:ext cx="7963545" cy="824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64899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87978"/>
            <a:ext cx="9144000" cy="4347890"/>
          </a:xfrm>
        </p:spPr>
        <p:txBody>
          <a:bodyPr numCol="2"/>
          <a:lstStyle/>
          <a:p>
            <a:pPr lvl="1"/>
            <a:r>
              <a:rPr lang="ru-RU" sz="2400" b="1" dirty="0" smtClean="0"/>
              <a:t>Конституционные</a:t>
            </a:r>
          </a:p>
          <a:p>
            <a:pPr lvl="2"/>
            <a:r>
              <a:rPr lang="ru-RU" sz="2400" dirty="0"/>
              <a:t>	Республика Адыгея</a:t>
            </a:r>
          </a:p>
          <a:p>
            <a:pPr lvl="2"/>
            <a:r>
              <a:rPr lang="ru-RU" sz="2400" dirty="0" smtClean="0"/>
              <a:t>Республика </a:t>
            </a:r>
            <a:r>
              <a:rPr lang="ru-RU" sz="2400" dirty="0"/>
              <a:t>Башкортостан</a:t>
            </a:r>
          </a:p>
          <a:p>
            <a:pPr lvl="2"/>
            <a:r>
              <a:rPr lang="ru-RU" sz="2400" dirty="0" smtClean="0"/>
              <a:t>Республика </a:t>
            </a:r>
            <a:r>
              <a:rPr lang="ru-RU" sz="2400" dirty="0"/>
              <a:t>Дагестан</a:t>
            </a:r>
          </a:p>
          <a:p>
            <a:pPr lvl="2"/>
            <a:r>
              <a:rPr lang="ru-RU" sz="2400" dirty="0" smtClean="0"/>
              <a:t>Кабардино-Балкарская </a:t>
            </a:r>
            <a:r>
              <a:rPr lang="ru-RU" sz="2400" dirty="0"/>
              <a:t>Республика</a:t>
            </a:r>
          </a:p>
          <a:p>
            <a:pPr lvl="2"/>
            <a:r>
              <a:rPr lang="ru-RU" sz="2400" dirty="0" smtClean="0"/>
              <a:t>Республика </a:t>
            </a:r>
            <a:r>
              <a:rPr lang="ru-RU" sz="2400" dirty="0"/>
              <a:t>Ингушетия</a:t>
            </a:r>
          </a:p>
          <a:p>
            <a:pPr lvl="2"/>
            <a:r>
              <a:rPr lang="ru-RU" sz="2400" dirty="0" smtClean="0"/>
              <a:t>Республика </a:t>
            </a:r>
            <a:r>
              <a:rPr lang="ru-RU" sz="2400" dirty="0"/>
              <a:t>Карелия</a:t>
            </a:r>
          </a:p>
          <a:p>
            <a:pPr lvl="2"/>
            <a:r>
              <a:rPr lang="ru-RU" sz="2400" dirty="0" smtClean="0"/>
              <a:t>Республика </a:t>
            </a:r>
            <a:r>
              <a:rPr lang="ru-RU" sz="2400" dirty="0"/>
              <a:t>Коми</a:t>
            </a:r>
          </a:p>
          <a:p>
            <a:pPr lvl="2"/>
            <a:r>
              <a:rPr lang="ru-RU" sz="2400" dirty="0" smtClean="0"/>
              <a:t>Республика </a:t>
            </a:r>
            <a:r>
              <a:rPr lang="ru-RU" sz="2400" dirty="0"/>
              <a:t>Марий Эл</a:t>
            </a:r>
          </a:p>
          <a:p>
            <a:pPr lvl="2"/>
            <a:r>
              <a:rPr lang="ru-RU" sz="2400" dirty="0" smtClean="0"/>
              <a:t>Республика </a:t>
            </a:r>
            <a:r>
              <a:rPr lang="ru-RU" sz="2400" dirty="0"/>
              <a:t>Саха (Якутия)</a:t>
            </a:r>
          </a:p>
          <a:p>
            <a:pPr lvl="2"/>
            <a:r>
              <a:rPr lang="ru-RU" sz="2400" dirty="0" smtClean="0"/>
              <a:t>Республика </a:t>
            </a:r>
            <a:r>
              <a:rPr lang="ru-RU" sz="2400" dirty="0"/>
              <a:t>Северная Осетия - Алания</a:t>
            </a:r>
          </a:p>
          <a:p>
            <a:pPr lvl="2"/>
            <a:r>
              <a:rPr lang="ru-RU" sz="2400" dirty="0" smtClean="0"/>
              <a:t>Республика </a:t>
            </a:r>
            <a:r>
              <a:rPr lang="ru-RU" sz="2400" dirty="0"/>
              <a:t>Татарстан</a:t>
            </a:r>
          </a:p>
          <a:p>
            <a:pPr lvl="2"/>
            <a:r>
              <a:rPr lang="ru-RU" sz="2400" dirty="0" smtClean="0"/>
              <a:t>Республика </a:t>
            </a:r>
            <a:r>
              <a:rPr lang="ru-RU" sz="2400" dirty="0"/>
              <a:t>Тыва</a:t>
            </a:r>
          </a:p>
          <a:p>
            <a:pPr lvl="2"/>
            <a:r>
              <a:rPr lang="ru-RU" sz="2400" dirty="0" smtClean="0"/>
              <a:t>Чеченская Республика</a:t>
            </a:r>
          </a:p>
          <a:p>
            <a:pPr lvl="1"/>
            <a:r>
              <a:rPr lang="ru-RU" sz="2400" b="1" dirty="0" smtClean="0"/>
              <a:t>Уставные</a:t>
            </a:r>
          </a:p>
          <a:p>
            <a:pPr lvl="2"/>
            <a:r>
              <a:rPr lang="ru-RU" sz="2400" dirty="0" smtClean="0"/>
              <a:t>Санкт-Петербург</a:t>
            </a:r>
          </a:p>
          <a:p>
            <a:pPr lvl="2"/>
            <a:r>
              <a:rPr lang="ru-RU" sz="2400" dirty="0" smtClean="0"/>
              <a:t>Свердловская область</a:t>
            </a:r>
          </a:p>
          <a:p>
            <a:pPr lvl="2"/>
            <a:r>
              <a:rPr lang="ru-RU" sz="2400" dirty="0" smtClean="0"/>
              <a:t>Калининградская область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Конституционные (уставные) суды в 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41647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Предусмотрены законодательством 54 субъектов РФ, реально действуют в 17: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831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5" descr="a-G4f9-Uo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5688632" cy="42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617463"/>
              </p:ext>
            </p:extLst>
          </p:nvPr>
        </p:nvGraphicFramePr>
        <p:xfrm>
          <a:off x="105611" y="846138"/>
          <a:ext cx="8906321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Судебная система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58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1458" y="921493"/>
            <a:ext cx="8552367" cy="5852369"/>
          </a:xfrm>
        </p:spPr>
        <p:txBody>
          <a:bodyPr/>
          <a:lstStyle/>
          <a:p>
            <a:pPr marL="109537" indent="0"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Ч. 1 ст. 118 Конституции РФ – «правосудие осуществляется только судом». </a:t>
            </a:r>
          </a:p>
          <a:p>
            <a:pPr marL="109537" indent="0" algn="ctr">
              <a:buNone/>
            </a:pPr>
            <a:endParaRPr lang="ru-RU" dirty="0"/>
          </a:p>
          <a:p>
            <a:pPr marL="109537" indent="0">
              <a:buNone/>
            </a:pPr>
            <a:r>
              <a:rPr lang="ru-RU" dirty="0" smtClean="0"/>
              <a:t>Таким образом, </a:t>
            </a:r>
          </a:p>
          <a:p>
            <a:pPr marL="109537" indent="0">
              <a:buNone/>
            </a:pPr>
            <a:r>
              <a:rPr lang="ru-RU" dirty="0" smtClean="0"/>
              <a:t>задача </a:t>
            </a:r>
          </a:p>
          <a:p>
            <a:pPr marL="109537" indent="0">
              <a:buNone/>
            </a:pPr>
            <a:r>
              <a:rPr lang="ru-RU" dirty="0" smtClean="0"/>
              <a:t>судебной системы - осуществление </a:t>
            </a:r>
          </a:p>
          <a:p>
            <a:pPr marL="109537" indent="0">
              <a:buNone/>
            </a:pPr>
            <a:r>
              <a:rPr lang="ru-RU" dirty="0" smtClean="0"/>
              <a:t>правосудия.</a:t>
            </a:r>
          </a:p>
          <a:p>
            <a:pPr marL="109537" indent="0">
              <a:buNone/>
            </a:pPr>
            <a:endParaRPr lang="ru-RU" dirty="0"/>
          </a:p>
          <a:p>
            <a:pPr marL="109537" indent="0">
              <a:buNone/>
            </a:pPr>
            <a:endParaRPr lang="ru-RU" dirty="0"/>
          </a:p>
          <a:p>
            <a:pPr marL="109537" indent="0">
              <a:buNone/>
            </a:pPr>
            <a:r>
              <a:rPr lang="ru-RU" dirty="0" smtClean="0"/>
              <a:t>Правосудие – это оценка различных действий и актов на предмет их соответствия закону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04862"/>
          </a:xfrm>
        </p:spPr>
        <p:txBody>
          <a:bodyPr/>
          <a:lstStyle/>
          <a:p>
            <a:pPr algn="ctr"/>
            <a:r>
              <a:rPr lang="ru-RU" dirty="0" smtClean="0"/>
              <a:t>Основная задача судов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97" y="1772816"/>
            <a:ext cx="4909728" cy="32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7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513" y="188640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Фемида как символ правосудия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5" r="18056"/>
          <a:stretch/>
        </p:blipFill>
        <p:spPr>
          <a:xfrm>
            <a:off x="899592" y="700628"/>
            <a:ext cx="2900541" cy="502760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12325"/>
            <a:ext cx="3371992" cy="51312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682" y="575568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«Традиционная» Фемида</a:t>
            </a:r>
            <a:endParaRPr lang="ru-RU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5115" y="5843618"/>
            <a:ext cx="487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Фемида на здании Верховного Суда РФ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560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908720"/>
            <a:ext cx="8229600" cy="4525962"/>
          </a:xfrm>
        </p:spPr>
        <p:txBody>
          <a:bodyPr/>
          <a:lstStyle/>
          <a:p>
            <a:r>
              <a:rPr lang="ru-RU" dirty="0"/>
              <a:t>Определяется:</a:t>
            </a:r>
          </a:p>
          <a:p>
            <a:pPr lvl="1"/>
            <a:r>
              <a:rPr lang="ru-RU" dirty="0" smtClean="0"/>
              <a:t>Конституцией РФ</a:t>
            </a:r>
          </a:p>
          <a:p>
            <a:pPr lvl="1"/>
            <a:r>
              <a:rPr lang="ru-RU" dirty="0" smtClean="0"/>
              <a:t>ФКЗ «О Конституционном Суде РФ» 1994 г.</a:t>
            </a:r>
          </a:p>
          <a:p>
            <a:pPr lvl="1"/>
            <a:r>
              <a:rPr lang="ru-RU" dirty="0" smtClean="0"/>
              <a:t>ФКЗ «О Верховном Суде РФ» 2014 г.</a:t>
            </a:r>
          </a:p>
          <a:p>
            <a:pPr lvl="1"/>
            <a:r>
              <a:rPr lang="ru-RU" dirty="0" smtClean="0"/>
              <a:t>ФКЗ «О судебной системе РФ» 1996 г.</a:t>
            </a:r>
          </a:p>
          <a:p>
            <a:pPr lvl="1"/>
            <a:r>
              <a:rPr lang="ru-RU" dirty="0" smtClean="0"/>
              <a:t>ФКЗ «О судах общей юрисдикции» 2011 г.</a:t>
            </a:r>
          </a:p>
          <a:p>
            <a:pPr lvl="1"/>
            <a:r>
              <a:rPr lang="ru-RU" dirty="0" smtClean="0"/>
              <a:t>ФКЗ «О военных судах РФ» 1999 г.</a:t>
            </a:r>
          </a:p>
          <a:p>
            <a:pPr lvl="1"/>
            <a:r>
              <a:rPr lang="ru-RU" dirty="0"/>
              <a:t>ФКЗ «Об арбитражных судах в Российской </a:t>
            </a:r>
            <a:r>
              <a:rPr lang="ru-RU" dirty="0" smtClean="0"/>
              <a:t>Федерации» 1995 г. </a:t>
            </a:r>
          </a:p>
          <a:p>
            <a:pPr lvl="1"/>
            <a:r>
              <a:rPr lang="ru-RU" dirty="0" smtClean="0"/>
              <a:t>ФЗ «О мировых судьях»</a:t>
            </a:r>
          </a:p>
          <a:p>
            <a:pPr marL="630238" lvl="2" indent="0">
              <a:buNone/>
            </a:pPr>
            <a:r>
              <a:rPr lang="ru-RU" dirty="0"/>
              <a:t>	</a:t>
            </a:r>
            <a:r>
              <a:rPr lang="ru-RU" dirty="0" smtClean="0"/>
              <a:t>1998 г.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025" y="4541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Статус судебной системы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98" y="4152230"/>
            <a:ext cx="3975601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5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4525962"/>
          </a:xfrm>
        </p:spPr>
        <p:txBody>
          <a:bodyPr/>
          <a:lstStyle/>
          <a:p>
            <a:r>
              <a:rPr lang="ru-RU" dirty="0"/>
              <a:t>Требования ко </a:t>
            </a:r>
            <a:r>
              <a:rPr lang="ru-RU" i="1" dirty="0"/>
              <a:t>всем</a:t>
            </a:r>
            <a:r>
              <a:rPr lang="ru-RU" dirty="0"/>
              <a:t> судьям:</a:t>
            </a:r>
          </a:p>
          <a:p>
            <a:pPr lvl="1"/>
            <a:r>
              <a:rPr lang="ru-RU" dirty="0"/>
              <a:t>Гражданство РФ</a:t>
            </a:r>
          </a:p>
          <a:p>
            <a:pPr lvl="1"/>
            <a:r>
              <a:rPr lang="ru-RU" dirty="0"/>
              <a:t>Возраст – 25 лет</a:t>
            </a:r>
          </a:p>
          <a:p>
            <a:pPr lvl="1"/>
            <a:r>
              <a:rPr lang="ru-RU" dirty="0"/>
              <a:t>Высшее юридическое образование</a:t>
            </a:r>
          </a:p>
          <a:p>
            <a:pPr lvl="1"/>
            <a:r>
              <a:rPr lang="ru-RU" dirty="0"/>
              <a:t>Стаж юридической профессии – не менее 5 </a:t>
            </a:r>
            <a:r>
              <a:rPr lang="ru-RU" dirty="0" smtClean="0"/>
              <a:t>лет</a:t>
            </a:r>
          </a:p>
          <a:p>
            <a:pPr marL="392113" lvl="1" indent="0">
              <a:buNone/>
            </a:pPr>
            <a:endParaRPr lang="ru-RU" dirty="0"/>
          </a:p>
          <a:p>
            <a:pPr marL="392113" lvl="1" indent="0">
              <a:buNone/>
            </a:pPr>
            <a:r>
              <a:rPr lang="ru-RU" dirty="0" smtClean="0"/>
              <a:t>Статус судей устанавливается Законом РФ «О статусе судей в РФ». Пример:</a:t>
            </a:r>
          </a:p>
          <a:p>
            <a:pPr lvl="1"/>
            <a:r>
              <a:rPr lang="ru-RU" dirty="0"/>
              <a:t>Судья при исполнении </a:t>
            </a:r>
            <a:r>
              <a:rPr lang="ru-RU" dirty="0" smtClean="0"/>
              <a:t>и во </a:t>
            </a:r>
            <a:r>
              <a:rPr lang="ru-RU" dirty="0"/>
              <a:t>внеслужебных отношениях должен избегать всего, что могло бы умалить авторитет судебной власти, достоинство судьи или вызвать сомнение в его объективности, справедливости и </a:t>
            </a:r>
            <a:r>
              <a:rPr lang="ru-RU" dirty="0" smtClean="0"/>
              <a:t>				беспристрастности</a:t>
            </a:r>
            <a:r>
              <a:rPr lang="ru-RU" dirty="0"/>
              <a:t>.</a:t>
            </a:r>
          </a:p>
          <a:p>
            <a:pPr lvl="1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Конституционные основы статуса судей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46138"/>
            <a:ext cx="2697088" cy="21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08520" y="1153277"/>
            <a:ext cx="6696744" cy="4525962"/>
          </a:xfrm>
        </p:spPr>
        <p:txBody>
          <a:bodyPr/>
          <a:lstStyle/>
          <a:p>
            <a:r>
              <a:rPr lang="ru-RU" dirty="0" smtClean="0"/>
              <a:t>Судьи независимы и подчиняются только Конституции РФ и закону</a:t>
            </a:r>
          </a:p>
          <a:p>
            <a:r>
              <a:rPr lang="ru-RU" dirty="0" smtClean="0"/>
              <a:t>Судьи несменяемы, прекращение или приостановление полномочий – только по основаниям из федерального закона</a:t>
            </a:r>
          </a:p>
          <a:p>
            <a:r>
              <a:rPr lang="ru-RU" dirty="0" smtClean="0"/>
              <a:t>Судьи неприкосновенны</a:t>
            </a:r>
          </a:p>
          <a:p>
            <a:r>
              <a:rPr lang="ru-RU" dirty="0" smtClean="0"/>
              <a:t>Судья может быть привлечен к уголовной ответственности только в порядке, определяемом федеральным законом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027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Конституционны основы судебной системы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78" y="2767221"/>
            <a:ext cx="2774122" cy="39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74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4416</TotalTime>
  <Words>1110</Words>
  <Application>Microsoft Office PowerPoint</Application>
  <PresentationFormat>Экран (4:3)</PresentationFormat>
  <Paragraphs>284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Lucida Sans Unicode</vt:lpstr>
      <vt:lpstr>Tahoma</vt:lpstr>
      <vt:lpstr>Verdana</vt:lpstr>
      <vt:lpstr>Wingdings 2</vt:lpstr>
      <vt:lpstr>Wingdings 3</vt:lpstr>
      <vt:lpstr>Открытая</vt:lpstr>
      <vt:lpstr>Школа Права при Юридическом факультете МГУ</vt:lpstr>
      <vt:lpstr>«А судьи кто?» </vt:lpstr>
      <vt:lpstr>Презентация PowerPoint</vt:lpstr>
      <vt:lpstr>Судебная система</vt:lpstr>
      <vt:lpstr>Основная задача судов</vt:lpstr>
      <vt:lpstr>Фемида как символ правосудия</vt:lpstr>
      <vt:lpstr>Статус судебной системы</vt:lpstr>
      <vt:lpstr>Конституционные основы статуса судей</vt:lpstr>
      <vt:lpstr>Конституционны основы судебной системы</vt:lpstr>
      <vt:lpstr>Конституционны основы судебной системы</vt:lpstr>
      <vt:lpstr>Виды судопроизводств</vt:lpstr>
      <vt:lpstr>Нормативная основа порядка судопроизводства</vt:lpstr>
      <vt:lpstr>Судебная система  Российской Федерации</vt:lpstr>
      <vt:lpstr>Конституционный Суд РФ</vt:lpstr>
      <vt:lpstr>Требования к кандидату</vt:lpstr>
      <vt:lpstr>Структура КС РФ</vt:lpstr>
      <vt:lpstr>Полномочия КС РФ</vt:lpstr>
      <vt:lpstr>Полномочия КС РФ</vt:lpstr>
      <vt:lpstr>Абстрактный контроль:</vt:lpstr>
      <vt:lpstr>Абстрактный контроль</vt:lpstr>
      <vt:lpstr>Конкретный последующий контроль</vt:lpstr>
      <vt:lpstr>Споры о компетенции</vt:lpstr>
      <vt:lpstr>Толкование Конституции РФ</vt:lpstr>
      <vt:lpstr>Решения КС РФ</vt:lpstr>
      <vt:lpstr>Решения КС РФ</vt:lpstr>
      <vt:lpstr>Верховный Суд РФ</vt:lpstr>
      <vt:lpstr>Структура ВС РФ</vt:lpstr>
      <vt:lpstr>Структура ВС РФ</vt:lpstr>
      <vt:lpstr>Верховный Суд РФ</vt:lpstr>
      <vt:lpstr>Конституционные (уставные) суды субъектов РФ</vt:lpstr>
      <vt:lpstr>Конституционные (уставные) суды в Российской Федерации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Права при Юридическом факультете МГУ</dc:title>
  <dc:creator>1</dc:creator>
  <cp:lastModifiedBy>Сергей Афанасьев</cp:lastModifiedBy>
  <cp:revision>377</cp:revision>
  <dcterms:created xsi:type="dcterms:W3CDTF">2014-11-15T05:55:52Z</dcterms:created>
  <dcterms:modified xsi:type="dcterms:W3CDTF">2016-02-17T08:12:40Z</dcterms:modified>
</cp:coreProperties>
</file>