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68" r:id="rId3"/>
    <p:sldId id="258" r:id="rId4"/>
    <p:sldId id="261" r:id="rId5"/>
    <p:sldId id="259" r:id="rId6"/>
    <p:sldId id="260" r:id="rId7"/>
    <p:sldId id="262" r:id="rId8"/>
    <p:sldId id="277" r:id="rId9"/>
    <p:sldId id="276" r:id="rId10"/>
    <p:sldId id="263" r:id="rId11"/>
    <p:sldId id="269" r:id="rId12"/>
    <p:sldId id="270" r:id="rId13"/>
    <p:sldId id="271" r:id="rId14"/>
    <p:sldId id="266" r:id="rId15"/>
    <p:sldId id="265" r:id="rId16"/>
    <p:sldId id="273" r:id="rId17"/>
    <p:sldId id="272" r:id="rId18"/>
    <p:sldId id="274" r:id="rId19"/>
    <p:sldId id="257" r:id="rId20"/>
    <p:sldId id="267" r:id="rId21"/>
    <p:sldId id="27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3984" autoAdjust="0"/>
  </p:normalViewPr>
  <p:slideViewPr>
    <p:cSldViewPr>
      <p:cViewPr>
        <p:scale>
          <a:sx n="100" d="100"/>
          <a:sy n="100" d="100"/>
        </p:scale>
        <p:origin x="-136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5D788-4A07-419C-9487-B5E45750ED1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43DE6BD5-B106-460E-BD7F-7E3453DA462A}">
      <dgm:prSet phldrT="[Текст]" custT="1"/>
      <dgm:spPr/>
      <dgm:t>
        <a:bodyPr/>
        <a:lstStyle/>
        <a:p>
          <a:r>
            <a:rPr lang="ru-RU" sz="2300" b="1" dirty="0" smtClean="0"/>
            <a:t>Типы субъектов РФ</a:t>
          </a:r>
          <a:endParaRPr lang="ru-RU" sz="2300" b="1" dirty="0"/>
        </a:p>
      </dgm:t>
    </dgm:pt>
    <dgm:pt modelId="{C3E7D04B-BB19-40FD-8036-BBBA38BB3863}" type="parTrans" cxnId="{D5CE451F-0624-4F6F-9B36-EF9888DA015F}">
      <dgm:prSet/>
      <dgm:spPr/>
      <dgm:t>
        <a:bodyPr/>
        <a:lstStyle/>
        <a:p>
          <a:endParaRPr lang="ru-RU"/>
        </a:p>
      </dgm:t>
    </dgm:pt>
    <dgm:pt modelId="{F4A66242-BD65-47C3-B169-720317562B58}" type="sibTrans" cxnId="{D5CE451F-0624-4F6F-9B36-EF9888DA015F}">
      <dgm:prSet/>
      <dgm:spPr/>
      <dgm:t>
        <a:bodyPr/>
        <a:lstStyle/>
        <a:p>
          <a:endParaRPr lang="ru-RU"/>
        </a:p>
      </dgm:t>
    </dgm:pt>
    <dgm:pt modelId="{6CE6BAB3-399E-4337-A555-89AA49B4F75F}">
      <dgm:prSet phldrT="[Текст]" custT="1"/>
      <dgm:spPr/>
      <dgm:t>
        <a:bodyPr/>
        <a:lstStyle/>
        <a:p>
          <a:r>
            <a:rPr lang="ru-RU" sz="1400" b="1" dirty="0" smtClean="0"/>
            <a:t>республики</a:t>
          </a:r>
          <a:endParaRPr lang="ru-RU" sz="1400" b="1" dirty="0"/>
        </a:p>
      </dgm:t>
    </dgm:pt>
    <dgm:pt modelId="{880258AA-B010-4F09-8DEA-7BFA639908A0}" type="parTrans" cxnId="{F757EABD-624B-4DB9-9E89-05C94CFD2077}">
      <dgm:prSet/>
      <dgm:spPr/>
      <dgm:t>
        <a:bodyPr/>
        <a:lstStyle/>
        <a:p>
          <a:endParaRPr lang="ru-RU"/>
        </a:p>
      </dgm:t>
    </dgm:pt>
    <dgm:pt modelId="{4D43E88B-4696-413D-943F-B9EEA35FAC0F}" type="sibTrans" cxnId="{F757EABD-624B-4DB9-9E89-05C94CFD2077}">
      <dgm:prSet/>
      <dgm:spPr/>
      <dgm:t>
        <a:bodyPr/>
        <a:lstStyle/>
        <a:p>
          <a:endParaRPr lang="ru-RU"/>
        </a:p>
      </dgm:t>
    </dgm:pt>
    <dgm:pt modelId="{A22C713F-E6AE-463A-B753-A038BEA2D8F9}">
      <dgm:prSet phldrT="[Текст]" custT="1"/>
      <dgm:spPr/>
      <dgm:t>
        <a:bodyPr/>
        <a:lstStyle/>
        <a:p>
          <a:r>
            <a:rPr lang="ru-RU" sz="1600" b="1" dirty="0" smtClean="0"/>
            <a:t>города федерального значения</a:t>
          </a:r>
          <a:endParaRPr lang="ru-RU" sz="1600" b="1" dirty="0"/>
        </a:p>
      </dgm:t>
    </dgm:pt>
    <dgm:pt modelId="{24F4F377-07E2-41E9-AFA1-8CD205164491}" type="parTrans" cxnId="{30CC6512-ED20-4634-B6D6-31F8E67CDBAA}">
      <dgm:prSet/>
      <dgm:spPr/>
      <dgm:t>
        <a:bodyPr/>
        <a:lstStyle/>
        <a:p>
          <a:endParaRPr lang="ru-RU"/>
        </a:p>
      </dgm:t>
    </dgm:pt>
    <dgm:pt modelId="{39576CEE-46C3-4436-8C42-941C5A16E599}" type="sibTrans" cxnId="{30CC6512-ED20-4634-B6D6-31F8E67CDBAA}">
      <dgm:prSet/>
      <dgm:spPr/>
      <dgm:t>
        <a:bodyPr/>
        <a:lstStyle/>
        <a:p>
          <a:endParaRPr lang="ru-RU"/>
        </a:p>
      </dgm:t>
    </dgm:pt>
    <dgm:pt modelId="{4EF83BF9-60E1-4DB2-9E2D-866BF417BA94}">
      <dgm:prSet phldrT="[Текст]" custT="1"/>
      <dgm:spPr/>
      <dgm:t>
        <a:bodyPr/>
        <a:lstStyle/>
        <a:p>
          <a:r>
            <a:rPr lang="ru-RU" sz="1600" b="1" smtClean="0"/>
            <a:t>автономные округа</a:t>
          </a:r>
          <a:endParaRPr lang="ru-RU" sz="1600" b="1" dirty="0"/>
        </a:p>
      </dgm:t>
    </dgm:pt>
    <dgm:pt modelId="{5074B006-48BE-4772-A1F1-36D07D49AAA1}" type="parTrans" cxnId="{3D5CE4A6-84B7-440B-A89C-17D127DB38D5}">
      <dgm:prSet/>
      <dgm:spPr/>
      <dgm:t>
        <a:bodyPr/>
        <a:lstStyle/>
        <a:p>
          <a:endParaRPr lang="ru-RU"/>
        </a:p>
      </dgm:t>
    </dgm:pt>
    <dgm:pt modelId="{F498226A-B84E-44E0-8F03-8CCA70B91D38}" type="sibTrans" cxnId="{3D5CE4A6-84B7-440B-A89C-17D127DB38D5}">
      <dgm:prSet/>
      <dgm:spPr/>
      <dgm:t>
        <a:bodyPr/>
        <a:lstStyle/>
        <a:p>
          <a:endParaRPr lang="ru-RU"/>
        </a:p>
      </dgm:t>
    </dgm:pt>
    <dgm:pt modelId="{82A039CE-FC14-4C61-8BF5-EC0BBEA2E5F8}">
      <dgm:prSet phldrT="[Текст]" custT="1"/>
      <dgm:spPr/>
      <dgm:t>
        <a:bodyPr/>
        <a:lstStyle/>
        <a:p>
          <a:r>
            <a:rPr lang="ru-RU" sz="2000" b="1" smtClean="0"/>
            <a:t>края</a:t>
          </a:r>
          <a:endParaRPr lang="ru-RU" sz="2000" b="1" dirty="0"/>
        </a:p>
      </dgm:t>
    </dgm:pt>
    <dgm:pt modelId="{AABEBAC5-20A4-4A03-AC1A-E2C526E3C559}" type="parTrans" cxnId="{00482098-5C06-4E80-A135-594C54B6FF3D}">
      <dgm:prSet/>
      <dgm:spPr/>
      <dgm:t>
        <a:bodyPr/>
        <a:lstStyle/>
        <a:p>
          <a:endParaRPr lang="ru-RU"/>
        </a:p>
      </dgm:t>
    </dgm:pt>
    <dgm:pt modelId="{15A70BD3-2FE0-427D-BD69-CE0EEA449CCC}" type="sibTrans" cxnId="{00482098-5C06-4E80-A135-594C54B6FF3D}">
      <dgm:prSet/>
      <dgm:spPr/>
      <dgm:t>
        <a:bodyPr/>
        <a:lstStyle/>
        <a:p>
          <a:endParaRPr lang="ru-RU"/>
        </a:p>
      </dgm:t>
    </dgm:pt>
    <dgm:pt modelId="{4E423233-8175-4D19-8242-5235903B1314}">
      <dgm:prSet phldrT="[Текст]" custT="1"/>
      <dgm:spPr/>
      <dgm:t>
        <a:bodyPr/>
        <a:lstStyle/>
        <a:p>
          <a:r>
            <a:rPr lang="ru-RU" sz="1800" b="1" smtClean="0"/>
            <a:t>области</a:t>
          </a:r>
          <a:endParaRPr lang="ru-RU" sz="1800" b="1" dirty="0"/>
        </a:p>
      </dgm:t>
    </dgm:pt>
    <dgm:pt modelId="{A7DC2782-9798-49F8-9880-3374039EFF15}" type="parTrans" cxnId="{99F1017C-B4CB-4AAA-A414-E56C7C16AA92}">
      <dgm:prSet/>
      <dgm:spPr/>
      <dgm:t>
        <a:bodyPr/>
        <a:lstStyle/>
        <a:p>
          <a:endParaRPr lang="ru-RU"/>
        </a:p>
      </dgm:t>
    </dgm:pt>
    <dgm:pt modelId="{F5ED9530-9BF1-4D74-9114-A930307B44E2}" type="sibTrans" cxnId="{99F1017C-B4CB-4AAA-A414-E56C7C16AA92}">
      <dgm:prSet/>
      <dgm:spPr/>
      <dgm:t>
        <a:bodyPr/>
        <a:lstStyle/>
        <a:p>
          <a:endParaRPr lang="ru-RU"/>
        </a:p>
      </dgm:t>
    </dgm:pt>
    <dgm:pt modelId="{99208B0D-7944-42FB-B073-43C4973FB1F9}">
      <dgm:prSet phldrT="[Текст]" custT="1"/>
      <dgm:spPr/>
      <dgm:t>
        <a:bodyPr/>
        <a:lstStyle/>
        <a:p>
          <a:r>
            <a:rPr lang="ru-RU" sz="1600" b="1" smtClean="0"/>
            <a:t>автономная область</a:t>
          </a:r>
          <a:endParaRPr lang="ru-RU" sz="1600" b="1" dirty="0"/>
        </a:p>
      </dgm:t>
    </dgm:pt>
    <dgm:pt modelId="{7F8A20D3-0E13-4960-A3BC-E0B80FCBF98D}" type="parTrans" cxnId="{AE30A481-3D24-42DF-8240-A4D01DBE7EF6}">
      <dgm:prSet/>
      <dgm:spPr/>
      <dgm:t>
        <a:bodyPr/>
        <a:lstStyle/>
        <a:p>
          <a:endParaRPr lang="ru-RU"/>
        </a:p>
      </dgm:t>
    </dgm:pt>
    <dgm:pt modelId="{3155AC28-44F3-4E88-AA58-9BDE9B3556F2}" type="sibTrans" cxnId="{AE30A481-3D24-42DF-8240-A4D01DBE7EF6}">
      <dgm:prSet/>
      <dgm:spPr/>
      <dgm:t>
        <a:bodyPr/>
        <a:lstStyle/>
        <a:p>
          <a:endParaRPr lang="ru-RU"/>
        </a:p>
      </dgm:t>
    </dgm:pt>
    <dgm:pt modelId="{1A789C7B-AF31-4E16-96CE-0656D8F11F78}" type="pres">
      <dgm:prSet presAssocID="{0285D788-4A07-419C-9487-B5E45750ED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FF46BB-846F-4892-BB2E-9E69B4DE93B7}" type="pres">
      <dgm:prSet presAssocID="{43DE6BD5-B106-460E-BD7F-7E3453DA462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0790EC8-F44A-4FF5-8910-F4BB784BFCA6}" type="pres">
      <dgm:prSet presAssocID="{43DE6BD5-B106-460E-BD7F-7E3453DA462A}" presName="rootComposite1" presStyleCnt="0"/>
      <dgm:spPr/>
      <dgm:t>
        <a:bodyPr/>
        <a:lstStyle/>
        <a:p>
          <a:endParaRPr lang="ru-RU"/>
        </a:p>
      </dgm:t>
    </dgm:pt>
    <dgm:pt modelId="{BCB77012-1BA8-4E34-BD43-5F2804A2ED73}" type="pres">
      <dgm:prSet presAssocID="{43DE6BD5-B106-460E-BD7F-7E3453DA462A}" presName="rootText1" presStyleLbl="node0" presStyleIdx="0" presStyleCnt="1" custScaleX="195291" custScaleY="322143" custLinFactY="-49324" custLinFactNeighborX="934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96EB87-842B-4473-BEC4-E96DD547A850}" type="pres">
      <dgm:prSet presAssocID="{43DE6BD5-B106-460E-BD7F-7E3453DA462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0DB58EF-4F7B-4804-A44B-2CB1D4B52D57}" type="pres">
      <dgm:prSet presAssocID="{43DE6BD5-B106-460E-BD7F-7E3453DA462A}" presName="hierChild2" presStyleCnt="0"/>
      <dgm:spPr/>
      <dgm:t>
        <a:bodyPr/>
        <a:lstStyle/>
        <a:p>
          <a:endParaRPr lang="ru-RU"/>
        </a:p>
      </dgm:t>
    </dgm:pt>
    <dgm:pt modelId="{FF8F9CC8-4F45-4643-95F0-CE63559A568B}" type="pres">
      <dgm:prSet presAssocID="{880258AA-B010-4F09-8DEA-7BFA639908A0}" presName="Name37" presStyleLbl="parChTrans1D2" presStyleIdx="0" presStyleCnt="6"/>
      <dgm:spPr/>
      <dgm:t>
        <a:bodyPr/>
        <a:lstStyle/>
        <a:p>
          <a:endParaRPr lang="ru-RU"/>
        </a:p>
      </dgm:t>
    </dgm:pt>
    <dgm:pt modelId="{3D357DC1-7E8C-4E64-B35A-840C037D7EA8}" type="pres">
      <dgm:prSet presAssocID="{6CE6BAB3-399E-4337-A555-89AA49B4F75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6683BC0-9E15-401C-AD9A-8CDF57D90FC6}" type="pres">
      <dgm:prSet presAssocID="{6CE6BAB3-399E-4337-A555-89AA49B4F75F}" presName="rootComposite" presStyleCnt="0"/>
      <dgm:spPr/>
      <dgm:t>
        <a:bodyPr/>
        <a:lstStyle/>
        <a:p>
          <a:endParaRPr lang="ru-RU"/>
        </a:p>
      </dgm:t>
    </dgm:pt>
    <dgm:pt modelId="{83D86B07-6748-4770-A747-5F1FC8E36BFF}" type="pres">
      <dgm:prSet presAssocID="{6CE6BAB3-399E-4337-A555-89AA49B4F75F}" presName="rootText" presStyleLbl="node2" presStyleIdx="0" presStyleCnt="6" custScaleX="158629" custLinFactY="-69515" custLinFactNeighborX="-22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8AE28E-33AD-4B62-B121-2A0F34394265}" type="pres">
      <dgm:prSet presAssocID="{6CE6BAB3-399E-4337-A555-89AA49B4F75F}" presName="rootConnector" presStyleLbl="node2" presStyleIdx="0" presStyleCnt="6"/>
      <dgm:spPr/>
      <dgm:t>
        <a:bodyPr/>
        <a:lstStyle/>
        <a:p>
          <a:endParaRPr lang="ru-RU"/>
        </a:p>
      </dgm:t>
    </dgm:pt>
    <dgm:pt modelId="{4C75CF43-1F3D-4D7A-89E6-73686D4FD50B}" type="pres">
      <dgm:prSet presAssocID="{6CE6BAB3-399E-4337-A555-89AA49B4F75F}" presName="hierChild4" presStyleCnt="0"/>
      <dgm:spPr/>
      <dgm:t>
        <a:bodyPr/>
        <a:lstStyle/>
        <a:p>
          <a:endParaRPr lang="ru-RU"/>
        </a:p>
      </dgm:t>
    </dgm:pt>
    <dgm:pt modelId="{FE210691-8F9B-48C6-981E-58733A9CF232}" type="pres">
      <dgm:prSet presAssocID="{6CE6BAB3-399E-4337-A555-89AA49B4F75F}" presName="hierChild5" presStyleCnt="0"/>
      <dgm:spPr/>
      <dgm:t>
        <a:bodyPr/>
        <a:lstStyle/>
        <a:p>
          <a:endParaRPr lang="ru-RU"/>
        </a:p>
      </dgm:t>
    </dgm:pt>
    <dgm:pt modelId="{879BABB4-0912-40E2-BCA5-F30A4483341D}" type="pres">
      <dgm:prSet presAssocID="{AABEBAC5-20A4-4A03-AC1A-E2C526E3C559}" presName="Name37" presStyleLbl="parChTrans1D2" presStyleIdx="1" presStyleCnt="6"/>
      <dgm:spPr/>
      <dgm:t>
        <a:bodyPr/>
        <a:lstStyle/>
        <a:p>
          <a:endParaRPr lang="ru-RU"/>
        </a:p>
      </dgm:t>
    </dgm:pt>
    <dgm:pt modelId="{806238AF-0EF1-4049-A127-00DC49DD6733}" type="pres">
      <dgm:prSet presAssocID="{82A039CE-FC14-4C61-8BF5-EC0BBEA2E5F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8A64431-1E62-4909-A7E7-FD1E3964DB61}" type="pres">
      <dgm:prSet presAssocID="{82A039CE-FC14-4C61-8BF5-EC0BBEA2E5F8}" presName="rootComposite" presStyleCnt="0"/>
      <dgm:spPr/>
      <dgm:t>
        <a:bodyPr/>
        <a:lstStyle/>
        <a:p>
          <a:endParaRPr lang="ru-RU"/>
        </a:p>
      </dgm:t>
    </dgm:pt>
    <dgm:pt modelId="{0834DC6E-BB91-476D-AB71-2C5AFAD36E22}" type="pres">
      <dgm:prSet presAssocID="{82A039CE-FC14-4C61-8BF5-EC0BBEA2E5F8}" presName="rootText" presStyleLbl="node2" presStyleIdx="1" presStyleCnt="6" custLinFactNeighborX="-71718" custLinFactNeighborY="285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9BDBEE-8914-4745-8F4F-1C211C54CDDD}" type="pres">
      <dgm:prSet presAssocID="{82A039CE-FC14-4C61-8BF5-EC0BBEA2E5F8}" presName="rootConnector" presStyleLbl="node2" presStyleIdx="1" presStyleCnt="6"/>
      <dgm:spPr/>
      <dgm:t>
        <a:bodyPr/>
        <a:lstStyle/>
        <a:p>
          <a:endParaRPr lang="ru-RU"/>
        </a:p>
      </dgm:t>
    </dgm:pt>
    <dgm:pt modelId="{FF8B9DB7-C062-429B-8E4A-D1AD65F037C2}" type="pres">
      <dgm:prSet presAssocID="{82A039CE-FC14-4C61-8BF5-EC0BBEA2E5F8}" presName="hierChild4" presStyleCnt="0"/>
      <dgm:spPr/>
      <dgm:t>
        <a:bodyPr/>
        <a:lstStyle/>
        <a:p>
          <a:endParaRPr lang="ru-RU"/>
        </a:p>
      </dgm:t>
    </dgm:pt>
    <dgm:pt modelId="{F137E504-5B7A-411E-B1DC-A532310071E6}" type="pres">
      <dgm:prSet presAssocID="{82A039CE-FC14-4C61-8BF5-EC0BBEA2E5F8}" presName="hierChild5" presStyleCnt="0"/>
      <dgm:spPr/>
      <dgm:t>
        <a:bodyPr/>
        <a:lstStyle/>
        <a:p>
          <a:endParaRPr lang="ru-RU"/>
        </a:p>
      </dgm:t>
    </dgm:pt>
    <dgm:pt modelId="{AF492602-F505-4A07-A24D-5FD8D0290953}" type="pres">
      <dgm:prSet presAssocID="{A7DC2782-9798-49F8-9880-3374039EFF15}" presName="Name37" presStyleLbl="parChTrans1D2" presStyleIdx="2" presStyleCnt="6"/>
      <dgm:spPr/>
      <dgm:t>
        <a:bodyPr/>
        <a:lstStyle/>
        <a:p>
          <a:endParaRPr lang="ru-RU"/>
        </a:p>
      </dgm:t>
    </dgm:pt>
    <dgm:pt modelId="{92E85815-4C1E-460C-B5D7-80B90B805C9F}" type="pres">
      <dgm:prSet presAssocID="{4E423233-8175-4D19-8242-5235903B131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A381B46-6397-4450-8C74-1355B9EE04B9}" type="pres">
      <dgm:prSet presAssocID="{4E423233-8175-4D19-8242-5235903B1314}" presName="rootComposite" presStyleCnt="0"/>
      <dgm:spPr/>
      <dgm:t>
        <a:bodyPr/>
        <a:lstStyle/>
        <a:p>
          <a:endParaRPr lang="ru-RU"/>
        </a:p>
      </dgm:t>
    </dgm:pt>
    <dgm:pt modelId="{6DAE5A27-4CC6-4817-BB56-A0F4089B3CA1}" type="pres">
      <dgm:prSet presAssocID="{4E423233-8175-4D19-8242-5235903B1314}" presName="rootText" presStyleLbl="node2" presStyleIdx="2" presStyleCnt="6" custScaleX="139482" custLinFactY="64644" custLinFactNeighborX="-5039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C37EDC-5891-4C0F-871E-F3ADAC8CC948}" type="pres">
      <dgm:prSet presAssocID="{4E423233-8175-4D19-8242-5235903B1314}" presName="rootConnector" presStyleLbl="node2" presStyleIdx="2" presStyleCnt="6"/>
      <dgm:spPr/>
      <dgm:t>
        <a:bodyPr/>
        <a:lstStyle/>
        <a:p>
          <a:endParaRPr lang="ru-RU"/>
        </a:p>
      </dgm:t>
    </dgm:pt>
    <dgm:pt modelId="{617BEA00-A548-4006-956D-D994172FBE7D}" type="pres">
      <dgm:prSet presAssocID="{4E423233-8175-4D19-8242-5235903B1314}" presName="hierChild4" presStyleCnt="0"/>
      <dgm:spPr/>
      <dgm:t>
        <a:bodyPr/>
        <a:lstStyle/>
        <a:p>
          <a:endParaRPr lang="ru-RU"/>
        </a:p>
      </dgm:t>
    </dgm:pt>
    <dgm:pt modelId="{95BD89A4-C090-4A71-B4D1-84A31B34D420}" type="pres">
      <dgm:prSet presAssocID="{4E423233-8175-4D19-8242-5235903B1314}" presName="hierChild5" presStyleCnt="0"/>
      <dgm:spPr/>
      <dgm:t>
        <a:bodyPr/>
        <a:lstStyle/>
        <a:p>
          <a:endParaRPr lang="ru-RU"/>
        </a:p>
      </dgm:t>
    </dgm:pt>
    <dgm:pt modelId="{DE6C2300-1F25-4F63-A3B0-E83C39F2F91E}" type="pres">
      <dgm:prSet presAssocID="{24F4F377-07E2-41E9-AFA1-8CD205164491}" presName="Name37" presStyleLbl="parChTrans1D2" presStyleIdx="3" presStyleCnt="6"/>
      <dgm:spPr/>
      <dgm:t>
        <a:bodyPr/>
        <a:lstStyle/>
        <a:p>
          <a:endParaRPr lang="ru-RU"/>
        </a:p>
      </dgm:t>
    </dgm:pt>
    <dgm:pt modelId="{CF429312-0446-4A82-A43A-C9D8099028EF}" type="pres">
      <dgm:prSet presAssocID="{A22C713F-E6AE-463A-B753-A038BEA2D8F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88B5225-7100-45AD-9C08-73072C0275E1}" type="pres">
      <dgm:prSet presAssocID="{A22C713F-E6AE-463A-B753-A038BEA2D8F9}" presName="rootComposite" presStyleCnt="0"/>
      <dgm:spPr/>
      <dgm:t>
        <a:bodyPr/>
        <a:lstStyle/>
        <a:p>
          <a:endParaRPr lang="ru-RU"/>
        </a:p>
      </dgm:t>
    </dgm:pt>
    <dgm:pt modelId="{A6B61815-FCAD-461A-BAD1-EF7A7DAACDA5}" type="pres">
      <dgm:prSet presAssocID="{A22C713F-E6AE-463A-B753-A038BEA2D8F9}" presName="rootText" presStyleLbl="node2" presStyleIdx="3" presStyleCnt="6" custScaleX="180318" custScaleY="233140" custLinFactY="64644" custLinFactNeighborX="6353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D4B850-F4A6-4D7B-8512-1CF407AA69D1}" type="pres">
      <dgm:prSet presAssocID="{A22C713F-E6AE-463A-B753-A038BEA2D8F9}" presName="rootConnector" presStyleLbl="node2" presStyleIdx="3" presStyleCnt="6"/>
      <dgm:spPr/>
      <dgm:t>
        <a:bodyPr/>
        <a:lstStyle/>
        <a:p>
          <a:endParaRPr lang="ru-RU"/>
        </a:p>
      </dgm:t>
    </dgm:pt>
    <dgm:pt modelId="{F841A433-F38E-461F-99EB-DEB85FC2D881}" type="pres">
      <dgm:prSet presAssocID="{A22C713F-E6AE-463A-B753-A038BEA2D8F9}" presName="hierChild4" presStyleCnt="0"/>
      <dgm:spPr/>
      <dgm:t>
        <a:bodyPr/>
        <a:lstStyle/>
        <a:p>
          <a:endParaRPr lang="ru-RU"/>
        </a:p>
      </dgm:t>
    </dgm:pt>
    <dgm:pt modelId="{D624F15F-3CD3-4C65-808D-3CF3EFAE01D2}" type="pres">
      <dgm:prSet presAssocID="{A22C713F-E6AE-463A-B753-A038BEA2D8F9}" presName="hierChild5" presStyleCnt="0"/>
      <dgm:spPr/>
      <dgm:t>
        <a:bodyPr/>
        <a:lstStyle/>
        <a:p>
          <a:endParaRPr lang="ru-RU"/>
        </a:p>
      </dgm:t>
    </dgm:pt>
    <dgm:pt modelId="{6B539F5D-F57C-481C-BC86-5B39EAD79350}" type="pres">
      <dgm:prSet presAssocID="{7F8A20D3-0E13-4960-A3BC-E0B80FCBF98D}" presName="Name37" presStyleLbl="parChTrans1D2" presStyleIdx="4" presStyleCnt="6"/>
      <dgm:spPr/>
      <dgm:t>
        <a:bodyPr/>
        <a:lstStyle/>
        <a:p>
          <a:endParaRPr lang="ru-RU"/>
        </a:p>
      </dgm:t>
    </dgm:pt>
    <dgm:pt modelId="{C1CB2F17-E856-4A17-AD0D-A904605B1F95}" type="pres">
      <dgm:prSet presAssocID="{99208B0D-7944-42FB-B073-43C4973FB1F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F3A17D7-5F4B-4B4F-8B81-E83D24486764}" type="pres">
      <dgm:prSet presAssocID="{99208B0D-7944-42FB-B073-43C4973FB1F9}" presName="rootComposite" presStyleCnt="0"/>
      <dgm:spPr/>
      <dgm:t>
        <a:bodyPr/>
        <a:lstStyle/>
        <a:p>
          <a:endParaRPr lang="ru-RU"/>
        </a:p>
      </dgm:t>
    </dgm:pt>
    <dgm:pt modelId="{8E55BC64-6E5C-4533-9ED8-54C1FEF4489D}" type="pres">
      <dgm:prSet presAssocID="{99208B0D-7944-42FB-B073-43C4973FB1F9}" presName="rootText" presStyleLbl="node2" presStyleIdx="4" presStyleCnt="6" custScaleX="167400" custScaleY="143558" custLinFactNeighborX="53059" custLinFactNeighborY="239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34AA24-FE8A-4E9A-A200-5719DE9A662C}" type="pres">
      <dgm:prSet presAssocID="{99208B0D-7944-42FB-B073-43C4973FB1F9}" presName="rootConnector" presStyleLbl="node2" presStyleIdx="4" presStyleCnt="6"/>
      <dgm:spPr/>
      <dgm:t>
        <a:bodyPr/>
        <a:lstStyle/>
        <a:p>
          <a:endParaRPr lang="ru-RU"/>
        </a:p>
      </dgm:t>
    </dgm:pt>
    <dgm:pt modelId="{8E693100-7E6C-439C-8A29-9EF85493487E}" type="pres">
      <dgm:prSet presAssocID="{99208B0D-7944-42FB-B073-43C4973FB1F9}" presName="hierChild4" presStyleCnt="0"/>
      <dgm:spPr/>
      <dgm:t>
        <a:bodyPr/>
        <a:lstStyle/>
        <a:p>
          <a:endParaRPr lang="ru-RU"/>
        </a:p>
      </dgm:t>
    </dgm:pt>
    <dgm:pt modelId="{5AB8EF3B-61C0-4E9B-BAD2-7844843D9F21}" type="pres">
      <dgm:prSet presAssocID="{99208B0D-7944-42FB-B073-43C4973FB1F9}" presName="hierChild5" presStyleCnt="0"/>
      <dgm:spPr/>
      <dgm:t>
        <a:bodyPr/>
        <a:lstStyle/>
        <a:p>
          <a:endParaRPr lang="ru-RU"/>
        </a:p>
      </dgm:t>
    </dgm:pt>
    <dgm:pt modelId="{EB4F5334-FF9C-4743-AB0B-1C9BE5D38205}" type="pres">
      <dgm:prSet presAssocID="{5074B006-48BE-4772-A1F1-36D07D49AAA1}" presName="Name37" presStyleLbl="parChTrans1D2" presStyleIdx="5" presStyleCnt="6"/>
      <dgm:spPr/>
      <dgm:t>
        <a:bodyPr/>
        <a:lstStyle/>
        <a:p>
          <a:endParaRPr lang="ru-RU"/>
        </a:p>
      </dgm:t>
    </dgm:pt>
    <dgm:pt modelId="{9E9606FD-E2FF-4684-879D-08224AE26968}" type="pres">
      <dgm:prSet presAssocID="{4EF83BF9-60E1-4DB2-9E2D-866BF417BA9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0DBB78B-E030-448F-9FF3-D61BDFB325F7}" type="pres">
      <dgm:prSet presAssocID="{4EF83BF9-60E1-4DB2-9E2D-866BF417BA94}" presName="rootComposite" presStyleCnt="0"/>
      <dgm:spPr/>
      <dgm:t>
        <a:bodyPr/>
        <a:lstStyle/>
        <a:p>
          <a:endParaRPr lang="ru-RU"/>
        </a:p>
      </dgm:t>
    </dgm:pt>
    <dgm:pt modelId="{F805F986-7BFC-47D8-B859-F08DD36B6C67}" type="pres">
      <dgm:prSet presAssocID="{4EF83BF9-60E1-4DB2-9E2D-866BF417BA94}" presName="rootText" presStyleLbl="node2" presStyleIdx="5" presStyleCnt="6" custScaleX="173446" custScaleY="169347" custLinFactY="-69515" custLinFactNeighborX="121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8E1BE9-2033-46D0-8B67-1BCA6E8B04FA}" type="pres">
      <dgm:prSet presAssocID="{4EF83BF9-60E1-4DB2-9E2D-866BF417BA94}" presName="rootConnector" presStyleLbl="node2" presStyleIdx="5" presStyleCnt="6"/>
      <dgm:spPr/>
      <dgm:t>
        <a:bodyPr/>
        <a:lstStyle/>
        <a:p>
          <a:endParaRPr lang="ru-RU"/>
        </a:p>
      </dgm:t>
    </dgm:pt>
    <dgm:pt modelId="{E6B5D00F-BD22-416F-8253-11C6751A6C70}" type="pres">
      <dgm:prSet presAssocID="{4EF83BF9-60E1-4DB2-9E2D-866BF417BA94}" presName="hierChild4" presStyleCnt="0"/>
      <dgm:spPr/>
      <dgm:t>
        <a:bodyPr/>
        <a:lstStyle/>
        <a:p>
          <a:endParaRPr lang="ru-RU"/>
        </a:p>
      </dgm:t>
    </dgm:pt>
    <dgm:pt modelId="{D0C5514D-55E5-4B6C-967D-5B3C0B592E6E}" type="pres">
      <dgm:prSet presAssocID="{4EF83BF9-60E1-4DB2-9E2D-866BF417BA94}" presName="hierChild5" presStyleCnt="0"/>
      <dgm:spPr/>
      <dgm:t>
        <a:bodyPr/>
        <a:lstStyle/>
        <a:p>
          <a:endParaRPr lang="ru-RU"/>
        </a:p>
      </dgm:t>
    </dgm:pt>
    <dgm:pt modelId="{C7DDEC9D-344A-4A97-8AC9-93E6440A9F2F}" type="pres">
      <dgm:prSet presAssocID="{43DE6BD5-B106-460E-BD7F-7E3453DA462A}" presName="hierChild3" presStyleCnt="0"/>
      <dgm:spPr/>
      <dgm:t>
        <a:bodyPr/>
        <a:lstStyle/>
        <a:p>
          <a:endParaRPr lang="ru-RU"/>
        </a:p>
      </dgm:t>
    </dgm:pt>
  </dgm:ptLst>
  <dgm:cxnLst>
    <dgm:cxn modelId="{ABC791A6-EF2C-47B7-B052-399760EF69EC}" type="presOf" srcId="{99208B0D-7944-42FB-B073-43C4973FB1F9}" destId="{8E55BC64-6E5C-4533-9ED8-54C1FEF4489D}" srcOrd="0" destOrd="0" presId="urn:microsoft.com/office/officeart/2005/8/layout/orgChart1"/>
    <dgm:cxn modelId="{0168E144-1F95-417A-B34A-896BB8B7DA9D}" type="presOf" srcId="{4E423233-8175-4D19-8242-5235903B1314}" destId="{15C37EDC-5891-4C0F-871E-F3ADAC8CC948}" srcOrd="1" destOrd="0" presId="urn:microsoft.com/office/officeart/2005/8/layout/orgChart1"/>
    <dgm:cxn modelId="{6FE48192-EB96-41ED-B801-D7B49F902375}" type="presOf" srcId="{A7DC2782-9798-49F8-9880-3374039EFF15}" destId="{AF492602-F505-4A07-A24D-5FD8D0290953}" srcOrd="0" destOrd="0" presId="urn:microsoft.com/office/officeart/2005/8/layout/orgChart1"/>
    <dgm:cxn modelId="{98A16EE3-7242-4238-B573-15BF0C004DAD}" type="presOf" srcId="{7F8A20D3-0E13-4960-A3BC-E0B80FCBF98D}" destId="{6B539F5D-F57C-481C-BC86-5B39EAD79350}" srcOrd="0" destOrd="0" presId="urn:microsoft.com/office/officeart/2005/8/layout/orgChart1"/>
    <dgm:cxn modelId="{1D37D220-BC22-4B8D-8AD4-317D3C23C825}" type="presOf" srcId="{43DE6BD5-B106-460E-BD7F-7E3453DA462A}" destId="{BCB77012-1BA8-4E34-BD43-5F2804A2ED73}" srcOrd="0" destOrd="0" presId="urn:microsoft.com/office/officeart/2005/8/layout/orgChart1"/>
    <dgm:cxn modelId="{C0271997-B7AA-42F4-90B7-01DB3DD997B9}" type="presOf" srcId="{5074B006-48BE-4772-A1F1-36D07D49AAA1}" destId="{EB4F5334-FF9C-4743-AB0B-1C9BE5D38205}" srcOrd="0" destOrd="0" presId="urn:microsoft.com/office/officeart/2005/8/layout/orgChart1"/>
    <dgm:cxn modelId="{B4AC58E5-6358-4E0A-AAE9-376043B4C7FF}" type="presOf" srcId="{6CE6BAB3-399E-4337-A555-89AA49B4F75F}" destId="{83D86B07-6748-4770-A747-5F1FC8E36BFF}" srcOrd="0" destOrd="0" presId="urn:microsoft.com/office/officeart/2005/8/layout/orgChart1"/>
    <dgm:cxn modelId="{C036064D-AFB7-42BF-84FF-8D74B855A250}" type="presOf" srcId="{AABEBAC5-20A4-4A03-AC1A-E2C526E3C559}" destId="{879BABB4-0912-40E2-BCA5-F30A4483341D}" srcOrd="0" destOrd="0" presId="urn:microsoft.com/office/officeart/2005/8/layout/orgChart1"/>
    <dgm:cxn modelId="{30CC6512-ED20-4634-B6D6-31F8E67CDBAA}" srcId="{43DE6BD5-B106-460E-BD7F-7E3453DA462A}" destId="{A22C713F-E6AE-463A-B753-A038BEA2D8F9}" srcOrd="3" destOrd="0" parTransId="{24F4F377-07E2-41E9-AFA1-8CD205164491}" sibTransId="{39576CEE-46C3-4436-8C42-941C5A16E599}"/>
    <dgm:cxn modelId="{ADF8FCA5-EEF4-43BF-ABA6-698D72A22060}" type="presOf" srcId="{4EF83BF9-60E1-4DB2-9E2D-866BF417BA94}" destId="{9E8E1BE9-2033-46D0-8B67-1BCA6E8B04FA}" srcOrd="1" destOrd="0" presId="urn:microsoft.com/office/officeart/2005/8/layout/orgChart1"/>
    <dgm:cxn modelId="{7A047666-774D-4EBA-9E7E-90421261FF4C}" type="presOf" srcId="{880258AA-B010-4F09-8DEA-7BFA639908A0}" destId="{FF8F9CC8-4F45-4643-95F0-CE63559A568B}" srcOrd="0" destOrd="0" presId="urn:microsoft.com/office/officeart/2005/8/layout/orgChart1"/>
    <dgm:cxn modelId="{FF9A9902-FD58-40BA-96BE-C5BED120DBA2}" type="presOf" srcId="{99208B0D-7944-42FB-B073-43C4973FB1F9}" destId="{C234AA24-FE8A-4E9A-A200-5719DE9A662C}" srcOrd="1" destOrd="0" presId="urn:microsoft.com/office/officeart/2005/8/layout/orgChart1"/>
    <dgm:cxn modelId="{F757EABD-624B-4DB9-9E89-05C94CFD2077}" srcId="{43DE6BD5-B106-460E-BD7F-7E3453DA462A}" destId="{6CE6BAB3-399E-4337-A555-89AA49B4F75F}" srcOrd="0" destOrd="0" parTransId="{880258AA-B010-4F09-8DEA-7BFA639908A0}" sibTransId="{4D43E88B-4696-413D-943F-B9EEA35FAC0F}"/>
    <dgm:cxn modelId="{3D5CE4A6-84B7-440B-A89C-17D127DB38D5}" srcId="{43DE6BD5-B106-460E-BD7F-7E3453DA462A}" destId="{4EF83BF9-60E1-4DB2-9E2D-866BF417BA94}" srcOrd="5" destOrd="0" parTransId="{5074B006-48BE-4772-A1F1-36D07D49AAA1}" sibTransId="{F498226A-B84E-44E0-8F03-8CCA70B91D38}"/>
    <dgm:cxn modelId="{32735FA1-684B-46D4-A80E-23C4AFFB241C}" type="presOf" srcId="{43DE6BD5-B106-460E-BD7F-7E3453DA462A}" destId="{CE96EB87-842B-4473-BEC4-E96DD547A850}" srcOrd="1" destOrd="0" presId="urn:microsoft.com/office/officeart/2005/8/layout/orgChart1"/>
    <dgm:cxn modelId="{E2EB533D-8792-4BC2-B9A7-11D03C76661B}" type="presOf" srcId="{A22C713F-E6AE-463A-B753-A038BEA2D8F9}" destId="{8DD4B850-F4A6-4D7B-8512-1CF407AA69D1}" srcOrd="1" destOrd="0" presId="urn:microsoft.com/office/officeart/2005/8/layout/orgChart1"/>
    <dgm:cxn modelId="{AE30A481-3D24-42DF-8240-A4D01DBE7EF6}" srcId="{43DE6BD5-B106-460E-BD7F-7E3453DA462A}" destId="{99208B0D-7944-42FB-B073-43C4973FB1F9}" srcOrd="4" destOrd="0" parTransId="{7F8A20D3-0E13-4960-A3BC-E0B80FCBF98D}" sibTransId="{3155AC28-44F3-4E88-AA58-9BDE9B3556F2}"/>
    <dgm:cxn modelId="{D5CE451F-0624-4F6F-9B36-EF9888DA015F}" srcId="{0285D788-4A07-419C-9487-B5E45750ED1F}" destId="{43DE6BD5-B106-460E-BD7F-7E3453DA462A}" srcOrd="0" destOrd="0" parTransId="{C3E7D04B-BB19-40FD-8036-BBBA38BB3863}" sibTransId="{F4A66242-BD65-47C3-B169-720317562B58}"/>
    <dgm:cxn modelId="{54114425-FC24-4D47-A280-BBEDAC84355A}" type="presOf" srcId="{4EF83BF9-60E1-4DB2-9E2D-866BF417BA94}" destId="{F805F986-7BFC-47D8-B859-F08DD36B6C67}" srcOrd="0" destOrd="0" presId="urn:microsoft.com/office/officeart/2005/8/layout/orgChart1"/>
    <dgm:cxn modelId="{51506D5F-8A31-4CD3-9188-629BE6DF2F8B}" type="presOf" srcId="{A22C713F-E6AE-463A-B753-A038BEA2D8F9}" destId="{A6B61815-FCAD-461A-BAD1-EF7A7DAACDA5}" srcOrd="0" destOrd="0" presId="urn:microsoft.com/office/officeart/2005/8/layout/orgChart1"/>
    <dgm:cxn modelId="{00482098-5C06-4E80-A135-594C54B6FF3D}" srcId="{43DE6BD5-B106-460E-BD7F-7E3453DA462A}" destId="{82A039CE-FC14-4C61-8BF5-EC0BBEA2E5F8}" srcOrd="1" destOrd="0" parTransId="{AABEBAC5-20A4-4A03-AC1A-E2C526E3C559}" sibTransId="{15A70BD3-2FE0-427D-BD69-CE0EEA449CCC}"/>
    <dgm:cxn modelId="{230DB908-1AF9-45CF-A9B6-C59E20DA9C5C}" type="presOf" srcId="{6CE6BAB3-399E-4337-A555-89AA49B4F75F}" destId="{438AE28E-33AD-4B62-B121-2A0F34394265}" srcOrd="1" destOrd="0" presId="urn:microsoft.com/office/officeart/2005/8/layout/orgChart1"/>
    <dgm:cxn modelId="{15302479-F2AC-48BF-9EA1-186553F60AC0}" type="presOf" srcId="{0285D788-4A07-419C-9487-B5E45750ED1F}" destId="{1A789C7B-AF31-4E16-96CE-0656D8F11F78}" srcOrd="0" destOrd="0" presId="urn:microsoft.com/office/officeart/2005/8/layout/orgChart1"/>
    <dgm:cxn modelId="{30E1B30D-3E44-4352-B513-7D7B3AA568D2}" type="presOf" srcId="{24F4F377-07E2-41E9-AFA1-8CD205164491}" destId="{DE6C2300-1F25-4F63-A3B0-E83C39F2F91E}" srcOrd="0" destOrd="0" presId="urn:microsoft.com/office/officeart/2005/8/layout/orgChart1"/>
    <dgm:cxn modelId="{7AB9B581-F4E5-414E-A040-4F4411DD6254}" type="presOf" srcId="{82A039CE-FC14-4C61-8BF5-EC0BBEA2E5F8}" destId="{B89BDBEE-8914-4745-8F4F-1C211C54CDDD}" srcOrd="1" destOrd="0" presId="urn:microsoft.com/office/officeart/2005/8/layout/orgChart1"/>
    <dgm:cxn modelId="{F3F95850-E8D7-4D57-B10E-DEF337320B98}" type="presOf" srcId="{4E423233-8175-4D19-8242-5235903B1314}" destId="{6DAE5A27-4CC6-4817-BB56-A0F4089B3CA1}" srcOrd="0" destOrd="0" presId="urn:microsoft.com/office/officeart/2005/8/layout/orgChart1"/>
    <dgm:cxn modelId="{7F9F704D-64E6-4C6E-8200-33948FACD208}" type="presOf" srcId="{82A039CE-FC14-4C61-8BF5-EC0BBEA2E5F8}" destId="{0834DC6E-BB91-476D-AB71-2C5AFAD36E22}" srcOrd="0" destOrd="0" presId="urn:microsoft.com/office/officeart/2005/8/layout/orgChart1"/>
    <dgm:cxn modelId="{99F1017C-B4CB-4AAA-A414-E56C7C16AA92}" srcId="{43DE6BD5-B106-460E-BD7F-7E3453DA462A}" destId="{4E423233-8175-4D19-8242-5235903B1314}" srcOrd="2" destOrd="0" parTransId="{A7DC2782-9798-49F8-9880-3374039EFF15}" sibTransId="{F5ED9530-9BF1-4D74-9114-A930307B44E2}"/>
    <dgm:cxn modelId="{F885BE09-6BB8-4F23-9D50-348E651933FC}" type="presParOf" srcId="{1A789C7B-AF31-4E16-96CE-0656D8F11F78}" destId="{61FF46BB-846F-4892-BB2E-9E69B4DE93B7}" srcOrd="0" destOrd="0" presId="urn:microsoft.com/office/officeart/2005/8/layout/orgChart1"/>
    <dgm:cxn modelId="{C1D9EB73-FD8C-4361-8AEA-77752F12D29E}" type="presParOf" srcId="{61FF46BB-846F-4892-BB2E-9E69B4DE93B7}" destId="{20790EC8-F44A-4FF5-8910-F4BB784BFCA6}" srcOrd="0" destOrd="0" presId="urn:microsoft.com/office/officeart/2005/8/layout/orgChart1"/>
    <dgm:cxn modelId="{FABCF5A3-849A-40B1-A191-483B2E41DF08}" type="presParOf" srcId="{20790EC8-F44A-4FF5-8910-F4BB784BFCA6}" destId="{BCB77012-1BA8-4E34-BD43-5F2804A2ED73}" srcOrd="0" destOrd="0" presId="urn:microsoft.com/office/officeart/2005/8/layout/orgChart1"/>
    <dgm:cxn modelId="{808CEB29-AC3F-4423-8069-8232E2037F87}" type="presParOf" srcId="{20790EC8-F44A-4FF5-8910-F4BB784BFCA6}" destId="{CE96EB87-842B-4473-BEC4-E96DD547A850}" srcOrd="1" destOrd="0" presId="urn:microsoft.com/office/officeart/2005/8/layout/orgChart1"/>
    <dgm:cxn modelId="{FD93F676-CB70-44C4-9177-37721FB26BE0}" type="presParOf" srcId="{61FF46BB-846F-4892-BB2E-9E69B4DE93B7}" destId="{20DB58EF-4F7B-4804-A44B-2CB1D4B52D57}" srcOrd="1" destOrd="0" presId="urn:microsoft.com/office/officeart/2005/8/layout/orgChart1"/>
    <dgm:cxn modelId="{C767F4C9-73FA-4B55-9D7C-D81D65F120FC}" type="presParOf" srcId="{20DB58EF-4F7B-4804-A44B-2CB1D4B52D57}" destId="{FF8F9CC8-4F45-4643-95F0-CE63559A568B}" srcOrd="0" destOrd="0" presId="urn:microsoft.com/office/officeart/2005/8/layout/orgChart1"/>
    <dgm:cxn modelId="{87DF4AD6-EC7D-428F-9C32-82FD08DB521E}" type="presParOf" srcId="{20DB58EF-4F7B-4804-A44B-2CB1D4B52D57}" destId="{3D357DC1-7E8C-4E64-B35A-840C037D7EA8}" srcOrd="1" destOrd="0" presId="urn:microsoft.com/office/officeart/2005/8/layout/orgChart1"/>
    <dgm:cxn modelId="{58EC634B-077A-4841-B634-5BA302B40DD0}" type="presParOf" srcId="{3D357DC1-7E8C-4E64-B35A-840C037D7EA8}" destId="{56683BC0-9E15-401C-AD9A-8CDF57D90FC6}" srcOrd="0" destOrd="0" presId="urn:microsoft.com/office/officeart/2005/8/layout/orgChart1"/>
    <dgm:cxn modelId="{5F35B561-3333-49CD-9D2B-ABEFF4C170F1}" type="presParOf" srcId="{56683BC0-9E15-401C-AD9A-8CDF57D90FC6}" destId="{83D86B07-6748-4770-A747-5F1FC8E36BFF}" srcOrd="0" destOrd="0" presId="urn:microsoft.com/office/officeart/2005/8/layout/orgChart1"/>
    <dgm:cxn modelId="{7F1714CE-4DDC-4C2A-99E7-B5EA135984DE}" type="presParOf" srcId="{56683BC0-9E15-401C-AD9A-8CDF57D90FC6}" destId="{438AE28E-33AD-4B62-B121-2A0F34394265}" srcOrd="1" destOrd="0" presId="urn:microsoft.com/office/officeart/2005/8/layout/orgChart1"/>
    <dgm:cxn modelId="{9875930B-A99F-4514-A76A-5132DB4CA9C7}" type="presParOf" srcId="{3D357DC1-7E8C-4E64-B35A-840C037D7EA8}" destId="{4C75CF43-1F3D-4D7A-89E6-73686D4FD50B}" srcOrd="1" destOrd="0" presId="urn:microsoft.com/office/officeart/2005/8/layout/orgChart1"/>
    <dgm:cxn modelId="{CFC3CA16-D81B-4E25-AEA3-3307D6AC0736}" type="presParOf" srcId="{3D357DC1-7E8C-4E64-B35A-840C037D7EA8}" destId="{FE210691-8F9B-48C6-981E-58733A9CF232}" srcOrd="2" destOrd="0" presId="urn:microsoft.com/office/officeart/2005/8/layout/orgChart1"/>
    <dgm:cxn modelId="{2238770A-711D-40C6-ADE1-035912B223F5}" type="presParOf" srcId="{20DB58EF-4F7B-4804-A44B-2CB1D4B52D57}" destId="{879BABB4-0912-40E2-BCA5-F30A4483341D}" srcOrd="2" destOrd="0" presId="urn:microsoft.com/office/officeart/2005/8/layout/orgChart1"/>
    <dgm:cxn modelId="{7CBFBD24-DBEC-4120-86F0-D08E46C59E97}" type="presParOf" srcId="{20DB58EF-4F7B-4804-A44B-2CB1D4B52D57}" destId="{806238AF-0EF1-4049-A127-00DC49DD6733}" srcOrd="3" destOrd="0" presId="urn:microsoft.com/office/officeart/2005/8/layout/orgChart1"/>
    <dgm:cxn modelId="{07C44175-9059-4C37-AFFC-1A20E48F6FFC}" type="presParOf" srcId="{806238AF-0EF1-4049-A127-00DC49DD6733}" destId="{08A64431-1E62-4909-A7E7-FD1E3964DB61}" srcOrd="0" destOrd="0" presId="urn:microsoft.com/office/officeart/2005/8/layout/orgChart1"/>
    <dgm:cxn modelId="{D04DC92E-F233-4CFB-98B4-0546B77AB11E}" type="presParOf" srcId="{08A64431-1E62-4909-A7E7-FD1E3964DB61}" destId="{0834DC6E-BB91-476D-AB71-2C5AFAD36E22}" srcOrd="0" destOrd="0" presId="urn:microsoft.com/office/officeart/2005/8/layout/orgChart1"/>
    <dgm:cxn modelId="{5C2A91F2-B115-41E2-82EA-8591C19203BB}" type="presParOf" srcId="{08A64431-1E62-4909-A7E7-FD1E3964DB61}" destId="{B89BDBEE-8914-4745-8F4F-1C211C54CDDD}" srcOrd="1" destOrd="0" presId="urn:microsoft.com/office/officeart/2005/8/layout/orgChart1"/>
    <dgm:cxn modelId="{904BDA8C-E02A-45D8-8F5E-9C1C48229691}" type="presParOf" srcId="{806238AF-0EF1-4049-A127-00DC49DD6733}" destId="{FF8B9DB7-C062-429B-8E4A-D1AD65F037C2}" srcOrd="1" destOrd="0" presId="urn:microsoft.com/office/officeart/2005/8/layout/orgChart1"/>
    <dgm:cxn modelId="{94C18D3C-6AA9-4D1F-BD38-1AED93702939}" type="presParOf" srcId="{806238AF-0EF1-4049-A127-00DC49DD6733}" destId="{F137E504-5B7A-411E-B1DC-A532310071E6}" srcOrd="2" destOrd="0" presId="urn:microsoft.com/office/officeart/2005/8/layout/orgChart1"/>
    <dgm:cxn modelId="{B2499BE9-7F93-4D53-A839-7AD8BE4C6841}" type="presParOf" srcId="{20DB58EF-4F7B-4804-A44B-2CB1D4B52D57}" destId="{AF492602-F505-4A07-A24D-5FD8D0290953}" srcOrd="4" destOrd="0" presId="urn:microsoft.com/office/officeart/2005/8/layout/orgChart1"/>
    <dgm:cxn modelId="{FA229BFE-1895-48F1-BB1B-2AFDE0FFF653}" type="presParOf" srcId="{20DB58EF-4F7B-4804-A44B-2CB1D4B52D57}" destId="{92E85815-4C1E-460C-B5D7-80B90B805C9F}" srcOrd="5" destOrd="0" presId="urn:microsoft.com/office/officeart/2005/8/layout/orgChart1"/>
    <dgm:cxn modelId="{3A56E403-7CF5-41D0-8193-A475ACE145EC}" type="presParOf" srcId="{92E85815-4C1E-460C-B5D7-80B90B805C9F}" destId="{EA381B46-6397-4450-8C74-1355B9EE04B9}" srcOrd="0" destOrd="0" presId="urn:microsoft.com/office/officeart/2005/8/layout/orgChart1"/>
    <dgm:cxn modelId="{3707BB19-D7F9-499B-B411-B2B2BE7E136D}" type="presParOf" srcId="{EA381B46-6397-4450-8C74-1355B9EE04B9}" destId="{6DAE5A27-4CC6-4817-BB56-A0F4089B3CA1}" srcOrd="0" destOrd="0" presId="urn:microsoft.com/office/officeart/2005/8/layout/orgChart1"/>
    <dgm:cxn modelId="{C7772196-ADB7-48A2-8902-02A80F8E8D6B}" type="presParOf" srcId="{EA381B46-6397-4450-8C74-1355B9EE04B9}" destId="{15C37EDC-5891-4C0F-871E-F3ADAC8CC948}" srcOrd="1" destOrd="0" presId="urn:microsoft.com/office/officeart/2005/8/layout/orgChart1"/>
    <dgm:cxn modelId="{F457B82A-BFF7-4A3F-B0D4-EE622484C84E}" type="presParOf" srcId="{92E85815-4C1E-460C-B5D7-80B90B805C9F}" destId="{617BEA00-A548-4006-956D-D994172FBE7D}" srcOrd="1" destOrd="0" presId="urn:microsoft.com/office/officeart/2005/8/layout/orgChart1"/>
    <dgm:cxn modelId="{42864243-DE8D-4D54-8570-B5AA935966B2}" type="presParOf" srcId="{92E85815-4C1E-460C-B5D7-80B90B805C9F}" destId="{95BD89A4-C090-4A71-B4D1-84A31B34D420}" srcOrd="2" destOrd="0" presId="urn:microsoft.com/office/officeart/2005/8/layout/orgChart1"/>
    <dgm:cxn modelId="{270E4863-447B-4182-B1AC-B21A53183A03}" type="presParOf" srcId="{20DB58EF-4F7B-4804-A44B-2CB1D4B52D57}" destId="{DE6C2300-1F25-4F63-A3B0-E83C39F2F91E}" srcOrd="6" destOrd="0" presId="urn:microsoft.com/office/officeart/2005/8/layout/orgChart1"/>
    <dgm:cxn modelId="{280C2FBE-B916-4F32-9CB4-E4148A281B82}" type="presParOf" srcId="{20DB58EF-4F7B-4804-A44B-2CB1D4B52D57}" destId="{CF429312-0446-4A82-A43A-C9D8099028EF}" srcOrd="7" destOrd="0" presId="urn:microsoft.com/office/officeart/2005/8/layout/orgChart1"/>
    <dgm:cxn modelId="{EF65014E-7D96-479B-AF2B-4E0A71B950E1}" type="presParOf" srcId="{CF429312-0446-4A82-A43A-C9D8099028EF}" destId="{488B5225-7100-45AD-9C08-73072C0275E1}" srcOrd="0" destOrd="0" presId="urn:microsoft.com/office/officeart/2005/8/layout/orgChart1"/>
    <dgm:cxn modelId="{441B6778-500B-4F91-932C-5114AED72969}" type="presParOf" srcId="{488B5225-7100-45AD-9C08-73072C0275E1}" destId="{A6B61815-FCAD-461A-BAD1-EF7A7DAACDA5}" srcOrd="0" destOrd="0" presId="urn:microsoft.com/office/officeart/2005/8/layout/orgChart1"/>
    <dgm:cxn modelId="{04FEE6DD-1FC0-484E-BF6F-217C49BC5054}" type="presParOf" srcId="{488B5225-7100-45AD-9C08-73072C0275E1}" destId="{8DD4B850-F4A6-4D7B-8512-1CF407AA69D1}" srcOrd="1" destOrd="0" presId="urn:microsoft.com/office/officeart/2005/8/layout/orgChart1"/>
    <dgm:cxn modelId="{29F93FF1-B21E-4ED5-973E-5AD932AABFAB}" type="presParOf" srcId="{CF429312-0446-4A82-A43A-C9D8099028EF}" destId="{F841A433-F38E-461F-99EB-DEB85FC2D881}" srcOrd="1" destOrd="0" presId="urn:microsoft.com/office/officeart/2005/8/layout/orgChart1"/>
    <dgm:cxn modelId="{298442D5-E43D-4624-BA6F-1F57762D70F7}" type="presParOf" srcId="{CF429312-0446-4A82-A43A-C9D8099028EF}" destId="{D624F15F-3CD3-4C65-808D-3CF3EFAE01D2}" srcOrd="2" destOrd="0" presId="urn:microsoft.com/office/officeart/2005/8/layout/orgChart1"/>
    <dgm:cxn modelId="{C427C9F9-E3DA-46D5-8E8A-E058478BFACE}" type="presParOf" srcId="{20DB58EF-4F7B-4804-A44B-2CB1D4B52D57}" destId="{6B539F5D-F57C-481C-BC86-5B39EAD79350}" srcOrd="8" destOrd="0" presId="urn:microsoft.com/office/officeart/2005/8/layout/orgChart1"/>
    <dgm:cxn modelId="{A9121ADA-40B1-4768-80BF-B5114A16EF55}" type="presParOf" srcId="{20DB58EF-4F7B-4804-A44B-2CB1D4B52D57}" destId="{C1CB2F17-E856-4A17-AD0D-A904605B1F95}" srcOrd="9" destOrd="0" presId="urn:microsoft.com/office/officeart/2005/8/layout/orgChart1"/>
    <dgm:cxn modelId="{C3857546-01B8-4113-B889-D91C89B7C246}" type="presParOf" srcId="{C1CB2F17-E856-4A17-AD0D-A904605B1F95}" destId="{BF3A17D7-5F4B-4B4F-8B81-E83D24486764}" srcOrd="0" destOrd="0" presId="urn:microsoft.com/office/officeart/2005/8/layout/orgChart1"/>
    <dgm:cxn modelId="{13DD9C90-4AB9-4411-9EB5-BC3BF09E4ED5}" type="presParOf" srcId="{BF3A17D7-5F4B-4B4F-8B81-E83D24486764}" destId="{8E55BC64-6E5C-4533-9ED8-54C1FEF4489D}" srcOrd="0" destOrd="0" presId="urn:microsoft.com/office/officeart/2005/8/layout/orgChart1"/>
    <dgm:cxn modelId="{DC57D2BE-3319-476F-A85F-28694EC69C30}" type="presParOf" srcId="{BF3A17D7-5F4B-4B4F-8B81-E83D24486764}" destId="{C234AA24-FE8A-4E9A-A200-5719DE9A662C}" srcOrd="1" destOrd="0" presId="urn:microsoft.com/office/officeart/2005/8/layout/orgChart1"/>
    <dgm:cxn modelId="{F380DFF6-8910-4196-B9B4-8F66091B24EE}" type="presParOf" srcId="{C1CB2F17-E856-4A17-AD0D-A904605B1F95}" destId="{8E693100-7E6C-439C-8A29-9EF85493487E}" srcOrd="1" destOrd="0" presId="urn:microsoft.com/office/officeart/2005/8/layout/orgChart1"/>
    <dgm:cxn modelId="{14A091F0-04F3-4BCB-B18A-224D3880394E}" type="presParOf" srcId="{C1CB2F17-E856-4A17-AD0D-A904605B1F95}" destId="{5AB8EF3B-61C0-4E9B-BAD2-7844843D9F21}" srcOrd="2" destOrd="0" presId="urn:microsoft.com/office/officeart/2005/8/layout/orgChart1"/>
    <dgm:cxn modelId="{F16D3607-6D1C-4F59-849A-60CC9A8B8829}" type="presParOf" srcId="{20DB58EF-4F7B-4804-A44B-2CB1D4B52D57}" destId="{EB4F5334-FF9C-4743-AB0B-1C9BE5D38205}" srcOrd="10" destOrd="0" presId="urn:microsoft.com/office/officeart/2005/8/layout/orgChart1"/>
    <dgm:cxn modelId="{04554FF7-680A-472B-80A8-4734904D1C6B}" type="presParOf" srcId="{20DB58EF-4F7B-4804-A44B-2CB1D4B52D57}" destId="{9E9606FD-E2FF-4684-879D-08224AE26968}" srcOrd="11" destOrd="0" presId="urn:microsoft.com/office/officeart/2005/8/layout/orgChart1"/>
    <dgm:cxn modelId="{0079512B-DD90-42AA-91C5-BF44ABBEF41A}" type="presParOf" srcId="{9E9606FD-E2FF-4684-879D-08224AE26968}" destId="{30DBB78B-E030-448F-9FF3-D61BDFB325F7}" srcOrd="0" destOrd="0" presId="urn:microsoft.com/office/officeart/2005/8/layout/orgChart1"/>
    <dgm:cxn modelId="{A2481C0E-002B-45FD-AC2B-5A99FDF22FB1}" type="presParOf" srcId="{30DBB78B-E030-448F-9FF3-D61BDFB325F7}" destId="{F805F986-7BFC-47D8-B859-F08DD36B6C67}" srcOrd="0" destOrd="0" presId="urn:microsoft.com/office/officeart/2005/8/layout/orgChart1"/>
    <dgm:cxn modelId="{CCBC4E78-7612-45FE-9340-D0BB68486A87}" type="presParOf" srcId="{30DBB78B-E030-448F-9FF3-D61BDFB325F7}" destId="{9E8E1BE9-2033-46D0-8B67-1BCA6E8B04FA}" srcOrd="1" destOrd="0" presId="urn:microsoft.com/office/officeart/2005/8/layout/orgChart1"/>
    <dgm:cxn modelId="{87216CDE-DF09-46D1-9CF8-E149A6ED225A}" type="presParOf" srcId="{9E9606FD-E2FF-4684-879D-08224AE26968}" destId="{E6B5D00F-BD22-416F-8253-11C6751A6C70}" srcOrd="1" destOrd="0" presId="urn:microsoft.com/office/officeart/2005/8/layout/orgChart1"/>
    <dgm:cxn modelId="{884386BE-90F4-4F11-B7C7-D425BD83D511}" type="presParOf" srcId="{9E9606FD-E2FF-4684-879D-08224AE26968}" destId="{D0C5514D-55E5-4B6C-967D-5B3C0B592E6E}" srcOrd="2" destOrd="0" presId="urn:microsoft.com/office/officeart/2005/8/layout/orgChart1"/>
    <dgm:cxn modelId="{895F3918-2350-4EE7-9A11-D728485AA1B9}" type="presParOf" srcId="{61FF46BB-846F-4892-BB2E-9E69B4DE93B7}" destId="{C7DDEC9D-344A-4A97-8AC9-93E6440A9F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E8BB7B-5D43-4542-9246-EA5591255957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</dgm:pt>
    <dgm:pt modelId="{399D453A-4497-40D5-967D-58EF6EAE3BA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Arial Black" pitchFamily="34" charset="0"/>
            </a:rPr>
            <a:t>ВЕТВИ ВЛАСТИ</a:t>
          </a:r>
          <a:endParaRPr kumimoji="0" lang="ru-RU" sz="2000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59CBDE05-C53A-47E0-9C8B-6843C4D39FB9}" type="parTrans" cxnId="{E3336452-4137-4369-AA08-B7F71DFB98C5}">
      <dgm:prSet/>
      <dgm:spPr/>
      <dgm:t>
        <a:bodyPr/>
        <a:lstStyle/>
        <a:p>
          <a:pPr algn="ctr"/>
          <a:endParaRPr lang="ru-RU"/>
        </a:p>
      </dgm:t>
    </dgm:pt>
    <dgm:pt modelId="{A5A821E6-D473-48F7-81DE-49C8AFBEB700}" type="sibTrans" cxnId="{E3336452-4137-4369-AA08-B7F71DFB98C5}">
      <dgm:prSet/>
      <dgm:spPr/>
      <dgm:t>
        <a:bodyPr/>
        <a:lstStyle/>
        <a:p>
          <a:pPr algn="ctr"/>
          <a:endParaRPr lang="ru-RU"/>
        </a:p>
      </dgm:t>
    </dgm:pt>
    <dgm:pt modelId="{0FCC4180-BD20-4B73-A2E0-3D744F4B80C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" charset="0"/>
            </a:rPr>
            <a:t>Законодательная</a:t>
          </a:r>
          <a:endParaRPr kumimoji="0" lang="ru-RU" sz="16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C5F01B9-4E12-4AD7-A46F-730D4A8C1034}" type="parTrans" cxnId="{36E301DC-04C1-43D5-8049-1665CE161593}">
      <dgm:prSet/>
      <dgm:spPr/>
      <dgm:t>
        <a:bodyPr/>
        <a:lstStyle/>
        <a:p>
          <a:pPr algn="ctr"/>
          <a:endParaRPr lang="ru-RU"/>
        </a:p>
      </dgm:t>
    </dgm:pt>
    <dgm:pt modelId="{90BC1671-95DD-458F-83DA-E46CD96BA8AD}" type="sibTrans" cxnId="{36E301DC-04C1-43D5-8049-1665CE161593}">
      <dgm:prSet/>
      <dgm:spPr/>
      <dgm:t>
        <a:bodyPr/>
        <a:lstStyle/>
        <a:p>
          <a:pPr algn="ctr"/>
          <a:endParaRPr lang="ru-RU"/>
        </a:p>
      </dgm:t>
    </dgm:pt>
    <dgm:pt modelId="{AA8E2A09-8F40-47BB-979F-3D40F30F10A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" charset="0"/>
            </a:rPr>
            <a:t>Исполнительная</a:t>
          </a:r>
          <a:endParaRPr kumimoji="0" lang="ru-RU" sz="16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B92440C9-AA3C-43BA-A296-69D23238B9CE}" type="parTrans" cxnId="{1C8993E1-25D5-4A99-A1AD-E07A30E356B4}">
      <dgm:prSet/>
      <dgm:spPr/>
      <dgm:t>
        <a:bodyPr/>
        <a:lstStyle/>
        <a:p>
          <a:pPr algn="ctr"/>
          <a:endParaRPr lang="ru-RU"/>
        </a:p>
      </dgm:t>
    </dgm:pt>
    <dgm:pt modelId="{F8B4232C-83C3-4F1A-9CF0-9C3C6F9F4BC4}" type="sibTrans" cxnId="{1C8993E1-25D5-4A99-A1AD-E07A30E356B4}">
      <dgm:prSet/>
      <dgm:spPr/>
      <dgm:t>
        <a:bodyPr/>
        <a:lstStyle/>
        <a:p>
          <a:pPr algn="ctr"/>
          <a:endParaRPr lang="ru-RU"/>
        </a:p>
      </dgm:t>
    </dgm:pt>
    <dgm:pt modelId="{BD52CDD1-EF27-42CC-9FB2-244C3B87C01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" charset="0"/>
            </a:rPr>
            <a:t>Судебная</a:t>
          </a:r>
          <a:endParaRPr kumimoji="0" lang="ru-RU" sz="16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3FFC006-C831-40A7-9955-1FBEB6B62FCA}" type="parTrans" cxnId="{8472456F-5E2F-4A30-8263-EA4C3A13123B}">
      <dgm:prSet/>
      <dgm:spPr/>
      <dgm:t>
        <a:bodyPr/>
        <a:lstStyle/>
        <a:p>
          <a:pPr algn="ctr"/>
          <a:endParaRPr lang="ru-RU"/>
        </a:p>
      </dgm:t>
    </dgm:pt>
    <dgm:pt modelId="{393AF90D-B5BC-4E6B-B06A-CF9A9E372224}" type="sibTrans" cxnId="{8472456F-5E2F-4A30-8263-EA4C3A13123B}">
      <dgm:prSet/>
      <dgm:spPr/>
      <dgm:t>
        <a:bodyPr/>
        <a:lstStyle/>
        <a:p>
          <a:pPr algn="ctr"/>
          <a:endParaRPr lang="ru-RU"/>
        </a:p>
      </dgm:t>
    </dgm:pt>
    <dgm:pt modelId="{5E89B641-257B-4457-84C3-3B7A753E2DB6}" type="pres">
      <dgm:prSet presAssocID="{F0E8BB7B-5D43-4542-9246-EA55912559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357742-5671-4A93-BDCD-22E1655262F3}" type="pres">
      <dgm:prSet presAssocID="{399D453A-4497-40D5-967D-58EF6EAE3BA1}" presName="hierRoot1" presStyleCnt="0">
        <dgm:presLayoutVars>
          <dgm:hierBranch/>
        </dgm:presLayoutVars>
      </dgm:prSet>
      <dgm:spPr/>
    </dgm:pt>
    <dgm:pt modelId="{2A60B3D4-70F9-44F0-A37E-0009D2DCD12C}" type="pres">
      <dgm:prSet presAssocID="{399D453A-4497-40D5-967D-58EF6EAE3BA1}" presName="rootComposite1" presStyleCnt="0"/>
      <dgm:spPr/>
    </dgm:pt>
    <dgm:pt modelId="{9D4B5CA6-51B7-4D80-A4D9-A4B57937EFA9}" type="pres">
      <dgm:prSet presAssocID="{399D453A-4497-40D5-967D-58EF6EAE3BA1}" presName="rootText1" presStyleLbl="node0" presStyleIdx="0" presStyleCnt="1" custLinFactNeighborX="15456" custLinFactNeighborY="-16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7AD127-FCD3-4748-84F0-B4E9AC79C46B}" type="pres">
      <dgm:prSet presAssocID="{399D453A-4497-40D5-967D-58EF6EAE3BA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1CC57EF-82A7-42E2-8722-94078B35D40C}" type="pres">
      <dgm:prSet presAssocID="{399D453A-4497-40D5-967D-58EF6EAE3BA1}" presName="hierChild2" presStyleCnt="0"/>
      <dgm:spPr/>
    </dgm:pt>
    <dgm:pt modelId="{674F6FF5-B368-408B-B009-F6AE436D8A95}" type="pres">
      <dgm:prSet presAssocID="{DC5F01B9-4E12-4AD7-A46F-730D4A8C1034}" presName="Name35" presStyleLbl="parChTrans1D2" presStyleIdx="0" presStyleCnt="3"/>
      <dgm:spPr/>
      <dgm:t>
        <a:bodyPr/>
        <a:lstStyle/>
        <a:p>
          <a:endParaRPr lang="ru-RU"/>
        </a:p>
      </dgm:t>
    </dgm:pt>
    <dgm:pt modelId="{38010E00-0F15-4EC9-A5DD-1073513B9440}" type="pres">
      <dgm:prSet presAssocID="{0FCC4180-BD20-4B73-A2E0-3D744F4B80C9}" presName="hierRoot2" presStyleCnt="0">
        <dgm:presLayoutVars>
          <dgm:hierBranch/>
        </dgm:presLayoutVars>
      </dgm:prSet>
      <dgm:spPr/>
    </dgm:pt>
    <dgm:pt modelId="{9B8AB2BC-9F9F-43E0-8A77-C7A7E9BDD664}" type="pres">
      <dgm:prSet presAssocID="{0FCC4180-BD20-4B73-A2E0-3D744F4B80C9}" presName="rootComposite" presStyleCnt="0"/>
      <dgm:spPr/>
    </dgm:pt>
    <dgm:pt modelId="{DC1B770A-F877-452A-9B6B-057F71ACC3FE}" type="pres">
      <dgm:prSet presAssocID="{0FCC4180-BD20-4B73-A2E0-3D744F4B80C9}" presName="rootText" presStyleLbl="node2" presStyleIdx="0" presStyleCnt="3" custAng="0" custScaleX="124311" custScaleY="68109" custLinFactNeighborX="12131" custLinFactNeighborY="-125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173817-8626-4E17-AC9D-7A811B97DFF2}" type="pres">
      <dgm:prSet presAssocID="{0FCC4180-BD20-4B73-A2E0-3D744F4B80C9}" presName="rootConnector" presStyleLbl="node2" presStyleIdx="0" presStyleCnt="3"/>
      <dgm:spPr/>
      <dgm:t>
        <a:bodyPr/>
        <a:lstStyle/>
        <a:p>
          <a:endParaRPr lang="ru-RU"/>
        </a:p>
      </dgm:t>
    </dgm:pt>
    <dgm:pt modelId="{6F962E38-CC6A-4C7D-9543-6F55B937650C}" type="pres">
      <dgm:prSet presAssocID="{0FCC4180-BD20-4B73-A2E0-3D744F4B80C9}" presName="hierChild4" presStyleCnt="0"/>
      <dgm:spPr/>
    </dgm:pt>
    <dgm:pt modelId="{A9AAF017-6E22-40AD-98DD-B62045CA5389}" type="pres">
      <dgm:prSet presAssocID="{0FCC4180-BD20-4B73-A2E0-3D744F4B80C9}" presName="hierChild5" presStyleCnt="0"/>
      <dgm:spPr/>
    </dgm:pt>
    <dgm:pt modelId="{012B6D6D-3301-4911-83DF-83B4E4DE2936}" type="pres">
      <dgm:prSet presAssocID="{B92440C9-AA3C-43BA-A296-69D23238B9CE}" presName="Name35" presStyleLbl="parChTrans1D2" presStyleIdx="1" presStyleCnt="3"/>
      <dgm:spPr/>
      <dgm:t>
        <a:bodyPr/>
        <a:lstStyle/>
        <a:p>
          <a:endParaRPr lang="ru-RU"/>
        </a:p>
      </dgm:t>
    </dgm:pt>
    <dgm:pt modelId="{14D2024C-04F7-41CE-BA4A-A00727F04E6B}" type="pres">
      <dgm:prSet presAssocID="{AA8E2A09-8F40-47BB-979F-3D40F30F10A2}" presName="hierRoot2" presStyleCnt="0">
        <dgm:presLayoutVars>
          <dgm:hierBranch/>
        </dgm:presLayoutVars>
      </dgm:prSet>
      <dgm:spPr/>
    </dgm:pt>
    <dgm:pt modelId="{9DEF3B3F-27C8-4DE5-8853-39EFD2C2F72E}" type="pres">
      <dgm:prSet presAssocID="{AA8E2A09-8F40-47BB-979F-3D40F30F10A2}" presName="rootComposite" presStyleCnt="0"/>
      <dgm:spPr/>
    </dgm:pt>
    <dgm:pt modelId="{841B59D7-0B05-43D3-878A-4B00E2733BE4}" type="pres">
      <dgm:prSet presAssocID="{AA8E2A09-8F40-47BB-979F-3D40F30F10A2}" presName="rootText" presStyleLbl="node2" presStyleIdx="1" presStyleCnt="3" custAng="0" custScaleX="111514" custScaleY="68109" custLinFactNeighborX="3207" custLinFactNeighborY="-125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DD1220-6C96-4989-9D80-613B8651998C}" type="pres">
      <dgm:prSet presAssocID="{AA8E2A09-8F40-47BB-979F-3D40F30F10A2}" presName="rootConnector" presStyleLbl="node2" presStyleIdx="1" presStyleCnt="3"/>
      <dgm:spPr/>
      <dgm:t>
        <a:bodyPr/>
        <a:lstStyle/>
        <a:p>
          <a:endParaRPr lang="ru-RU"/>
        </a:p>
      </dgm:t>
    </dgm:pt>
    <dgm:pt modelId="{B67F8C8A-C440-4AF2-B71B-D48E6CE36A20}" type="pres">
      <dgm:prSet presAssocID="{AA8E2A09-8F40-47BB-979F-3D40F30F10A2}" presName="hierChild4" presStyleCnt="0"/>
      <dgm:spPr/>
    </dgm:pt>
    <dgm:pt modelId="{96C822C8-5B75-4786-8268-56A112C430A2}" type="pres">
      <dgm:prSet presAssocID="{AA8E2A09-8F40-47BB-979F-3D40F30F10A2}" presName="hierChild5" presStyleCnt="0"/>
      <dgm:spPr/>
    </dgm:pt>
    <dgm:pt modelId="{69C2C944-B64E-4DDF-B12C-ED93EA6A65F7}" type="pres">
      <dgm:prSet presAssocID="{93FFC006-C831-40A7-9955-1FBEB6B62FCA}" presName="Name35" presStyleLbl="parChTrans1D2" presStyleIdx="2" presStyleCnt="3"/>
      <dgm:spPr/>
      <dgm:t>
        <a:bodyPr/>
        <a:lstStyle/>
        <a:p>
          <a:endParaRPr lang="ru-RU"/>
        </a:p>
      </dgm:t>
    </dgm:pt>
    <dgm:pt modelId="{27A0E91D-10EC-46C6-998F-9FEAAA140C24}" type="pres">
      <dgm:prSet presAssocID="{BD52CDD1-EF27-42CC-9FB2-244C3B87C016}" presName="hierRoot2" presStyleCnt="0">
        <dgm:presLayoutVars>
          <dgm:hierBranch/>
        </dgm:presLayoutVars>
      </dgm:prSet>
      <dgm:spPr/>
    </dgm:pt>
    <dgm:pt modelId="{798045AC-FB1C-4963-A549-7C7453F2E753}" type="pres">
      <dgm:prSet presAssocID="{BD52CDD1-EF27-42CC-9FB2-244C3B87C016}" presName="rootComposite" presStyleCnt="0"/>
      <dgm:spPr/>
    </dgm:pt>
    <dgm:pt modelId="{31E9B8F4-436E-4BA5-80E3-4149855D5801}" type="pres">
      <dgm:prSet presAssocID="{BD52CDD1-EF27-42CC-9FB2-244C3B87C016}" presName="rootText" presStyleLbl="node2" presStyleIdx="2" presStyleCnt="3" custScaleY="68109" custLinFactNeighborX="2526" custLinFactNeighborY="-125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63CE5C-2B91-46E3-A45D-7CC3CECC8897}" type="pres">
      <dgm:prSet presAssocID="{BD52CDD1-EF27-42CC-9FB2-244C3B87C016}" presName="rootConnector" presStyleLbl="node2" presStyleIdx="2" presStyleCnt="3"/>
      <dgm:spPr/>
      <dgm:t>
        <a:bodyPr/>
        <a:lstStyle/>
        <a:p>
          <a:endParaRPr lang="ru-RU"/>
        </a:p>
      </dgm:t>
    </dgm:pt>
    <dgm:pt modelId="{272EA714-BCC9-411B-9CA3-8C34E86A4474}" type="pres">
      <dgm:prSet presAssocID="{BD52CDD1-EF27-42CC-9FB2-244C3B87C016}" presName="hierChild4" presStyleCnt="0"/>
      <dgm:spPr/>
    </dgm:pt>
    <dgm:pt modelId="{64603586-4C9D-43FF-B08F-BA661057C1B9}" type="pres">
      <dgm:prSet presAssocID="{BD52CDD1-EF27-42CC-9FB2-244C3B87C016}" presName="hierChild5" presStyleCnt="0"/>
      <dgm:spPr/>
    </dgm:pt>
    <dgm:pt modelId="{621C29E0-6F3C-4A60-81BD-2232D7E0F80E}" type="pres">
      <dgm:prSet presAssocID="{399D453A-4497-40D5-967D-58EF6EAE3BA1}" presName="hierChild3" presStyleCnt="0"/>
      <dgm:spPr/>
    </dgm:pt>
  </dgm:ptLst>
  <dgm:cxnLst>
    <dgm:cxn modelId="{891407A3-586D-4E29-9BD3-0B0621F712C2}" type="presOf" srcId="{BD52CDD1-EF27-42CC-9FB2-244C3B87C016}" destId="{D463CE5C-2B91-46E3-A45D-7CC3CECC8897}" srcOrd="1" destOrd="0" presId="urn:microsoft.com/office/officeart/2005/8/layout/orgChart1"/>
    <dgm:cxn modelId="{1C8993E1-25D5-4A99-A1AD-E07A30E356B4}" srcId="{399D453A-4497-40D5-967D-58EF6EAE3BA1}" destId="{AA8E2A09-8F40-47BB-979F-3D40F30F10A2}" srcOrd="1" destOrd="0" parTransId="{B92440C9-AA3C-43BA-A296-69D23238B9CE}" sibTransId="{F8B4232C-83C3-4F1A-9CF0-9C3C6F9F4BC4}"/>
    <dgm:cxn modelId="{36E301DC-04C1-43D5-8049-1665CE161593}" srcId="{399D453A-4497-40D5-967D-58EF6EAE3BA1}" destId="{0FCC4180-BD20-4B73-A2E0-3D744F4B80C9}" srcOrd="0" destOrd="0" parTransId="{DC5F01B9-4E12-4AD7-A46F-730D4A8C1034}" sibTransId="{90BC1671-95DD-458F-83DA-E46CD96BA8AD}"/>
    <dgm:cxn modelId="{6C6FC318-8283-43B4-9156-2655A7EF2496}" type="presOf" srcId="{DC5F01B9-4E12-4AD7-A46F-730D4A8C1034}" destId="{674F6FF5-B368-408B-B009-F6AE436D8A95}" srcOrd="0" destOrd="0" presId="urn:microsoft.com/office/officeart/2005/8/layout/orgChart1"/>
    <dgm:cxn modelId="{21783DC4-9FDD-448A-97CF-89C50D5921BC}" type="presOf" srcId="{AA8E2A09-8F40-47BB-979F-3D40F30F10A2}" destId="{9EDD1220-6C96-4989-9D80-613B8651998C}" srcOrd="1" destOrd="0" presId="urn:microsoft.com/office/officeart/2005/8/layout/orgChart1"/>
    <dgm:cxn modelId="{15A04F0A-E223-4771-90C3-D08E7CDD401C}" type="presOf" srcId="{0FCC4180-BD20-4B73-A2E0-3D744F4B80C9}" destId="{DC1B770A-F877-452A-9B6B-057F71ACC3FE}" srcOrd="0" destOrd="0" presId="urn:microsoft.com/office/officeart/2005/8/layout/orgChart1"/>
    <dgm:cxn modelId="{144F6644-AC87-4C62-AA42-869CB10D73B3}" type="presOf" srcId="{F0E8BB7B-5D43-4542-9246-EA5591255957}" destId="{5E89B641-257B-4457-84C3-3B7A753E2DB6}" srcOrd="0" destOrd="0" presId="urn:microsoft.com/office/officeart/2005/8/layout/orgChart1"/>
    <dgm:cxn modelId="{0292B744-7807-4A87-8C08-2D483986CE27}" type="presOf" srcId="{B92440C9-AA3C-43BA-A296-69D23238B9CE}" destId="{012B6D6D-3301-4911-83DF-83B4E4DE2936}" srcOrd="0" destOrd="0" presId="urn:microsoft.com/office/officeart/2005/8/layout/orgChart1"/>
    <dgm:cxn modelId="{218691B4-62A7-4E2C-9FD9-D36C3CE97A13}" type="presOf" srcId="{AA8E2A09-8F40-47BB-979F-3D40F30F10A2}" destId="{841B59D7-0B05-43D3-878A-4B00E2733BE4}" srcOrd="0" destOrd="0" presId="urn:microsoft.com/office/officeart/2005/8/layout/orgChart1"/>
    <dgm:cxn modelId="{AFDD5E4C-63D3-4227-A50C-A162B21A37F0}" type="presOf" srcId="{0FCC4180-BD20-4B73-A2E0-3D744F4B80C9}" destId="{D0173817-8626-4E17-AC9D-7A811B97DFF2}" srcOrd="1" destOrd="0" presId="urn:microsoft.com/office/officeart/2005/8/layout/orgChart1"/>
    <dgm:cxn modelId="{8472456F-5E2F-4A30-8263-EA4C3A13123B}" srcId="{399D453A-4497-40D5-967D-58EF6EAE3BA1}" destId="{BD52CDD1-EF27-42CC-9FB2-244C3B87C016}" srcOrd="2" destOrd="0" parTransId="{93FFC006-C831-40A7-9955-1FBEB6B62FCA}" sibTransId="{393AF90D-B5BC-4E6B-B06A-CF9A9E372224}"/>
    <dgm:cxn modelId="{423B7FCB-B9AE-47E4-B5EB-B6AB5517617B}" type="presOf" srcId="{399D453A-4497-40D5-967D-58EF6EAE3BA1}" destId="{EE7AD127-FCD3-4748-84F0-B4E9AC79C46B}" srcOrd="1" destOrd="0" presId="urn:microsoft.com/office/officeart/2005/8/layout/orgChart1"/>
    <dgm:cxn modelId="{E3336452-4137-4369-AA08-B7F71DFB98C5}" srcId="{F0E8BB7B-5D43-4542-9246-EA5591255957}" destId="{399D453A-4497-40D5-967D-58EF6EAE3BA1}" srcOrd="0" destOrd="0" parTransId="{59CBDE05-C53A-47E0-9C8B-6843C4D39FB9}" sibTransId="{A5A821E6-D473-48F7-81DE-49C8AFBEB700}"/>
    <dgm:cxn modelId="{10D65983-AAAE-4298-B11C-C215746B87A5}" type="presOf" srcId="{BD52CDD1-EF27-42CC-9FB2-244C3B87C016}" destId="{31E9B8F4-436E-4BA5-80E3-4149855D5801}" srcOrd="0" destOrd="0" presId="urn:microsoft.com/office/officeart/2005/8/layout/orgChart1"/>
    <dgm:cxn modelId="{A774E477-8535-412A-A7B4-9EED952AA5C6}" type="presOf" srcId="{399D453A-4497-40D5-967D-58EF6EAE3BA1}" destId="{9D4B5CA6-51B7-4D80-A4D9-A4B57937EFA9}" srcOrd="0" destOrd="0" presId="urn:microsoft.com/office/officeart/2005/8/layout/orgChart1"/>
    <dgm:cxn modelId="{FF159690-6519-44EF-9686-1A61E4353E46}" type="presOf" srcId="{93FFC006-C831-40A7-9955-1FBEB6B62FCA}" destId="{69C2C944-B64E-4DDF-B12C-ED93EA6A65F7}" srcOrd="0" destOrd="0" presId="urn:microsoft.com/office/officeart/2005/8/layout/orgChart1"/>
    <dgm:cxn modelId="{2D05DB29-FAAB-47BF-8F2F-2123E70FFABC}" type="presParOf" srcId="{5E89B641-257B-4457-84C3-3B7A753E2DB6}" destId="{62357742-5671-4A93-BDCD-22E1655262F3}" srcOrd="0" destOrd="0" presId="urn:microsoft.com/office/officeart/2005/8/layout/orgChart1"/>
    <dgm:cxn modelId="{446F773F-A9AD-447C-9F99-BC9B37856C5E}" type="presParOf" srcId="{62357742-5671-4A93-BDCD-22E1655262F3}" destId="{2A60B3D4-70F9-44F0-A37E-0009D2DCD12C}" srcOrd="0" destOrd="0" presId="urn:microsoft.com/office/officeart/2005/8/layout/orgChart1"/>
    <dgm:cxn modelId="{9EF4B04D-6D64-4561-9010-4B829C9A2A17}" type="presParOf" srcId="{2A60B3D4-70F9-44F0-A37E-0009D2DCD12C}" destId="{9D4B5CA6-51B7-4D80-A4D9-A4B57937EFA9}" srcOrd="0" destOrd="0" presId="urn:microsoft.com/office/officeart/2005/8/layout/orgChart1"/>
    <dgm:cxn modelId="{F07772E0-4C1D-4F3B-B69E-331FAF7DBAD0}" type="presParOf" srcId="{2A60B3D4-70F9-44F0-A37E-0009D2DCD12C}" destId="{EE7AD127-FCD3-4748-84F0-B4E9AC79C46B}" srcOrd="1" destOrd="0" presId="urn:microsoft.com/office/officeart/2005/8/layout/orgChart1"/>
    <dgm:cxn modelId="{6C146596-2360-4CEB-A16A-9AE6927214C4}" type="presParOf" srcId="{62357742-5671-4A93-BDCD-22E1655262F3}" destId="{11CC57EF-82A7-42E2-8722-94078B35D40C}" srcOrd="1" destOrd="0" presId="urn:microsoft.com/office/officeart/2005/8/layout/orgChart1"/>
    <dgm:cxn modelId="{D821C553-FBB0-4176-A6B1-188773E55E9C}" type="presParOf" srcId="{11CC57EF-82A7-42E2-8722-94078B35D40C}" destId="{674F6FF5-B368-408B-B009-F6AE436D8A95}" srcOrd="0" destOrd="0" presId="urn:microsoft.com/office/officeart/2005/8/layout/orgChart1"/>
    <dgm:cxn modelId="{9B28FB52-4D46-4888-B195-3D0D9B1AD95F}" type="presParOf" srcId="{11CC57EF-82A7-42E2-8722-94078B35D40C}" destId="{38010E00-0F15-4EC9-A5DD-1073513B9440}" srcOrd="1" destOrd="0" presId="urn:microsoft.com/office/officeart/2005/8/layout/orgChart1"/>
    <dgm:cxn modelId="{ABAAFF21-B601-4C07-A93E-FB108543771F}" type="presParOf" srcId="{38010E00-0F15-4EC9-A5DD-1073513B9440}" destId="{9B8AB2BC-9F9F-43E0-8A77-C7A7E9BDD664}" srcOrd="0" destOrd="0" presId="urn:microsoft.com/office/officeart/2005/8/layout/orgChart1"/>
    <dgm:cxn modelId="{70158BD6-D439-4740-9DE9-B7239C40E7C5}" type="presParOf" srcId="{9B8AB2BC-9F9F-43E0-8A77-C7A7E9BDD664}" destId="{DC1B770A-F877-452A-9B6B-057F71ACC3FE}" srcOrd="0" destOrd="0" presId="urn:microsoft.com/office/officeart/2005/8/layout/orgChart1"/>
    <dgm:cxn modelId="{22F33FCA-F742-4A7B-8A37-63A74624EDC7}" type="presParOf" srcId="{9B8AB2BC-9F9F-43E0-8A77-C7A7E9BDD664}" destId="{D0173817-8626-4E17-AC9D-7A811B97DFF2}" srcOrd="1" destOrd="0" presId="urn:microsoft.com/office/officeart/2005/8/layout/orgChart1"/>
    <dgm:cxn modelId="{B2F71C82-4016-49E0-9B8A-3B486E56CFA8}" type="presParOf" srcId="{38010E00-0F15-4EC9-A5DD-1073513B9440}" destId="{6F962E38-CC6A-4C7D-9543-6F55B937650C}" srcOrd="1" destOrd="0" presId="urn:microsoft.com/office/officeart/2005/8/layout/orgChart1"/>
    <dgm:cxn modelId="{5E28A748-A636-448C-A5B6-D4E9980E9A73}" type="presParOf" srcId="{38010E00-0F15-4EC9-A5DD-1073513B9440}" destId="{A9AAF017-6E22-40AD-98DD-B62045CA5389}" srcOrd="2" destOrd="0" presId="urn:microsoft.com/office/officeart/2005/8/layout/orgChart1"/>
    <dgm:cxn modelId="{15F32F57-A8E2-497C-A867-D86D85DEDEBA}" type="presParOf" srcId="{11CC57EF-82A7-42E2-8722-94078B35D40C}" destId="{012B6D6D-3301-4911-83DF-83B4E4DE2936}" srcOrd="2" destOrd="0" presId="urn:microsoft.com/office/officeart/2005/8/layout/orgChart1"/>
    <dgm:cxn modelId="{A77B487B-161F-4B2E-B620-E2456024D04F}" type="presParOf" srcId="{11CC57EF-82A7-42E2-8722-94078B35D40C}" destId="{14D2024C-04F7-41CE-BA4A-A00727F04E6B}" srcOrd="3" destOrd="0" presId="urn:microsoft.com/office/officeart/2005/8/layout/orgChart1"/>
    <dgm:cxn modelId="{88E7C145-BCBC-412E-949B-DF1129C452F1}" type="presParOf" srcId="{14D2024C-04F7-41CE-BA4A-A00727F04E6B}" destId="{9DEF3B3F-27C8-4DE5-8853-39EFD2C2F72E}" srcOrd="0" destOrd="0" presId="urn:microsoft.com/office/officeart/2005/8/layout/orgChart1"/>
    <dgm:cxn modelId="{22470DC7-4653-4537-8CD9-B425ADE4194F}" type="presParOf" srcId="{9DEF3B3F-27C8-4DE5-8853-39EFD2C2F72E}" destId="{841B59D7-0B05-43D3-878A-4B00E2733BE4}" srcOrd="0" destOrd="0" presId="urn:microsoft.com/office/officeart/2005/8/layout/orgChart1"/>
    <dgm:cxn modelId="{A88E6703-7A90-4920-B3A2-274CB4B37543}" type="presParOf" srcId="{9DEF3B3F-27C8-4DE5-8853-39EFD2C2F72E}" destId="{9EDD1220-6C96-4989-9D80-613B8651998C}" srcOrd="1" destOrd="0" presId="urn:microsoft.com/office/officeart/2005/8/layout/orgChart1"/>
    <dgm:cxn modelId="{244D277F-DE68-414A-8F43-C78F3245AACD}" type="presParOf" srcId="{14D2024C-04F7-41CE-BA4A-A00727F04E6B}" destId="{B67F8C8A-C440-4AF2-B71B-D48E6CE36A20}" srcOrd="1" destOrd="0" presId="urn:microsoft.com/office/officeart/2005/8/layout/orgChart1"/>
    <dgm:cxn modelId="{62B39A29-3622-4814-8E00-31921785884E}" type="presParOf" srcId="{14D2024C-04F7-41CE-BA4A-A00727F04E6B}" destId="{96C822C8-5B75-4786-8268-56A112C430A2}" srcOrd="2" destOrd="0" presId="urn:microsoft.com/office/officeart/2005/8/layout/orgChart1"/>
    <dgm:cxn modelId="{297847A3-A93C-4038-9974-FCBB593C932D}" type="presParOf" srcId="{11CC57EF-82A7-42E2-8722-94078B35D40C}" destId="{69C2C944-B64E-4DDF-B12C-ED93EA6A65F7}" srcOrd="4" destOrd="0" presId="urn:microsoft.com/office/officeart/2005/8/layout/orgChart1"/>
    <dgm:cxn modelId="{1B9CBF32-E61E-4686-8F9D-D513F2B5D2B8}" type="presParOf" srcId="{11CC57EF-82A7-42E2-8722-94078B35D40C}" destId="{27A0E91D-10EC-46C6-998F-9FEAAA140C24}" srcOrd="5" destOrd="0" presId="urn:microsoft.com/office/officeart/2005/8/layout/orgChart1"/>
    <dgm:cxn modelId="{68CF9A36-2CE8-4619-B3F9-6D0D9DF54C59}" type="presParOf" srcId="{27A0E91D-10EC-46C6-998F-9FEAAA140C24}" destId="{798045AC-FB1C-4963-A549-7C7453F2E753}" srcOrd="0" destOrd="0" presId="urn:microsoft.com/office/officeart/2005/8/layout/orgChart1"/>
    <dgm:cxn modelId="{02037131-85D3-453F-8F9F-AF257738440B}" type="presParOf" srcId="{798045AC-FB1C-4963-A549-7C7453F2E753}" destId="{31E9B8F4-436E-4BA5-80E3-4149855D5801}" srcOrd="0" destOrd="0" presId="urn:microsoft.com/office/officeart/2005/8/layout/orgChart1"/>
    <dgm:cxn modelId="{134A14E1-9E36-4610-8E74-4E06AF056E5A}" type="presParOf" srcId="{798045AC-FB1C-4963-A549-7C7453F2E753}" destId="{D463CE5C-2B91-46E3-A45D-7CC3CECC8897}" srcOrd="1" destOrd="0" presId="urn:microsoft.com/office/officeart/2005/8/layout/orgChart1"/>
    <dgm:cxn modelId="{A197F4FE-A133-434F-8F3A-CB0A378FE3EF}" type="presParOf" srcId="{27A0E91D-10EC-46C6-998F-9FEAAA140C24}" destId="{272EA714-BCC9-411B-9CA3-8C34E86A4474}" srcOrd="1" destOrd="0" presId="urn:microsoft.com/office/officeart/2005/8/layout/orgChart1"/>
    <dgm:cxn modelId="{770F72E1-09BB-4F9B-B921-4CDBB43AA9F9}" type="presParOf" srcId="{27A0E91D-10EC-46C6-998F-9FEAAA140C24}" destId="{64603586-4C9D-43FF-B08F-BA661057C1B9}" srcOrd="2" destOrd="0" presId="urn:microsoft.com/office/officeart/2005/8/layout/orgChart1"/>
    <dgm:cxn modelId="{502BC346-62ED-42C4-A070-32EA14593E01}" type="presParOf" srcId="{62357742-5671-4A93-BDCD-22E1655262F3}" destId="{621C29E0-6F3C-4A60-81BD-2232D7E0F8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4F5334-FF9C-4743-AB0B-1C9BE5D38205}">
      <dsp:nvSpPr>
        <dsp:cNvPr id="0" name=""/>
        <dsp:cNvSpPr/>
      </dsp:nvSpPr>
      <dsp:spPr>
        <a:xfrm>
          <a:off x="4422543" y="2515144"/>
          <a:ext cx="3529717" cy="92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6"/>
              </a:lnTo>
              <a:lnTo>
                <a:pt x="3529717" y="3426"/>
              </a:lnTo>
              <a:lnTo>
                <a:pt x="3529717" y="9236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39F5D-F57C-481C-BC86-5B39EAD79350}">
      <dsp:nvSpPr>
        <dsp:cNvPr id="0" name=""/>
        <dsp:cNvSpPr/>
      </dsp:nvSpPr>
      <dsp:spPr>
        <a:xfrm>
          <a:off x="4422543" y="2515144"/>
          <a:ext cx="2352159" cy="911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681"/>
              </a:lnTo>
              <a:lnTo>
                <a:pt x="2352159" y="822681"/>
              </a:lnTo>
              <a:lnTo>
                <a:pt x="2352159" y="91161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C2300-1F25-4F63-A3B0-E83C39F2F91E}">
      <dsp:nvSpPr>
        <dsp:cNvPr id="0" name=""/>
        <dsp:cNvSpPr/>
      </dsp:nvSpPr>
      <dsp:spPr>
        <a:xfrm>
          <a:off x="4422543" y="2515144"/>
          <a:ext cx="790411" cy="1507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580"/>
              </a:lnTo>
              <a:lnTo>
                <a:pt x="790411" y="1418580"/>
              </a:lnTo>
              <a:lnTo>
                <a:pt x="790411" y="150751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92602-F505-4A07-A24D-5FD8D0290953}">
      <dsp:nvSpPr>
        <dsp:cNvPr id="0" name=""/>
        <dsp:cNvSpPr/>
      </dsp:nvSpPr>
      <dsp:spPr>
        <a:xfrm>
          <a:off x="2715827" y="2515144"/>
          <a:ext cx="1706715" cy="1507515"/>
        </a:xfrm>
        <a:custGeom>
          <a:avLst/>
          <a:gdLst/>
          <a:ahLst/>
          <a:cxnLst/>
          <a:rect l="0" t="0" r="0" b="0"/>
          <a:pathLst>
            <a:path>
              <a:moveTo>
                <a:pt x="1706715" y="0"/>
              </a:moveTo>
              <a:lnTo>
                <a:pt x="1706715" y="1418580"/>
              </a:lnTo>
              <a:lnTo>
                <a:pt x="0" y="1418580"/>
              </a:lnTo>
              <a:lnTo>
                <a:pt x="0" y="150751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BABB4-0912-40E2-BCA5-F30A4483341D}">
      <dsp:nvSpPr>
        <dsp:cNvPr id="0" name=""/>
        <dsp:cNvSpPr/>
      </dsp:nvSpPr>
      <dsp:spPr>
        <a:xfrm>
          <a:off x="1343119" y="2515144"/>
          <a:ext cx="3079423" cy="930970"/>
        </a:xfrm>
        <a:custGeom>
          <a:avLst/>
          <a:gdLst/>
          <a:ahLst/>
          <a:cxnLst/>
          <a:rect l="0" t="0" r="0" b="0"/>
          <a:pathLst>
            <a:path>
              <a:moveTo>
                <a:pt x="3079423" y="0"/>
              </a:moveTo>
              <a:lnTo>
                <a:pt x="3079423" y="842035"/>
              </a:lnTo>
              <a:lnTo>
                <a:pt x="0" y="842035"/>
              </a:lnTo>
              <a:lnTo>
                <a:pt x="0" y="93097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F9CC8-4F45-4643-95F0-CE63559A568B}">
      <dsp:nvSpPr>
        <dsp:cNvPr id="0" name=""/>
        <dsp:cNvSpPr/>
      </dsp:nvSpPr>
      <dsp:spPr>
        <a:xfrm>
          <a:off x="675522" y="2515144"/>
          <a:ext cx="3747020" cy="92360"/>
        </a:xfrm>
        <a:custGeom>
          <a:avLst/>
          <a:gdLst/>
          <a:ahLst/>
          <a:cxnLst/>
          <a:rect l="0" t="0" r="0" b="0"/>
          <a:pathLst>
            <a:path>
              <a:moveTo>
                <a:pt x="3747020" y="0"/>
              </a:moveTo>
              <a:lnTo>
                <a:pt x="3747020" y="3426"/>
              </a:lnTo>
              <a:lnTo>
                <a:pt x="0" y="3426"/>
              </a:lnTo>
              <a:lnTo>
                <a:pt x="0" y="9236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77012-1BA8-4E34-BD43-5F2804A2ED73}">
      <dsp:nvSpPr>
        <dsp:cNvPr id="0" name=""/>
        <dsp:cNvSpPr/>
      </dsp:nvSpPr>
      <dsp:spPr>
        <a:xfrm>
          <a:off x="3595490" y="1150877"/>
          <a:ext cx="1654104" cy="13642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Типы субъектов РФ</a:t>
          </a:r>
          <a:endParaRPr lang="ru-RU" sz="2300" b="1" kern="1200" dirty="0"/>
        </a:p>
      </dsp:txBody>
      <dsp:txXfrm>
        <a:off x="3595490" y="1150877"/>
        <a:ext cx="1654104" cy="1364267"/>
      </dsp:txXfrm>
    </dsp:sp>
    <dsp:sp modelId="{83D86B07-6748-4770-A747-5F1FC8E36BFF}">
      <dsp:nvSpPr>
        <dsp:cNvPr id="0" name=""/>
        <dsp:cNvSpPr/>
      </dsp:nvSpPr>
      <dsp:spPr>
        <a:xfrm>
          <a:off x="3733" y="2607505"/>
          <a:ext cx="1343579" cy="4234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республики</a:t>
          </a:r>
          <a:endParaRPr lang="ru-RU" sz="1400" b="1" kern="1200" dirty="0"/>
        </a:p>
      </dsp:txBody>
      <dsp:txXfrm>
        <a:off x="3733" y="2607505"/>
        <a:ext cx="1343579" cy="423497"/>
      </dsp:txXfrm>
    </dsp:sp>
    <dsp:sp modelId="{0834DC6E-BB91-476D-AB71-2C5AFAD36E22}">
      <dsp:nvSpPr>
        <dsp:cNvPr id="0" name=""/>
        <dsp:cNvSpPr/>
      </dsp:nvSpPr>
      <dsp:spPr>
        <a:xfrm>
          <a:off x="919622" y="3446115"/>
          <a:ext cx="846994" cy="4234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края</a:t>
          </a:r>
          <a:endParaRPr lang="ru-RU" sz="2000" b="1" kern="1200" dirty="0"/>
        </a:p>
      </dsp:txBody>
      <dsp:txXfrm>
        <a:off x="919622" y="3446115"/>
        <a:ext cx="846994" cy="423497"/>
      </dsp:txXfrm>
    </dsp:sp>
    <dsp:sp modelId="{6DAE5A27-4CC6-4817-BB56-A0F4089B3CA1}">
      <dsp:nvSpPr>
        <dsp:cNvPr id="0" name=""/>
        <dsp:cNvSpPr/>
      </dsp:nvSpPr>
      <dsp:spPr>
        <a:xfrm>
          <a:off x="2125124" y="4022660"/>
          <a:ext cx="1181405" cy="4234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области</a:t>
          </a:r>
          <a:endParaRPr lang="ru-RU" sz="1800" b="1" kern="1200" dirty="0"/>
        </a:p>
      </dsp:txBody>
      <dsp:txXfrm>
        <a:off x="2125124" y="4022660"/>
        <a:ext cx="1181405" cy="423497"/>
      </dsp:txXfrm>
    </dsp:sp>
    <dsp:sp modelId="{A6B61815-FCAD-461A-BAD1-EF7A7DAACDA5}">
      <dsp:nvSpPr>
        <dsp:cNvPr id="0" name=""/>
        <dsp:cNvSpPr/>
      </dsp:nvSpPr>
      <dsp:spPr>
        <a:xfrm>
          <a:off x="4449312" y="4022660"/>
          <a:ext cx="1527284" cy="9873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города федерального значения</a:t>
          </a:r>
          <a:endParaRPr lang="ru-RU" sz="1600" b="1" kern="1200" dirty="0"/>
        </a:p>
      </dsp:txBody>
      <dsp:txXfrm>
        <a:off x="4449312" y="4022660"/>
        <a:ext cx="1527284" cy="987341"/>
      </dsp:txXfrm>
    </dsp:sp>
    <dsp:sp modelId="{8E55BC64-6E5C-4533-9ED8-54C1FEF4489D}">
      <dsp:nvSpPr>
        <dsp:cNvPr id="0" name=""/>
        <dsp:cNvSpPr/>
      </dsp:nvSpPr>
      <dsp:spPr>
        <a:xfrm>
          <a:off x="6065768" y="3426761"/>
          <a:ext cx="1417869" cy="6079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автономная область</a:t>
          </a:r>
          <a:endParaRPr lang="ru-RU" sz="1600" b="1" kern="1200" dirty="0"/>
        </a:p>
      </dsp:txBody>
      <dsp:txXfrm>
        <a:off x="6065768" y="3426761"/>
        <a:ext cx="1417869" cy="607964"/>
      </dsp:txXfrm>
    </dsp:sp>
    <dsp:sp modelId="{F805F986-7BFC-47D8-B859-F08DD36B6C67}">
      <dsp:nvSpPr>
        <dsp:cNvPr id="0" name=""/>
        <dsp:cNvSpPr/>
      </dsp:nvSpPr>
      <dsp:spPr>
        <a:xfrm>
          <a:off x="7217721" y="2607505"/>
          <a:ext cx="1469078" cy="7171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автономные округа</a:t>
          </a:r>
          <a:endParaRPr lang="ru-RU" sz="1600" b="1" kern="1200" dirty="0"/>
        </a:p>
      </dsp:txBody>
      <dsp:txXfrm>
        <a:off x="7217721" y="2607505"/>
        <a:ext cx="1469078" cy="7171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C2C944-B64E-4DDF-B12C-ED93EA6A65F7}">
      <dsp:nvSpPr>
        <dsp:cNvPr id="0" name=""/>
        <dsp:cNvSpPr/>
      </dsp:nvSpPr>
      <dsp:spPr>
        <a:xfrm>
          <a:off x="3622233" y="1606016"/>
          <a:ext cx="2188574" cy="410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159"/>
              </a:lnTo>
              <a:lnTo>
                <a:pt x="2188574" y="224159"/>
              </a:lnTo>
              <a:lnTo>
                <a:pt x="2188574" y="41020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B6D6D-3301-4911-83DF-83B4E4DE2936}">
      <dsp:nvSpPr>
        <dsp:cNvPr id="0" name=""/>
        <dsp:cNvSpPr/>
      </dsp:nvSpPr>
      <dsp:spPr>
        <a:xfrm>
          <a:off x="3574856" y="1606016"/>
          <a:ext cx="91440" cy="410206"/>
        </a:xfrm>
        <a:custGeom>
          <a:avLst/>
          <a:gdLst/>
          <a:ahLst/>
          <a:cxnLst/>
          <a:rect l="0" t="0" r="0" b="0"/>
          <a:pathLst>
            <a:path>
              <a:moveTo>
                <a:pt x="47376" y="0"/>
              </a:moveTo>
              <a:lnTo>
                <a:pt x="47376" y="224159"/>
              </a:lnTo>
              <a:lnTo>
                <a:pt x="45720" y="224159"/>
              </a:lnTo>
              <a:lnTo>
                <a:pt x="45720" y="41020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4F6FF5-B368-408B-B009-F6AE436D8A95}">
      <dsp:nvSpPr>
        <dsp:cNvPr id="0" name=""/>
        <dsp:cNvSpPr/>
      </dsp:nvSpPr>
      <dsp:spPr>
        <a:xfrm>
          <a:off x="1317343" y="1606016"/>
          <a:ext cx="2304889" cy="410206"/>
        </a:xfrm>
        <a:custGeom>
          <a:avLst/>
          <a:gdLst/>
          <a:ahLst/>
          <a:cxnLst/>
          <a:rect l="0" t="0" r="0" b="0"/>
          <a:pathLst>
            <a:path>
              <a:moveTo>
                <a:pt x="2304889" y="0"/>
              </a:moveTo>
              <a:lnTo>
                <a:pt x="2304889" y="224159"/>
              </a:lnTo>
              <a:lnTo>
                <a:pt x="0" y="224159"/>
              </a:lnTo>
              <a:lnTo>
                <a:pt x="0" y="41020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B5CA6-51B7-4D80-A4D9-A4B57937EFA9}">
      <dsp:nvSpPr>
        <dsp:cNvPr id="0" name=""/>
        <dsp:cNvSpPr/>
      </dsp:nvSpPr>
      <dsp:spPr>
        <a:xfrm>
          <a:off x="2736296" y="720079"/>
          <a:ext cx="1771874" cy="8859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Arial Black" pitchFamily="34" charset="0"/>
            </a:rPr>
            <a:t>ВЕТВИ ВЛАСТИ</a:t>
          </a:r>
          <a:endParaRPr kumimoji="0" lang="ru-RU" sz="20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2736296" y="720079"/>
        <a:ext cx="1771874" cy="885937"/>
      </dsp:txXfrm>
    </dsp:sp>
    <dsp:sp modelId="{DC1B770A-F877-452A-9B6B-057F71ACC3FE}">
      <dsp:nvSpPr>
        <dsp:cNvPr id="0" name=""/>
        <dsp:cNvSpPr/>
      </dsp:nvSpPr>
      <dsp:spPr>
        <a:xfrm>
          <a:off x="216026" y="2016222"/>
          <a:ext cx="2202634" cy="6034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" charset="0"/>
            </a:rPr>
            <a:t>Законодательная</a:t>
          </a:r>
          <a:endParaRPr kumimoji="0" lang="ru-RU" sz="16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216026" y="2016222"/>
        <a:ext cx="2202634" cy="603402"/>
      </dsp:txXfrm>
    </dsp:sp>
    <dsp:sp modelId="{841B59D7-0B05-43D3-878A-4B00E2733BE4}">
      <dsp:nvSpPr>
        <dsp:cNvPr id="0" name=""/>
        <dsp:cNvSpPr/>
      </dsp:nvSpPr>
      <dsp:spPr>
        <a:xfrm>
          <a:off x="2632632" y="2016222"/>
          <a:ext cx="1975887" cy="6034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" charset="0"/>
            </a:rPr>
            <a:t>Исполнительная</a:t>
          </a:r>
          <a:endParaRPr kumimoji="0" lang="ru-RU" sz="16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2632632" y="2016222"/>
        <a:ext cx="1975887" cy="603402"/>
      </dsp:txXfrm>
    </dsp:sp>
    <dsp:sp modelId="{31E9B8F4-436E-4BA5-80E3-4149855D5801}">
      <dsp:nvSpPr>
        <dsp:cNvPr id="0" name=""/>
        <dsp:cNvSpPr/>
      </dsp:nvSpPr>
      <dsp:spPr>
        <a:xfrm>
          <a:off x="4924870" y="2016222"/>
          <a:ext cx="1771874" cy="6034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" charset="0"/>
            </a:rPr>
            <a:t>Судебная</a:t>
          </a:r>
          <a:endParaRPr kumimoji="0" lang="ru-RU" sz="16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4924870" y="2016222"/>
        <a:ext cx="1771874" cy="603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BCB0040-1D9B-4589-85D5-BE40CB4F9712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AD3076-0768-4C02-A2E1-480C38787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911CF-3F22-491A-BDAF-2909928ECD61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9DCE-0819-4E4F-B517-93F2419A1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CECC-7C6B-4FDB-998E-E5C172A4851C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566C-987B-41B8-B667-B6DE50960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1C244-4E92-4C85-9B8B-CCCB84E5F14D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D000-FF89-4A69-AFFC-F36078356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E5BD2B-3907-47FF-B2CA-07583C1B0228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E4C01E-CE5C-47A7-85DA-3975E4CAA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53B90F-75E6-48B5-A325-C47CFD99C279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7C8406-C85D-422B-8DE1-E7924284E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E97EFB-C860-4F59-8FB6-0278562137F5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7D26F1-A209-4328-86EF-BE92CDBB3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358D91-5D2C-421C-B890-32EA442771B5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763F11-B061-4769-BE5D-4E12D43CD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CEB1C-EE35-4819-9093-7D60D236F4B2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1AA5B-8386-4715-9ADB-06042374D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9F5FB0-B743-46EE-9AAD-D9241D56D805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CCB67-FF23-440E-8BD2-24D74FEA8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BD85451-C8B7-4B65-9F22-ACCDA35040A4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99A72DA-9739-4BF1-AA62-E6BB4EA1D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AB5AA4E-3DBD-4ECD-93B4-08B98FA40C18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0B06596-5ED2-46AC-A834-40EB0A6AB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16" r:id="rId2"/>
    <p:sldLayoutId id="2147484021" r:id="rId3"/>
    <p:sldLayoutId id="2147484022" r:id="rId4"/>
    <p:sldLayoutId id="2147484023" r:id="rId5"/>
    <p:sldLayoutId id="2147484024" r:id="rId6"/>
    <p:sldLayoutId id="2147484017" r:id="rId7"/>
    <p:sldLayoutId id="2147484025" r:id="rId8"/>
    <p:sldLayoutId id="2147484026" r:id="rId9"/>
    <p:sldLayoutId id="2147484018" r:id="rId10"/>
    <p:sldLayoutId id="21474840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50864"/>
            <a:ext cx="7772398" cy="147002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Права</a:t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Юридическом факультете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МГУ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5" descr="a-G4f9-Uo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00808"/>
            <a:ext cx="4464496" cy="33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31640" y="5661248"/>
            <a:ext cx="6728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vk.com/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lawschoolmsu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032" name="Picture 8" descr="http://edu.jobsmarket.ru/images/for_news_cl/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589240"/>
            <a:ext cx="1008112" cy="10062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 bwMode="auto">
          <a:xfrm>
            <a:off x="3419872" y="53752"/>
            <a:ext cx="2684984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Статья 1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395536" y="1063277"/>
            <a:ext cx="8229600" cy="4525963"/>
          </a:xfrm>
        </p:spPr>
        <p:txBody>
          <a:bodyPr/>
          <a:lstStyle/>
          <a:p>
            <a:r>
              <a:rPr lang="ru-RU" dirty="0" smtClean="0"/>
              <a:t>Российская Федерация   - Россия есть демократическое федеративное правовое государство с республиканской формой правления.</a:t>
            </a:r>
          </a:p>
          <a:p>
            <a:r>
              <a:rPr lang="ru-RU" dirty="0" smtClean="0"/>
              <a:t> Наименования Российская Федерация и Россия равнозначны.</a:t>
            </a:r>
          </a:p>
        </p:txBody>
      </p:sp>
      <p:sp>
        <p:nvSpPr>
          <p:cNvPr id="6148" name="AutoShape 4" descr="http://zpub.ru/wp-content/uploads/2014/03/russia_with_crimea/map_russia_with_crimea_and_sevastopol.svg"/>
          <p:cNvSpPr>
            <a:spLocks noChangeAspect="1" noChangeArrowheads="1"/>
          </p:cNvSpPr>
          <p:nvPr/>
        </p:nvSpPr>
        <p:spPr bwMode="auto">
          <a:xfrm>
            <a:off x="155575" y="-2971800"/>
            <a:ext cx="10687050" cy="6200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://zpub.ru/wp-content/uploads/2014/03/russia_with_crimea/map_russia_with_crimea_and_sevastopol.svg"/>
          <p:cNvSpPr>
            <a:spLocks noChangeAspect="1" noChangeArrowheads="1"/>
          </p:cNvSpPr>
          <p:nvPr/>
        </p:nvSpPr>
        <p:spPr bwMode="auto">
          <a:xfrm>
            <a:off x="155575" y="-2971800"/>
            <a:ext cx="10687050" cy="6200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://zpub.ru/wp-content/uploads/2014/03/russia_with_crimea/map_russia_with_crimea_and_sevastopol.svg"/>
          <p:cNvSpPr>
            <a:spLocks noChangeAspect="1" noChangeArrowheads="1"/>
          </p:cNvSpPr>
          <p:nvPr/>
        </p:nvSpPr>
        <p:spPr bwMode="auto">
          <a:xfrm>
            <a:off x="155575" y="-2971800"/>
            <a:ext cx="10687050" cy="6200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http://zpub.ru/wp-content/uploads/2014/03/russia_with_crimea/map_russia_with_crimea_and_sevastopol.svg"/>
          <p:cNvSpPr>
            <a:spLocks noChangeAspect="1" noChangeArrowheads="1"/>
          </p:cNvSpPr>
          <p:nvPr/>
        </p:nvSpPr>
        <p:spPr bwMode="auto">
          <a:xfrm>
            <a:off x="155575" y="-2971800"/>
            <a:ext cx="10687050" cy="6200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http://zpub.ru/wp-content/uploads/2014/03/russia_with_crimea/map_russia_with_crimea_and_sevastopol.svg"/>
          <p:cNvSpPr>
            <a:spLocks noChangeAspect="1" noChangeArrowheads="1"/>
          </p:cNvSpPr>
          <p:nvPr/>
        </p:nvSpPr>
        <p:spPr bwMode="auto">
          <a:xfrm>
            <a:off x="155575" y="-2971800"/>
            <a:ext cx="10687050" cy="6200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8" name="Picture 14" descr="http://politikus.ru/uploads/posts/2014-03/1395654739_00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89040"/>
            <a:ext cx="3744416" cy="2314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2307902"/>
          </a:xfrm>
        </p:spPr>
        <p:txBody>
          <a:bodyPr/>
          <a:lstStyle/>
          <a:p>
            <a:r>
              <a:rPr lang="ru-RU" dirty="0" smtClean="0"/>
              <a:t>Человек, его права и свободы являются высшей ценностью. Признание, соблюдение и защита прав и свобод человека и гражданина - обязанность государства.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>Статья 2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http://www.superpechat.ru/images/grazhdanin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436802"/>
            <a:ext cx="3240360" cy="3088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4525962"/>
          </a:xfrm>
        </p:spPr>
        <p:txBody>
          <a:bodyPr/>
          <a:lstStyle/>
          <a:p>
            <a:r>
              <a:rPr lang="ru-RU" sz="2400" dirty="0" smtClean="0"/>
              <a:t>1. Носителем суверенитета и единственным источником власти в Российской Федерации является ее многонациональный </a:t>
            </a:r>
            <a:r>
              <a:rPr lang="ru-RU" sz="2400" dirty="0" smtClean="0"/>
              <a:t>народ</a:t>
            </a:r>
            <a:endParaRPr lang="en-US" sz="2400" dirty="0" smtClean="0"/>
          </a:p>
          <a:p>
            <a:endParaRPr lang="ru-RU" sz="400" dirty="0" smtClean="0"/>
          </a:p>
          <a:p>
            <a:r>
              <a:rPr lang="ru-RU" sz="2400" dirty="0" smtClean="0"/>
              <a:t> 2. Народ осуществляет свою власть непосредственно, а также через органы государственной власти и органы местного </a:t>
            </a:r>
            <a:r>
              <a:rPr lang="ru-RU" sz="2400" dirty="0" smtClean="0"/>
              <a:t>самоуправления</a:t>
            </a:r>
            <a:endParaRPr lang="en-US" sz="2400" dirty="0" smtClean="0"/>
          </a:p>
          <a:p>
            <a:endParaRPr lang="ru-RU" sz="400" dirty="0" smtClean="0"/>
          </a:p>
          <a:p>
            <a:r>
              <a:rPr lang="ru-RU" sz="2400" dirty="0" smtClean="0"/>
              <a:t> 3. Высшим и непосредственным выражением власти народа являются референдум и свободные </a:t>
            </a:r>
            <a:r>
              <a:rPr lang="ru-RU" sz="2400" dirty="0" smtClean="0"/>
              <a:t>выборы</a:t>
            </a:r>
            <a:endParaRPr lang="en-US" sz="2400" dirty="0" smtClean="0"/>
          </a:p>
          <a:p>
            <a:endParaRPr lang="ru-RU" sz="400" dirty="0" smtClean="0"/>
          </a:p>
          <a:p>
            <a:r>
              <a:rPr lang="ru-RU" sz="2400" dirty="0" smtClean="0"/>
              <a:t> 4. Никто не может присваивать власть в Российской Федерации. Захват власти или присвоение властных полномочий преследуются по федеральному </a:t>
            </a:r>
            <a:r>
              <a:rPr lang="ru-RU" sz="2400" dirty="0" smtClean="0"/>
              <a:t>закону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Статья 3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6"/>
          <p:cNvGraphicFramePr>
            <a:graphicFrameLocks/>
          </p:cNvGraphicFramePr>
          <p:nvPr/>
        </p:nvGraphicFramePr>
        <p:xfrm>
          <a:off x="266700" y="3175"/>
          <a:ext cx="8686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Глава 3. Федеративное устройство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Согласно Конституции 1993 года, Россия есть </a:t>
            </a:r>
            <a:r>
              <a:rPr lang="ru-RU" sz="3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Федерация</a:t>
            </a:r>
            <a:endParaRPr lang="ru-RU" sz="37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2123728" y="5013176"/>
            <a:ext cx="7020272" cy="1285602"/>
          </a:xfrm>
        </p:spPr>
        <p:txBody>
          <a:bodyPr/>
          <a:lstStyle/>
          <a:p>
            <a:r>
              <a:rPr lang="ru-RU" dirty="0" smtClean="0"/>
              <a:t>Российская Федерация состоит из 85 субъектов, 22 из которых являются </a:t>
            </a:r>
            <a:r>
              <a:rPr lang="ru-RU" dirty="0" smtClean="0"/>
              <a:t>республиками</a:t>
            </a:r>
            <a:endParaRPr lang="ru-RU" dirty="0" smtClean="0"/>
          </a:p>
        </p:txBody>
      </p:sp>
      <p:pic>
        <p:nvPicPr>
          <p:cNvPr id="5" name="Picture 4" descr="https://upload.wikimedia.org/wikipedia/commons/thumb/1/11/%D0%A1%D1%83%D0%B1%D1%8A%D0%B5%D0%BA%D1%82%D1%8B_%D0%A0%D0%BE%D1%81%D1%81%D0%B8%D0%B9%D1%81%D0%BA%D0%BE%D0%B9_%D0%A4%D0%B5%D0%B4%D0%B5%D1%80%D0%B0%D1%86%D0%B8%D0%B8_2014.png/680px-%D0%A1%D1%83%D0%B1%D1%8A%D0%B5%D0%BA%D1%82%D1%8B_%D0%A0%D0%BE%D1%81%D1%81%D0%B8%D0%B9%D1%81%D0%BA%D0%BE%D0%B9_%D0%A4%D0%B5%D0%B4%D0%B5%D1%80%D0%B0%D1%86%D0%B8%D0%B8_2014.png"/>
          <p:cNvPicPr>
            <a:picLocks noChangeAspect="1" noChangeArrowheads="1"/>
          </p:cNvPicPr>
          <p:nvPr/>
        </p:nvPicPr>
        <p:blipFill>
          <a:blip r:embed="rId2" cstate="print"/>
          <a:srcRect b="21792"/>
          <a:stretch>
            <a:fillRect/>
          </a:stretch>
        </p:blipFill>
        <p:spPr bwMode="auto">
          <a:xfrm>
            <a:off x="827585" y="1046564"/>
            <a:ext cx="7704855" cy="418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Статья 10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r>
              <a:rPr lang="ru-RU" sz="2800" dirty="0" smtClean="0">
                <a:latin typeface="+mj-lt"/>
              </a:rPr>
              <a:t>Государственная власть в Российской Федерации осуществляется на основе разделения на законодательную, исполнительную и судебную. Органы законодательной, исполнительной и судебной власти самостоятельны.</a:t>
            </a:r>
            <a:endParaRPr lang="ru-RU" sz="2800" dirty="0">
              <a:latin typeface="+mj-lt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195736" y="3212851"/>
          <a:ext cx="6696745" cy="360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400" dirty="0" smtClean="0">
                <a:latin typeface="Sylfaen" pitchFamily="18" charset="0"/>
              </a:rPr>
              <a:t>Статья 7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r>
              <a:rPr lang="ru-RU" sz="2400" dirty="0" smtClean="0">
                <a:latin typeface="+mj-lt"/>
              </a:rPr>
              <a:t>1. Российская Федерация</a:t>
            </a:r>
            <a:r>
              <a:rPr lang="en-US" sz="2400" dirty="0" smtClean="0">
                <a:latin typeface="+mj-lt"/>
              </a:rPr>
              <a:t> -</a:t>
            </a:r>
            <a:r>
              <a:rPr lang="ru-RU" sz="2400" dirty="0" smtClean="0">
                <a:latin typeface="+mj-lt"/>
              </a:rPr>
              <a:t> социальное государство, политика которого направлена на создание условий, обеспечивающих достойную жизнь и свободное развитие </a:t>
            </a:r>
            <a:r>
              <a:rPr lang="ru-RU" sz="2400" dirty="0" smtClean="0">
                <a:latin typeface="+mj-lt"/>
              </a:rPr>
              <a:t>человека</a:t>
            </a:r>
            <a:endParaRPr lang="en-US" sz="2400" dirty="0" smtClean="0">
              <a:latin typeface="+mj-lt"/>
            </a:endParaRPr>
          </a:p>
          <a:p>
            <a:endParaRPr lang="ru-RU" sz="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2. В Российской Федерации охраняются труд и здоровье людей, устанавливается гарантированный минимальный размер оплаты труда, обеспечивается государственная поддержка семьи, материнства, отцовства и детства, инвалидов и пожилых граждан, развивается система социальных служб, устанавливаются государственные пенсии, пособия и иные гарантии социальной </a:t>
            </a:r>
            <a:r>
              <a:rPr lang="ru-RU" sz="2400" dirty="0" smtClean="0">
                <a:latin typeface="+mj-lt"/>
              </a:rPr>
              <a:t>защиты</a:t>
            </a:r>
            <a:endParaRPr lang="ru-RU" sz="2400" dirty="0" smtClean="0">
              <a:latin typeface="+mj-lt"/>
            </a:endParaRPr>
          </a:p>
          <a:p>
            <a:endParaRPr lang="ru-RU" sz="2800" b="1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400" dirty="0" smtClean="0">
                <a:latin typeface="Sylfaen" pitchFamily="18" charset="0"/>
              </a:rPr>
              <a:t>Статья 13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251520" y="1063278"/>
            <a:ext cx="8892480" cy="4669978"/>
          </a:xfrm>
        </p:spPr>
        <p:txBody>
          <a:bodyPr/>
          <a:lstStyle/>
          <a:p>
            <a:r>
              <a:rPr lang="ru-RU" sz="2200" dirty="0" smtClean="0">
                <a:latin typeface="+mj-lt"/>
              </a:rPr>
              <a:t>1. В Российской Федерации признается идеологическое </a:t>
            </a:r>
            <a:r>
              <a:rPr lang="ru-RU" sz="2200" dirty="0" smtClean="0">
                <a:latin typeface="+mj-lt"/>
              </a:rPr>
              <a:t>многообразие</a:t>
            </a:r>
            <a:endParaRPr lang="ru-RU" sz="2200" dirty="0" smtClean="0">
              <a:latin typeface="+mj-lt"/>
            </a:endParaRPr>
          </a:p>
          <a:p>
            <a:r>
              <a:rPr lang="ru-RU" sz="2200" dirty="0" smtClean="0">
                <a:latin typeface="+mj-lt"/>
              </a:rPr>
              <a:t>2. Никакая идеология не может устанавливаться в качестве государственной или </a:t>
            </a:r>
            <a:r>
              <a:rPr lang="ru-RU" sz="2200" dirty="0" smtClean="0">
                <a:latin typeface="+mj-lt"/>
              </a:rPr>
              <a:t>обязательной</a:t>
            </a:r>
            <a:endParaRPr lang="ru-RU" sz="2200" dirty="0" smtClean="0">
              <a:latin typeface="+mj-lt"/>
            </a:endParaRPr>
          </a:p>
          <a:p>
            <a:r>
              <a:rPr lang="ru-RU" sz="2200" dirty="0" smtClean="0">
                <a:latin typeface="+mj-lt"/>
              </a:rPr>
              <a:t>3. В Российской Федерации признаются политическое многообразие, </a:t>
            </a:r>
            <a:r>
              <a:rPr lang="ru-RU" sz="2200" dirty="0" smtClean="0">
                <a:latin typeface="+mj-lt"/>
              </a:rPr>
              <a:t>многопартийность</a:t>
            </a:r>
            <a:endParaRPr lang="ru-RU" sz="2200" dirty="0" smtClean="0">
              <a:latin typeface="+mj-lt"/>
            </a:endParaRPr>
          </a:p>
          <a:p>
            <a:r>
              <a:rPr lang="ru-RU" sz="2200" dirty="0" smtClean="0">
                <a:latin typeface="+mj-lt"/>
              </a:rPr>
              <a:t>4. Общественные объединения равны перед </a:t>
            </a:r>
            <a:r>
              <a:rPr lang="ru-RU" sz="2200" dirty="0" smtClean="0">
                <a:latin typeface="+mj-lt"/>
              </a:rPr>
              <a:t>законом</a:t>
            </a:r>
            <a:endParaRPr lang="ru-RU" sz="2200" dirty="0" smtClean="0">
              <a:latin typeface="+mj-lt"/>
            </a:endParaRPr>
          </a:p>
          <a:p>
            <a:r>
              <a:rPr lang="ru-RU" sz="2200" dirty="0" smtClean="0">
                <a:latin typeface="+mj-lt"/>
              </a:rPr>
              <a:t>5. Запрещается создание и деятельность общественных объединений, цели или действия которых направлены на насильственное изменение основ конституционного строя и нарушение целостности Российской Федерации, подрыв безопасности государства, создание вооруженных формирований, разжигание социальной, расовой, </a:t>
            </a:r>
            <a:r>
              <a:rPr lang="en-US" sz="2200" dirty="0" smtClean="0">
                <a:latin typeface="+mj-lt"/>
              </a:rPr>
              <a:t>    </a:t>
            </a:r>
            <a:r>
              <a:rPr lang="ru-RU" sz="2200" dirty="0" smtClean="0">
                <a:latin typeface="+mj-lt"/>
              </a:rPr>
              <a:t>национальной и религиозной </a:t>
            </a:r>
            <a:r>
              <a:rPr lang="ru-RU" sz="2200" dirty="0" smtClean="0">
                <a:latin typeface="+mj-lt"/>
              </a:rPr>
              <a:t>розни</a:t>
            </a:r>
            <a:endParaRPr lang="ru-RU" sz="2200" dirty="0" smtClean="0">
              <a:latin typeface="+mj-lt"/>
            </a:endParaRPr>
          </a:p>
          <a:p>
            <a:endParaRPr lang="ru-RU" sz="2800" b="1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400" dirty="0" smtClean="0"/>
              <a:t>Светское государство</a:t>
            </a:r>
            <a:endParaRPr lang="ru-RU" sz="4400" dirty="0" smtClean="0">
              <a:latin typeface="Sylfaen" pitchFamily="18" charset="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251520" y="1063278"/>
            <a:ext cx="8892480" cy="4669978"/>
          </a:xfrm>
        </p:spPr>
        <p:txBody>
          <a:bodyPr/>
          <a:lstStyle/>
          <a:p>
            <a:pPr>
              <a:buNone/>
              <a:defRPr/>
            </a:pPr>
            <a:r>
              <a:rPr lang="ru-RU" sz="2200" dirty="0" smtClean="0"/>
              <a:t>В соответствии со ст. 14 Конституции РФ – РФ является светским государством. Светское </a:t>
            </a:r>
            <a:r>
              <a:rPr lang="ru-RU" sz="2200" dirty="0" smtClean="0"/>
              <a:t>государство:</a:t>
            </a:r>
            <a:endParaRPr lang="en-US" sz="2200" dirty="0" smtClean="0"/>
          </a:p>
          <a:p>
            <a:pPr>
              <a:defRPr/>
            </a:pPr>
            <a:r>
              <a:rPr lang="ru-RU" sz="2200" dirty="0" smtClean="0"/>
              <a:t>Не </a:t>
            </a:r>
            <a:r>
              <a:rPr lang="ru-RU" sz="2200" dirty="0" smtClean="0"/>
              <a:t>вмешивается в определение гражданином своего отношения к религии и религиозной принадлежности, в т.ч. при воспитании </a:t>
            </a:r>
            <a:r>
              <a:rPr lang="ru-RU" sz="2200" dirty="0" smtClean="0"/>
              <a:t>детей</a:t>
            </a:r>
            <a:endParaRPr lang="ru-RU" sz="2200" dirty="0" smtClean="0"/>
          </a:p>
          <a:p>
            <a:pPr>
              <a:defRPr/>
            </a:pPr>
            <a:r>
              <a:rPr lang="ru-RU" sz="2200" dirty="0" smtClean="0"/>
              <a:t>Не возлагает на религиозные объединения выполнение функций органов государственной </a:t>
            </a:r>
            <a:r>
              <a:rPr lang="ru-RU" sz="2200" dirty="0" smtClean="0"/>
              <a:t>власти</a:t>
            </a:r>
            <a:endParaRPr lang="ru-RU" sz="2200" dirty="0" smtClean="0"/>
          </a:p>
          <a:p>
            <a:pPr>
              <a:defRPr/>
            </a:pPr>
            <a:r>
              <a:rPr lang="ru-RU" sz="2200" dirty="0" smtClean="0"/>
              <a:t>Не </a:t>
            </a:r>
            <a:r>
              <a:rPr lang="ru-RU" sz="2200" dirty="0" smtClean="0"/>
              <a:t>вмешивается в деятельность религиозных объединений, если она не наносит вред гражданам </a:t>
            </a:r>
            <a:endParaRPr lang="en-US" sz="2200" dirty="0" smtClean="0"/>
          </a:p>
          <a:p>
            <a:pPr>
              <a:buNone/>
              <a:defRPr/>
            </a:pPr>
            <a:r>
              <a:rPr lang="en-US" sz="2200" smtClean="0"/>
              <a:t>   </a:t>
            </a:r>
            <a:r>
              <a:rPr lang="ru-RU" sz="2200" smtClean="0"/>
              <a:t>(</a:t>
            </a:r>
            <a:r>
              <a:rPr lang="ru-RU" sz="2200" dirty="0" smtClean="0"/>
              <a:t>ФЗ «о свободе совести и религиозных объединениях</a:t>
            </a:r>
            <a:r>
              <a:rPr lang="ru-RU" sz="2200" dirty="0" smtClean="0"/>
              <a:t>»)</a:t>
            </a:r>
            <a:endParaRPr lang="ru-RU" sz="2200" dirty="0" smtClean="0"/>
          </a:p>
          <a:p>
            <a:pPr>
              <a:defRPr/>
            </a:pPr>
            <a:r>
              <a:rPr lang="ru-RU" sz="2200" dirty="0" smtClean="0"/>
              <a:t>Обеспечивает </a:t>
            </a:r>
            <a:r>
              <a:rPr lang="ru-RU" sz="2200" dirty="0" smtClean="0"/>
              <a:t>светский характер образования в государственных и муниципальных образовательных </a:t>
            </a:r>
            <a:r>
              <a:rPr lang="ru-RU" sz="2200" dirty="0" smtClean="0"/>
              <a:t>учреждениях</a:t>
            </a:r>
            <a:endParaRPr lang="ru-RU" sz="2200" dirty="0" smtClean="0"/>
          </a:p>
          <a:p>
            <a:endParaRPr lang="ru-RU" sz="2800" b="1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Государственные символы Российской Федерации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1484784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j-lt"/>
              </a:rPr>
              <a:t>ГЕРБ</a:t>
            </a:r>
            <a:endParaRPr lang="ru-RU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4479" y="148478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j-lt"/>
              </a:rPr>
              <a:t>ГИМН</a:t>
            </a:r>
            <a:endParaRPr lang="ru-RU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9453" y="1475492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j-lt"/>
              </a:rPr>
              <a:t>ФЛАГ</a:t>
            </a:r>
            <a:endParaRPr lang="ru-RU" b="1" dirty="0">
              <a:latin typeface="+mj-lt"/>
            </a:endParaRPr>
          </a:p>
        </p:txBody>
      </p:sp>
      <p:pic>
        <p:nvPicPr>
          <p:cNvPr id="2050" name="Picture 2" descr="https://upload.wikimedia.org/wikipedia/commons/thumb/f/f2/Coat_of_Arms_of_the_Russian_Federation.svg/2000px-Coat_of_Arms_of_the_Russian_Federati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1800200" cy="2134664"/>
          </a:xfrm>
          <a:prstGeom prst="rect">
            <a:avLst/>
          </a:prstGeom>
          <a:noFill/>
        </p:spPr>
      </p:pic>
      <p:pic>
        <p:nvPicPr>
          <p:cNvPr id="2052" name="Picture 4" descr="http://static.ngs.ru/news/preview/bc4fc35e18508393ac77df34ed894d990ae1fb4f_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930404"/>
            <a:ext cx="2016224" cy="2290684"/>
          </a:xfrm>
          <a:prstGeom prst="rect">
            <a:avLst/>
          </a:prstGeom>
          <a:noFill/>
        </p:spPr>
      </p:pic>
      <p:pic>
        <p:nvPicPr>
          <p:cNvPr id="2054" name="Picture 6" descr="http://www.glinka.museum/upload/medialibrary/821/IMG_08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898483"/>
            <a:ext cx="2088232" cy="217858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4016" y="4205406"/>
            <a:ext cx="3275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j-lt"/>
              </a:rPr>
              <a:t>Положение о</a:t>
            </a:r>
            <a:r>
              <a:rPr lang="de-DE" sz="1600" b="1" dirty="0" smtClean="0">
                <a:latin typeface="+mj-lt"/>
              </a:rPr>
              <a:t> </a:t>
            </a:r>
            <a:r>
              <a:rPr lang="ru-RU" sz="1600" b="1" dirty="0" smtClean="0">
                <a:latin typeface="+mj-lt"/>
              </a:rPr>
              <a:t>государственном гербе Российской Федерации</a:t>
            </a:r>
          </a:p>
          <a:p>
            <a:r>
              <a:rPr lang="ru-RU" sz="1600" dirty="0" smtClean="0">
                <a:latin typeface="+mj-lt"/>
              </a:rPr>
              <a:t>(утверждено Указом Президента Российской Федерации от 30.11.93</a:t>
            </a:r>
            <a:endParaRPr lang="de-DE" sz="1600" dirty="0" smtClean="0">
              <a:latin typeface="+mj-lt"/>
            </a:endParaRPr>
          </a:p>
          <a:p>
            <a:r>
              <a:rPr lang="de-DE" sz="1600" dirty="0" smtClean="0">
                <a:latin typeface="+mj-lt"/>
              </a:rPr>
              <a:t>          </a:t>
            </a:r>
            <a:r>
              <a:rPr lang="ru-RU" sz="1600" dirty="0" smtClean="0">
                <a:latin typeface="+mj-lt"/>
              </a:rPr>
              <a:t> N 2050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4133398"/>
            <a:ext cx="24482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Положение о государственном флаге Российской Федерации</a:t>
            </a:r>
          </a:p>
          <a:p>
            <a:r>
              <a:rPr lang="ru-RU" sz="1600" dirty="0" smtClean="0"/>
              <a:t>(в редакции Указа Президента РФ N2126 от 11.12.93)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44208" y="4149080"/>
            <a:ext cx="24482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Положение о государственном гимне Российской Федерации</a:t>
            </a:r>
          </a:p>
          <a:p>
            <a:r>
              <a:rPr lang="ru-RU" sz="1600" dirty="0" smtClean="0"/>
              <a:t>(утверждено Указом Президента РФ от 11 декабря 1993 г. N 2127)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>
          <a:xfrm>
            <a:off x="457200" y="773832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4900" dirty="0" smtClean="0"/>
              <a:t>Конституционный строй </a:t>
            </a:r>
            <a:r>
              <a:rPr lang="ru-RU" sz="4800" dirty="0" smtClean="0"/>
              <a:t>Российской Федерации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4" name="Picture 4" descr="http://68nik-muzeum.ru/139397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7620000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>
          <a:xfrm>
            <a:off x="323528" y="620688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dirty="0" smtClean="0"/>
              <a:t> Конституционный строй</a:t>
            </a:r>
            <a:br>
              <a:rPr lang="ru-RU" dirty="0" smtClean="0"/>
            </a:br>
            <a:r>
              <a:rPr lang="ru-RU" sz="4400" dirty="0" smtClean="0"/>
              <a:t> Российской Федерации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80" name="Picture 4" descr="http://sholsdora.ucoz.ru/NEWLOGO/patriot_hea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620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Picture 5" descr="a-G4f9-Uo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688632" cy="421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hop.ast.ru/upload/iblock/51f/51f2d4dbc436c714e12f13a329d89304.jpg"/>
          <p:cNvPicPr>
            <a:picLocks noChangeAspect="1" noChangeArrowheads="1"/>
          </p:cNvPicPr>
          <p:nvPr/>
        </p:nvPicPr>
        <p:blipFill>
          <a:blip r:embed="rId2" cstate="print"/>
          <a:srcRect l="18000" t="10806" r="21999" b="2749"/>
          <a:stretch>
            <a:fillRect/>
          </a:stretch>
        </p:blipFill>
        <p:spPr bwMode="auto">
          <a:xfrm>
            <a:off x="5868144" y="3702630"/>
            <a:ext cx="3240360" cy="3110746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>
          <a:xfrm>
            <a:off x="457200" y="413792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dirty="0" smtClean="0"/>
              <a:t>Конституционный строй Российской Федерации</a:t>
            </a:r>
            <a:br>
              <a:rPr lang="ru-RU" dirty="0" smtClean="0"/>
            </a:br>
            <a:endParaRPr lang="ru-RU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323528" y="1495325"/>
            <a:ext cx="8229600" cy="4525963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Конституция</a:t>
            </a:r>
            <a:r>
              <a:rPr lang="ru-RU" sz="3200" dirty="0" smtClean="0"/>
              <a:t> – это основной закон государства, определяющий, как устроено общество и государство, как образуются органы власти, каковы права и обязанности граждан, герб, гимн и флаг государства, его столица.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История Конституции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395288" y="1124521"/>
            <a:ext cx="4248720" cy="1440383"/>
          </a:xfrm>
        </p:spPr>
        <p:txBody>
          <a:bodyPr/>
          <a:lstStyle/>
          <a:p>
            <a:r>
              <a:rPr lang="ru-RU" dirty="0" smtClean="0"/>
              <a:t>Первая конституция России была принята в 1918 году</a:t>
            </a:r>
          </a:p>
        </p:txBody>
      </p:sp>
      <p:pic>
        <p:nvPicPr>
          <p:cNvPr id="5" name="Picture 7" descr="[IS11RO_2-04]_[IL_04]-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08920"/>
            <a:ext cx="21602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4572000" y="1124744"/>
            <a:ext cx="4248720" cy="144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lvl="0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ru-RU" sz="2700" dirty="0" smtClean="0">
                <a:latin typeface="+mn-lt"/>
                <a:cs typeface="+mn-cs"/>
              </a:rPr>
              <a:t>Всего в истории России (РСФСР) насчитывается 5 Конституций:</a:t>
            </a:r>
          </a:p>
        </p:txBody>
      </p:sp>
      <p:pic>
        <p:nvPicPr>
          <p:cNvPr id="8196" name="Picture 4" descr="http://www.kniga.ru/upload/iblock/a36/a36c8bbd0a09fe4d14454c0ed355640e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292080" y="3068960"/>
            <a:ext cx="1902515" cy="30963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248611" y="2852936"/>
            <a:ext cx="1838645" cy="3475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25" lvl="0" indent="-255588" algn="ctr" eaLnBrk="0" hangingPunct="0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800" dirty="0" smtClean="0">
                <a:latin typeface="+mj-lt"/>
              </a:rPr>
              <a:t>1918</a:t>
            </a:r>
            <a:r>
              <a:rPr lang="de-DE" sz="2800" dirty="0" smtClean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г.</a:t>
            </a:r>
            <a:endParaRPr lang="de-DE" sz="2800" dirty="0" smtClean="0">
              <a:latin typeface="+mj-lt"/>
            </a:endParaRPr>
          </a:p>
          <a:p>
            <a:pPr marL="365125" lvl="0" indent="-255588" algn="ctr" eaLnBrk="0" hangingPunct="0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800" dirty="0" smtClean="0">
                <a:latin typeface="+mj-lt"/>
              </a:rPr>
              <a:t> 1925</a:t>
            </a:r>
            <a:r>
              <a:rPr lang="de-DE" sz="2800" dirty="0" smtClean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г. </a:t>
            </a:r>
            <a:endParaRPr lang="de-DE" sz="2800" dirty="0" smtClean="0">
              <a:latin typeface="+mj-lt"/>
            </a:endParaRPr>
          </a:p>
          <a:p>
            <a:pPr marL="365125" lvl="0" indent="-255588" algn="ctr" eaLnBrk="0" hangingPunct="0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de-DE" sz="2800" dirty="0" smtClean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1937</a:t>
            </a:r>
            <a:r>
              <a:rPr lang="de-DE" sz="2800" dirty="0" smtClean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г. </a:t>
            </a:r>
            <a:endParaRPr lang="de-DE" sz="2800" dirty="0" smtClean="0">
              <a:latin typeface="+mj-lt"/>
            </a:endParaRPr>
          </a:p>
          <a:p>
            <a:pPr marL="365125" lvl="0" indent="-255588" algn="ctr" eaLnBrk="0" hangingPunct="0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800" dirty="0" smtClean="0">
                <a:latin typeface="+mj-lt"/>
              </a:rPr>
              <a:t>1978 г.</a:t>
            </a:r>
            <a:endParaRPr lang="de-DE" sz="2800" dirty="0" smtClean="0">
              <a:latin typeface="+mj-lt"/>
            </a:endParaRPr>
          </a:p>
          <a:p>
            <a:pPr marL="365125" lvl="0" indent="-255588" algn="ctr" eaLnBrk="0" hangingPunct="0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800" b="1" dirty="0" smtClean="0">
                <a:latin typeface="+mj-lt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1993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251520" y="415206"/>
            <a:ext cx="8460432" cy="4525962"/>
          </a:xfrm>
        </p:spPr>
        <p:txBody>
          <a:bodyPr/>
          <a:lstStyle/>
          <a:p>
            <a:r>
              <a:rPr lang="ru-RU" sz="2800" dirty="0" smtClean="0"/>
              <a:t>Принята на всенародном голосовании- РЕФЕРЕНДУМЕ</a:t>
            </a:r>
          </a:p>
          <a:p>
            <a:endParaRPr lang="ru-RU" sz="2800" dirty="0" smtClean="0"/>
          </a:p>
          <a:p>
            <a:r>
              <a:rPr lang="ru-RU" sz="2800" dirty="0" smtClean="0"/>
              <a:t>Текст Конституции опубликован в "Российской газете»  25 декабря 1993 года.</a:t>
            </a:r>
            <a:endParaRPr lang="de-DE" sz="2800" dirty="0" smtClean="0"/>
          </a:p>
          <a:p>
            <a:endParaRPr lang="de-DE" sz="2800" dirty="0" smtClean="0"/>
          </a:p>
          <a:p>
            <a:r>
              <a:rPr lang="ru-RU" sz="2800" dirty="0" smtClean="0"/>
              <a:t> Каждый российский гражданин должен знать Конституцию Российской Федерации. </a:t>
            </a:r>
          </a:p>
          <a:p>
            <a:endParaRPr lang="ru-RU" sz="2800" dirty="0" smtClean="0"/>
          </a:p>
        </p:txBody>
      </p:sp>
      <p:pic>
        <p:nvPicPr>
          <p:cNvPr id="4" name="Picture 4" descr="конститу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81882">
            <a:off x="5653315" y="4438307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 bwMode="auto">
          <a:xfrm>
            <a:off x="468313" y="197768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ОТЛИЧИЕ ОТ ОСТАЛЬНЫХ ЗАКОНОВ  КОНСТИТУЦИЯ: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179388" y="1628477"/>
            <a:ext cx="8424862" cy="3744739"/>
          </a:xfrm>
        </p:spPr>
        <p:txBody>
          <a:bodyPr/>
          <a:lstStyle/>
          <a:p>
            <a:r>
              <a:rPr lang="ru-RU" sz="2000" b="1" dirty="0" smtClean="0"/>
              <a:t>1. ЗАКРЕПЛЯЕТ ОСНОВЫ ГОСУДАРСТВЕННОГО СТРОЯ, ОСНОВНЫЕ ПРАВА И </a:t>
            </a:r>
            <a:r>
              <a:rPr lang="ru-RU" sz="2000" b="1" dirty="0" smtClean="0"/>
              <a:t>СВОБОДЫ</a:t>
            </a:r>
            <a:endParaRPr lang="ru-RU" sz="2000" b="1" dirty="0" smtClean="0"/>
          </a:p>
          <a:p>
            <a:pPr>
              <a:lnSpc>
                <a:spcPct val="80000"/>
              </a:lnSpc>
            </a:pPr>
            <a:endParaRPr lang="ru-RU" sz="2000" b="1" dirty="0" smtClean="0"/>
          </a:p>
          <a:p>
            <a:r>
              <a:rPr lang="ru-RU" sz="2000" b="1" dirty="0" smtClean="0"/>
              <a:t>2. ОПРЕДЕЛЯЕТ ФОРМУ ГОСУДАРСТВА, СИСТЕМУ ВЫСШИХ ГОСОРГАНОВ  </a:t>
            </a:r>
            <a:r>
              <a:rPr lang="ru-RU" sz="2000" b="1" dirty="0" smtClean="0"/>
              <a:t>ВЛАСТИ</a:t>
            </a:r>
            <a:endParaRPr lang="ru-RU" sz="2000" b="1" dirty="0" smtClean="0"/>
          </a:p>
          <a:p>
            <a:pPr>
              <a:lnSpc>
                <a:spcPct val="80000"/>
              </a:lnSpc>
            </a:pPr>
            <a:endParaRPr lang="ru-RU" sz="2000" b="1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/>
              <a:t>3. ОСНОВНОЙ ИСТОЧНИК </a:t>
            </a:r>
            <a:r>
              <a:rPr lang="ru-RU" sz="2000" b="1" dirty="0" smtClean="0"/>
              <a:t>ПРАВА</a:t>
            </a:r>
            <a:endParaRPr lang="ru-RU" sz="2000" b="1" dirty="0" smtClean="0"/>
          </a:p>
          <a:p>
            <a:pPr>
              <a:lnSpc>
                <a:spcPct val="80000"/>
              </a:lnSpc>
            </a:pPr>
            <a:endParaRPr lang="ru-RU" sz="2000" b="1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/>
              <a:t>4. ОБЛАДАЕТ ВЫСШЕЙ ЮРИДИЧЕСКОЙ </a:t>
            </a:r>
            <a:r>
              <a:rPr lang="ru-RU" sz="2000" b="1" dirty="0" smtClean="0"/>
              <a:t>СИЛОЙ</a:t>
            </a:r>
            <a:endParaRPr lang="ru-RU" sz="2000" b="1" dirty="0" smtClean="0"/>
          </a:p>
          <a:p>
            <a:pPr>
              <a:lnSpc>
                <a:spcPct val="80000"/>
              </a:lnSpc>
            </a:pPr>
            <a:endParaRPr lang="ru-RU" sz="2000" b="1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/>
              <a:t>5. ОТЛИЧАЕТСЯ </a:t>
            </a:r>
            <a:r>
              <a:rPr lang="ru-RU" sz="2000" b="1" dirty="0" smtClean="0"/>
              <a:t>СТАБИЛЬНОСТЬЮ</a:t>
            </a:r>
            <a:endParaRPr lang="ru-RU" sz="2000" b="1" dirty="0" smtClean="0"/>
          </a:p>
          <a:p>
            <a:pPr>
              <a:lnSpc>
                <a:spcPct val="80000"/>
              </a:lnSpc>
            </a:pPr>
            <a:endParaRPr lang="ru-RU" sz="2000" b="1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/>
              <a:t>6. РЕДКО ИЗМЕНЯЕТСЯ</a:t>
            </a:r>
          </a:p>
        </p:txBody>
      </p:sp>
      <p:pic>
        <p:nvPicPr>
          <p:cNvPr id="9218" name="Picture 2" descr="http://www.moscowbooks.ru/image/book2/497/big/i497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429000"/>
            <a:ext cx="169025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xfrm>
            <a:off x="323528" y="115888"/>
            <a:ext cx="8374385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Конституции РФ 1993 г.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468313" y="1124744"/>
            <a:ext cx="8229600" cy="5040560"/>
          </a:xfrm>
        </p:spPr>
        <p:txBody>
          <a:bodyPr/>
          <a:lstStyle/>
          <a:p>
            <a:r>
              <a:rPr lang="ru-RU" sz="1800" dirty="0" smtClean="0"/>
              <a:t>Преамбула</a:t>
            </a:r>
          </a:p>
          <a:p>
            <a:r>
              <a:rPr lang="ru-RU" sz="1800" b="1" dirty="0" smtClean="0"/>
              <a:t>РАЗДЕЛ ПЕРВЫЙ</a:t>
            </a:r>
          </a:p>
          <a:p>
            <a:r>
              <a:rPr lang="ru-RU" sz="1800" dirty="0" smtClean="0"/>
              <a:t>Глава 1. Основы конституционного строя (до 16 ст.)</a:t>
            </a:r>
          </a:p>
          <a:p>
            <a:r>
              <a:rPr lang="ru-RU" sz="1800" dirty="0" smtClean="0"/>
              <a:t>Глава 2. Права и свободы человека и гражданина (до64 ст.)</a:t>
            </a:r>
          </a:p>
          <a:p>
            <a:r>
              <a:rPr lang="ru-RU" sz="1800" dirty="0" smtClean="0"/>
              <a:t>Глава 3. Федеративное устройство (до 79 ст.)</a:t>
            </a:r>
          </a:p>
          <a:p>
            <a:r>
              <a:rPr lang="ru-RU" sz="1800" dirty="0" smtClean="0"/>
              <a:t>Глава 4. Президент Российской Федерации (до 93 ст.)</a:t>
            </a:r>
          </a:p>
          <a:p>
            <a:r>
              <a:rPr lang="ru-RU" sz="1800" dirty="0" smtClean="0"/>
              <a:t>Глава 5. Федеральное Собрание Глава (до 109 ст.)</a:t>
            </a:r>
          </a:p>
          <a:p>
            <a:r>
              <a:rPr lang="ru-RU" sz="1800" dirty="0" smtClean="0"/>
              <a:t>Глава 6. Правительство Российской Федерации (до 117 ст.)</a:t>
            </a:r>
          </a:p>
          <a:p>
            <a:r>
              <a:rPr lang="ru-RU" sz="1800" dirty="0" smtClean="0"/>
              <a:t>Глава 7. Судебная власть (до 129 ст.)</a:t>
            </a:r>
          </a:p>
          <a:p>
            <a:r>
              <a:rPr lang="ru-RU" sz="1800" dirty="0" smtClean="0"/>
              <a:t>Глава 8. Местное самоуправление (до 133 ст.)</a:t>
            </a:r>
          </a:p>
          <a:p>
            <a:r>
              <a:rPr lang="ru-RU" sz="1800" dirty="0" smtClean="0"/>
              <a:t>Глава 9. Конституционные поправки и пересмотр Конституции (до 137 ст.)</a:t>
            </a:r>
          </a:p>
          <a:p>
            <a:r>
              <a:rPr lang="ru-RU" sz="1800" b="1" dirty="0" smtClean="0"/>
              <a:t>РАЗДЕЛ </a:t>
            </a:r>
            <a:r>
              <a:rPr lang="ru-RU" sz="1800" b="1" dirty="0" smtClean="0"/>
              <a:t>ВТОРОЙ</a:t>
            </a:r>
            <a:endParaRPr lang="ru-RU" sz="1800" b="1" dirty="0" smtClean="0"/>
          </a:p>
          <a:p>
            <a:r>
              <a:rPr lang="ru-RU" sz="1800" dirty="0" smtClean="0"/>
              <a:t>Заключительные и переходные положения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192" y="26064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Глава 1.Основы конституционного строя РФ</a:t>
            </a:r>
            <a:endParaRPr lang="ru-RU" dirty="0"/>
          </a:p>
        </p:txBody>
      </p:sp>
      <p:pic>
        <p:nvPicPr>
          <p:cNvPr id="4" name="Picture 4" descr="http://sholsdora.ucoz.ru/NEWLOGO/patriot_hea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620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/>
          <p:cNvSpPr/>
          <p:nvPr/>
        </p:nvSpPr>
        <p:spPr>
          <a:xfrm>
            <a:off x="107504" y="116632"/>
            <a:ext cx="8928992" cy="1440160"/>
          </a:xfrm>
          <a:custGeom>
            <a:avLst/>
            <a:gdLst>
              <a:gd name="connsiteX0" fmla="*/ 0 w 7941191"/>
              <a:gd name="connsiteY0" fmla="*/ 0 h 1257981"/>
              <a:gd name="connsiteX1" fmla="*/ 7941191 w 7941191"/>
              <a:gd name="connsiteY1" fmla="*/ 0 h 1257981"/>
              <a:gd name="connsiteX2" fmla="*/ 7941191 w 7941191"/>
              <a:gd name="connsiteY2" fmla="*/ 1257981 h 1257981"/>
              <a:gd name="connsiteX3" fmla="*/ 0 w 7941191"/>
              <a:gd name="connsiteY3" fmla="*/ 1257981 h 1257981"/>
              <a:gd name="connsiteX4" fmla="*/ 0 w 7941191"/>
              <a:gd name="connsiteY4" fmla="*/ 0 h 125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1191" h="1257981">
                <a:moveTo>
                  <a:pt x="0" y="0"/>
                </a:moveTo>
                <a:lnTo>
                  <a:pt x="7941191" y="0"/>
                </a:lnTo>
                <a:lnTo>
                  <a:pt x="7941191" y="1257981"/>
                </a:lnTo>
                <a:lnTo>
                  <a:pt x="0" y="12579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kern="1200" dirty="0" smtClean="0"/>
              <a:t>ПРИНЦИПЫ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kern="1200" dirty="0" smtClean="0"/>
              <a:t>КОНСТИТУЦИОНОГО СТОЯ РФ</a:t>
            </a:r>
            <a:endParaRPr lang="ru-RU" sz="3600" kern="1200" dirty="0"/>
          </a:p>
        </p:txBody>
      </p:sp>
      <p:sp>
        <p:nvSpPr>
          <p:cNvPr id="23" name="Полилиния 22"/>
          <p:cNvSpPr/>
          <p:nvPr/>
        </p:nvSpPr>
        <p:spPr>
          <a:xfrm>
            <a:off x="6300192" y="1628800"/>
            <a:ext cx="2736304" cy="1080120"/>
          </a:xfrm>
          <a:custGeom>
            <a:avLst/>
            <a:gdLst>
              <a:gd name="connsiteX0" fmla="*/ 0 w 820341"/>
              <a:gd name="connsiteY0" fmla="*/ 0 h 410170"/>
              <a:gd name="connsiteX1" fmla="*/ 820341 w 820341"/>
              <a:gd name="connsiteY1" fmla="*/ 0 h 410170"/>
              <a:gd name="connsiteX2" fmla="*/ 820341 w 820341"/>
              <a:gd name="connsiteY2" fmla="*/ 410170 h 410170"/>
              <a:gd name="connsiteX3" fmla="*/ 0 w 820341"/>
              <a:gd name="connsiteY3" fmla="*/ 410170 h 410170"/>
              <a:gd name="connsiteX4" fmla="*/ 0 w 820341"/>
              <a:gd name="connsiteY4" fmla="*/ 0 h 41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341" h="410170">
                <a:moveTo>
                  <a:pt x="0" y="0"/>
                </a:moveTo>
                <a:lnTo>
                  <a:pt x="820341" y="0"/>
                </a:lnTo>
                <a:lnTo>
                  <a:pt x="820341" y="410170"/>
                </a:lnTo>
                <a:lnTo>
                  <a:pt x="0" y="4101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/>
              <a:t>ПРИНЦИПЫ ОСНОВ ОРГАНИЗАЦИИ ГОСУДАРСТВЕННОЙ ВЛАСТИ</a:t>
            </a:r>
            <a:endParaRPr lang="ru-RU" sz="1600" b="1" kern="1200" dirty="0"/>
          </a:p>
        </p:txBody>
      </p:sp>
      <p:sp>
        <p:nvSpPr>
          <p:cNvPr id="24" name="Полилиния 23"/>
          <p:cNvSpPr/>
          <p:nvPr/>
        </p:nvSpPr>
        <p:spPr>
          <a:xfrm>
            <a:off x="6300192" y="2780928"/>
            <a:ext cx="2736304" cy="422064"/>
          </a:xfrm>
          <a:custGeom>
            <a:avLst/>
            <a:gdLst>
              <a:gd name="connsiteX0" fmla="*/ 0 w 820341"/>
              <a:gd name="connsiteY0" fmla="*/ 0 h 410170"/>
              <a:gd name="connsiteX1" fmla="*/ 820341 w 820341"/>
              <a:gd name="connsiteY1" fmla="*/ 0 h 410170"/>
              <a:gd name="connsiteX2" fmla="*/ 820341 w 820341"/>
              <a:gd name="connsiteY2" fmla="*/ 410170 h 410170"/>
              <a:gd name="connsiteX3" fmla="*/ 0 w 820341"/>
              <a:gd name="connsiteY3" fmla="*/ 410170 h 410170"/>
              <a:gd name="connsiteX4" fmla="*/ 0 w 820341"/>
              <a:gd name="connsiteY4" fmla="*/ 0 h 41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341" h="410170">
                <a:moveTo>
                  <a:pt x="0" y="0"/>
                </a:moveTo>
                <a:lnTo>
                  <a:pt x="820341" y="0"/>
                </a:lnTo>
                <a:lnTo>
                  <a:pt x="820341" y="410170"/>
                </a:lnTo>
                <a:lnTo>
                  <a:pt x="0" y="4101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ФЕДЕРАЛИЗМ</a:t>
            </a:r>
            <a:endParaRPr lang="ru-RU" sz="1200" b="1" kern="1200" dirty="0"/>
          </a:p>
        </p:txBody>
      </p:sp>
      <p:sp>
        <p:nvSpPr>
          <p:cNvPr id="25" name="Полилиния 24"/>
          <p:cNvSpPr/>
          <p:nvPr/>
        </p:nvSpPr>
        <p:spPr>
          <a:xfrm>
            <a:off x="6300192" y="4293096"/>
            <a:ext cx="2736304" cy="422064"/>
          </a:xfrm>
          <a:custGeom>
            <a:avLst/>
            <a:gdLst>
              <a:gd name="connsiteX0" fmla="*/ 0 w 820341"/>
              <a:gd name="connsiteY0" fmla="*/ 0 h 410170"/>
              <a:gd name="connsiteX1" fmla="*/ 820341 w 820341"/>
              <a:gd name="connsiteY1" fmla="*/ 0 h 410170"/>
              <a:gd name="connsiteX2" fmla="*/ 820341 w 820341"/>
              <a:gd name="connsiteY2" fmla="*/ 410170 h 410170"/>
              <a:gd name="connsiteX3" fmla="*/ 0 w 820341"/>
              <a:gd name="connsiteY3" fmla="*/ 410170 h 410170"/>
              <a:gd name="connsiteX4" fmla="*/ 0 w 820341"/>
              <a:gd name="connsiteY4" fmla="*/ 0 h 41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341" h="410170">
                <a:moveTo>
                  <a:pt x="0" y="0"/>
                </a:moveTo>
                <a:lnTo>
                  <a:pt x="820341" y="0"/>
                </a:lnTo>
                <a:lnTo>
                  <a:pt x="820341" y="410170"/>
                </a:lnTo>
                <a:lnTo>
                  <a:pt x="0" y="4101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НАРОДОВЛАСТИЕ</a:t>
            </a:r>
            <a:endParaRPr lang="ru-RU" sz="1200" b="1" kern="1200" dirty="0"/>
          </a:p>
        </p:txBody>
      </p:sp>
      <p:sp>
        <p:nvSpPr>
          <p:cNvPr id="26" name="Полилиния 25"/>
          <p:cNvSpPr/>
          <p:nvPr/>
        </p:nvSpPr>
        <p:spPr>
          <a:xfrm>
            <a:off x="6300192" y="3284984"/>
            <a:ext cx="2736304" cy="422064"/>
          </a:xfrm>
          <a:custGeom>
            <a:avLst/>
            <a:gdLst>
              <a:gd name="connsiteX0" fmla="*/ 0 w 820341"/>
              <a:gd name="connsiteY0" fmla="*/ 0 h 410170"/>
              <a:gd name="connsiteX1" fmla="*/ 820341 w 820341"/>
              <a:gd name="connsiteY1" fmla="*/ 0 h 410170"/>
              <a:gd name="connsiteX2" fmla="*/ 820341 w 820341"/>
              <a:gd name="connsiteY2" fmla="*/ 410170 h 410170"/>
              <a:gd name="connsiteX3" fmla="*/ 0 w 820341"/>
              <a:gd name="connsiteY3" fmla="*/ 410170 h 410170"/>
              <a:gd name="connsiteX4" fmla="*/ 0 w 820341"/>
              <a:gd name="connsiteY4" fmla="*/ 0 h 41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341" h="410170">
                <a:moveTo>
                  <a:pt x="0" y="0"/>
                </a:moveTo>
                <a:lnTo>
                  <a:pt x="820341" y="0"/>
                </a:lnTo>
                <a:lnTo>
                  <a:pt x="820341" y="410170"/>
                </a:lnTo>
                <a:lnTo>
                  <a:pt x="0" y="4101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ВЕРХОВЕНСТВО ПРАВА</a:t>
            </a:r>
            <a:endParaRPr lang="ru-RU" sz="1200" b="1" kern="1200" dirty="0"/>
          </a:p>
        </p:txBody>
      </p:sp>
      <p:sp>
        <p:nvSpPr>
          <p:cNvPr id="27" name="Полилиния 26"/>
          <p:cNvSpPr/>
          <p:nvPr/>
        </p:nvSpPr>
        <p:spPr>
          <a:xfrm>
            <a:off x="6300192" y="4797152"/>
            <a:ext cx="2736304" cy="422064"/>
          </a:xfrm>
          <a:custGeom>
            <a:avLst/>
            <a:gdLst>
              <a:gd name="connsiteX0" fmla="*/ 0 w 820341"/>
              <a:gd name="connsiteY0" fmla="*/ 0 h 410170"/>
              <a:gd name="connsiteX1" fmla="*/ 820341 w 820341"/>
              <a:gd name="connsiteY1" fmla="*/ 0 h 410170"/>
              <a:gd name="connsiteX2" fmla="*/ 820341 w 820341"/>
              <a:gd name="connsiteY2" fmla="*/ 410170 h 410170"/>
              <a:gd name="connsiteX3" fmla="*/ 0 w 820341"/>
              <a:gd name="connsiteY3" fmla="*/ 410170 h 410170"/>
              <a:gd name="connsiteX4" fmla="*/ 0 w 820341"/>
              <a:gd name="connsiteY4" fmla="*/ 0 h 41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341" h="410170">
                <a:moveTo>
                  <a:pt x="0" y="0"/>
                </a:moveTo>
                <a:lnTo>
                  <a:pt x="820341" y="0"/>
                </a:lnTo>
                <a:lnTo>
                  <a:pt x="820341" y="410170"/>
                </a:lnTo>
                <a:lnTo>
                  <a:pt x="0" y="4101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ГОСУДАРСТВЕННЫЙ СУВЕРЕНИТЕТ</a:t>
            </a:r>
            <a:endParaRPr lang="ru-RU" sz="1200" b="1" kern="1200" dirty="0"/>
          </a:p>
        </p:txBody>
      </p:sp>
      <p:sp>
        <p:nvSpPr>
          <p:cNvPr id="28" name="Полилиния 27"/>
          <p:cNvSpPr/>
          <p:nvPr/>
        </p:nvSpPr>
        <p:spPr>
          <a:xfrm>
            <a:off x="6300192" y="3799024"/>
            <a:ext cx="2736304" cy="422064"/>
          </a:xfrm>
          <a:custGeom>
            <a:avLst/>
            <a:gdLst>
              <a:gd name="connsiteX0" fmla="*/ 0 w 820341"/>
              <a:gd name="connsiteY0" fmla="*/ 0 h 410170"/>
              <a:gd name="connsiteX1" fmla="*/ 820341 w 820341"/>
              <a:gd name="connsiteY1" fmla="*/ 0 h 410170"/>
              <a:gd name="connsiteX2" fmla="*/ 820341 w 820341"/>
              <a:gd name="connsiteY2" fmla="*/ 410170 h 410170"/>
              <a:gd name="connsiteX3" fmla="*/ 0 w 820341"/>
              <a:gd name="connsiteY3" fmla="*/ 410170 h 410170"/>
              <a:gd name="connsiteX4" fmla="*/ 0 w 820341"/>
              <a:gd name="connsiteY4" fmla="*/ 0 h 41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341" h="410170">
                <a:moveTo>
                  <a:pt x="0" y="0"/>
                </a:moveTo>
                <a:lnTo>
                  <a:pt x="820341" y="0"/>
                </a:lnTo>
                <a:lnTo>
                  <a:pt x="820341" y="410170"/>
                </a:lnTo>
                <a:lnTo>
                  <a:pt x="0" y="4101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РАЗДЕЛЕНИЕ ВЛАСТЕЙ</a:t>
            </a:r>
            <a:endParaRPr lang="ru-RU" sz="1200" b="1" kern="1200" dirty="0"/>
          </a:p>
        </p:txBody>
      </p:sp>
      <p:sp>
        <p:nvSpPr>
          <p:cNvPr id="29" name="Полилиния 28"/>
          <p:cNvSpPr/>
          <p:nvPr/>
        </p:nvSpPr>
        <p:spPr>
          <a:xfrm>
            <a:off x="6300192" y="5301208"/>
            <a:ext cx="2736304" cy="504056"/>
          </a:xfrm>
          <a:custGeom>
            <a:avLst/>
            <a:gdLst>
              <a:gd name="connsiteX0" fmla="*/ 0 w 820341"/>
              <a:gd name="connsiteY0" fmla="*/ 0 h 410170"/>
              <a:gd name="connsiteX1" fmla="*/ 820341 w 820341"/>
              <a:gd name="connsiteY1" fmla="*/ 0 h 410170"/>
              <a:gd name="connsiteX2" fmla="*/ 820341 w 820341"/>
              <a:gd name="connsiteY2" fmla="*/ 410170 h 410170"/>
              <a:gd name="connsiteX3" fmla="*/ 0 w 820341"/>
              <a:gd name="connsiteY3" fmla="*/ 410170 h 410170"/>
              <a:gd name="connsiteX4" fmla="*/ 0 w 820341"/>
              <a:gd name="connsiteY4" fmla="*/ 0 h 41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341" h="410170">
                <a:moveTo>
                  <a:pt x="0" y="0"/>
                </a:moveTo>
                <a:lnTo>
                  <a:pt x="820341" y="0"/>
                </a:lnTo>
                <a:lnTo>
                  <a:pt x="820341" y="410170"/>
                </a:lnTo>
                <a:lnTo>
                  <a:pt x="0" y="4101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ВХОЖДЕНИЕ В МИРОВОЕ</a:t>
            </a:r>
          </a:p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СООБЩЕСТВО КАК ЕГО ЧАСТЬ</a:t>
            </a:r>
            <a:endParaRPr lang="ru-RU" sz="1200" b="1" kern="1200" dirty="0"/>
          </a:p>
        </p:txBody>
      </p:sp>
      <p:sp>
        <p:nvSpPr>
          <p:cNvPr id="30" name="Полилиния 29"/>
          <p:cNvSpPr/>
          <p:nvPr/>
        </p:nvSpPr>
        <p:spPr>
          <a:xfrm>
            <a:off x="3419872" y="1628800"/>
            <a:ext cx="2808312" cy="1368152"/>
          </a:xfrm>
          <a:custGeom>
            <a:avLst/>
            <a:gdLst>
              <a:gd name="connsiteX0" fmla="*/ 0 w 2076997"/>
              <a:gd name="connsiteY0" fmla="*/ 0 h 1711072"/>
              <a:gd name="connsiteX1" fmla="*/ 2076997 w 2076997"/>
              <a:gd name="connsiteY1" fmla="*/ 0 h 1711072"/>
              <a:gd name="connsiteX2" fmla="*/ 2076997 w 2076997"/>
              <a:gd name="connsiteY2" fmla="*/ 1711072 h 1711072"/>
              <a:gd name="connsiteX3" fmla="*/ 0 w 2076997"/>
              <a:gd name="connsiteY3" fmla="*/ 1711072 h 1711072"/>
              <a:gd name="connsiteX4" fmla="*/ 0 w 2076997"/>
              <a:gd name="connsiteY4" fmla="*/ 0 h 171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997" h="1711072">
                <a:moveTo>
                  <a:pt x="0" y="0"/>
                </a:moveTo>
                <a:lnTo>
                  <a:pt x="2076997" y="0"/>
                </a:lnTo>
                <a:lnTo>
                  <a:pt x="2076997" y="1711072"/>
                </a:lnTo>
                <a:lnTo>
                  <a:pt x="0" y="17110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/>
              <a:t>ПРИНЦИПЫ ОСНОВ ВЗАИМООТНОШЕНИЙ ГОСУДАРСТВА И ЧЕЛОВЕКА, ГРАЖДАНИНА</a:t>
            </a:r>
            <a:endParaRPr lang="ru-RU" b="1" kern="1200" dirty="0"/>
          </a:p>
        </p:txBody>
      </p:sp>
      <p:sp>
        <p:nvSpPr>
          <p:cNvPr id="31" name="Полилиния 30"/>
          <p:cNvSpPr/>
          <p:nvPr/>
        </p:nvSpPr>
        <p:spPr>
          <a:xfrm>
            <a:off x="3419872" y="3068960"/>
            <a:ext cx="1368152" cy="2304256"/>
          </a:xfrm>
          <a:custGeom>
            <a:avLst/>
            <a:gdLst>
              <a:gd name="connsiteX0" fmla="*/ 0 w 820341"/>
              <a:gd name="connsiteY0" fmla="*/ 0 h 410170"/>
              <a:gd name="connsiteX1" fmla="*/ 820341 w 820341"/>
              <a:gd name="connsiteY1" fmla="*/ 0 h 410170"/>
              <a:gd name="connsiteX2" fmla="*/ 820341 w 820341"/>
              <a:gd name="connsiteY2" fmla="*/ 410170 h 410170"/>
              <a:gd name="connsiteX3" fmla="*/ 0 w 820341"/>
              <a:gd name="connsiteY3" fmla="*/ 410170 h 410170"/>
              <a:gd name="connsiteX4" fmla="*/ 0 w 820341"/>
              <a:gd name="connsiteY4" fmla="*/ 0 h 41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341" h="410170">
                <a:moveTo>
                  <a:pt x="0" y="0"/>
                </a:moveTo>
                <a:lnTo>
                  <a:pt x="820341" y="0"/>
                </a:lnTo>
                <a:lnTo>
                  <a:pt x="820341" y="410170"/>
                </a:lnTo>
                <a:lnTo>
                  <a:pt x="0" y="4101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/>
              <a:t>ПРИЗНАНИЕ ПРАВ И СВОБОД ЧЕЛОВЕКА В КАЧЕСТВЕ ВЫСШЕЙ ЦЕННОСТИ</a:t>
            </a:r>
            <a:endParaRPr lang="ru-RU" sz="1600" b="1" kern="1200" dirty="0"/>
          </a:p>
        </p:txBody>
      </p:sp>
      <p:sp>
        <p:nvSpPr>
          <p:cNvPr id="32" name="Полилиния 31"/>
          <p:cNvSpPr/>
          <p:nvPr/>
        </p:nvSpPr>
        <p:spPr>
          <a:xfrm>
            <a:off x="4860032" y="3068960"/>
            <a:ext cx="1368152" cy="2304256"/>
          </a:xfrm>
          <a:custGeom>
            <a:avLst/>
            <a:gdLst>
              <a:gd name="connsiteX0" fmla="*/ 0 w 820341"/>
              <a:gd name="connsiteY0" fmla="*/ 0 h 410170"/>
              <a:gd name="connsiteX1" fmla="*/ 820341 w 820341"/>
              <a:gd name="connsiteY1" fmla="*/ 0 h 410170"/>
              <a:gd name="connsiteX2" fmla="*/ 820341 w 820341"/>
              <a:gd name="connsiteY2" fmla="*/ 410170 h 410170"/>
              <a:gd name="connsiteX3" fmla="*/ 0 w 820341"/>
              <a:gd name="connsiteY3" fmla="*/ 410170 h 410170"/>
              <a:gd name="connsiteX4" fmla="*/ 0 w 820341"/>
              <a:gd name="connsiteY4" fmla="*/ 0 h 41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341" h="410170">
                <a:moveTo>
                  <a:pt x="0" y="0"/>
                </a:moveTo>
                <a:lnTo>
                  <a:pt x="820341" y="0"/>
                </a:lnTo>
                <a:lnTo>
                  <a:pt x="820341" y="410170"/>
                </a:lnTo>
                <a:lnTo>
                  <a:pt x="0" y="4101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/>
              <a:t>ПЕРВЕЙШАЯ ОБЯЗАННОСТЬ ГОСУДАРСТВА – ЗАЩИТА И СОБЛЮДЕНИЕ ПРАВ И СВОБОД ЧЕЛОВЕКА И ГРАЖДАНИНА </a:t>
            </a:r>
            <a:endParaRPr lang="ru-RU" sz="1400" b="1" kern="1200" dirty="0"/>
          </a:p>
        </p:txBody>
      </p:sp>
      <p:sp>
        <p:nvSpPr>
          <p:cNvPr id="33" name="Полилиния 32"/>
          <p:cNvSpPr/>
          <p:nvPr/>
        </p:nvSpPr>
        <p:spPr>
          <a:xfrm>
            <a:off x="107504" y="1628800"/>
            <a:ext cx="3240360" cy="1080120"/>
          </a:xfrm>
          <a:custGeom>
            <a:avLst/>
            <a:gdLst>
              <a:gd name="connsiteX0" fmla="*/ 0 w 820341"/>
              <a:gd name="connsiteY0" fmla="*/ 0 h 410170"/>
              <a:gd name="connsiteX1" fmla="*/ 820341 w 820341"/>
              <a:gd name="connsiteY1" fmla="*/ 0 h 410170"/>
              <a:gd name="connsiteX2" fmla="*/ 820341 w 820341"/>
              <a:gd name="connsiteY2" fmla="*/ 410170 h 410170"/>
              <a:gd name="connsiteX3" fmla="*/ 0 w 820341"/>
              <a:gd name="connsiteY3" fmla="*/ 410170 h 410170"/>
              <a:gd name="connsiteX4" fmla="*/ 0 w 820341"/>
              <a:gd name="connsiteY4" fmla="*/ 0 h 41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341" h="410170">
                <a:moveTo>
                  <a:pt x="0" y="0"/>
                </a:moveTo>
                <a:lnTo>
                  <a:pt x="820341" y="0"/>
                </a:lnTo>
                <a:lnTo>
                  <a:pt x="820341" y="410170"/>
                </a:lnTo>
                <a:lnTo>
                  <a:pt x="0" y="4101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/>
              <a:t>ПРИНЦИПЫ ОСНОВ ОРГАНИЗАЦИИ ЖИЗНИ ГРАЖДАНСКОГО ОБЩЕСТВА</a:t>
            </a:r>
            <a:endParaRPr lang="ru-RU" sz="1600" b="1" kern="1200" dirty="0"/>
          </a:p>
        </p:txBody>
      </p:sp>
      <p:sp>
        <p:nvSpPr>
          <p:cNvPr id="34" name="Полилиния 33"/>
          <p:cNvSpPr/>
          <p:nvPr/>
        </p:nvSpPr>
        <p:spPr>
          <a:xfrm>
            <a:off x="107504" y="4303080"/>
            <a:ext cx="3240360" cy="422064"/>
          </a:xfrm>
          <a:custGeom>
            <a:avLst/>
            <a:gdLst>
              <a:gd name="connsiteX0" fmla="*/ 0 w 820341"/>
              <a:gd name="connsiteY0" fmla="*/ 0 h 410170"/>
              <a:gd name="connsiteX1" fmla="*/ 820341 w 820341"/>
              <a:gd name="connsiteY1" fmla="*/ 0 h 410170"/>
              <a:gd name="connsiteX2" fmla="*/ 820341 w 820341"/>
              <a:gd name="connsiteY2" fmla="*/ 410170 h 410170"/>
              <a:gd name="connsiteX3" fmla="*/ 0 w 820341"/>
              <a:gd name="connsiteY3" fmla="*/ 410170 h 410170"/>
              <a:gd name="connsiteX4" fmla="*/ 0 w 820341"/>
              <a:gd name="connsiteY4" fmla="*/ 0 h 41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341" h="410170">
                <a:moveTo>
                  <a:pt x="0" y="0"/>
                </a:moveTo>
                <a:lnTo>
                  <a:pt x="820341" y="0"/>
                </a:lnTo>
                <a:lnTo>
                  <a:pt x="820341" y="410170"/>
                </a:lnTo>
                <a:lnTo>
                  <a:pt x="0" y="4101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ИДЕОЛОГИЧЕСКОЕ И ПОЛИТИЧЕСКОЕ МНОГООБРАЗИЕ (ПЛЮРАЛИЗМ)</a:t>
            </a:r>
            <a:endParaRPr lang="ru-RU" sz="1200" b="1" kern="1200" dirty="0"/>
          </a:p>
        </p:txBody>
      </p:sp>
      <p:sp>
        <p:nvSpPr>
          <p:cNvPr id="35" name="Полилиния 34"/>
          <p:cNvSpPr/>
          <p:nvPr/>
        </p:nvSpPr>
        <p:spPr>
          <a:xfrm>
            <a:off x="107504" y="4807136"/>
            <a:ext cx="3240360" cy="422064"/>
          </a:xfrm>
          <a:custGeom>
            <a:avLst/>
            <a:gdLst>
              <a:gd name="connsiteX0" fmla="*/ 0 w 820341"/>
              <a:gd name="connsiteY0" fmla="*/ 0 h 410170"/>
              <a:gd name="connsiteX1" fmla="*/ 820341 w 820341"/>
              <a:gd name="connsiteY1" fmla="*/ 0 h 410170"/>
              <a:gd name="connsiteX2" fmla="*/ 820341 w 820341"/>
              <a:gd name="connsiteY2" fmla="*/ 410170 h 410170"/>
              <a:gd name="connsiteX3" fmla="*/ 0 w 820341"/>
              <a:gd name="connsiteY3" fmla="*/ 410170 h 410170"/>
              <a:gd name="connsiteX4" fmla="*/ 0 w 820341"/>
              <a:gd name="connsiteY4" fmla="*/ 0 h 41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341" h="410170">
                <a:moveTo>
                  <a:pt x="0" y="0"/>
                </a:moveTo>
                <a:lnTo>
                  <a:pt x="820341" y="0"/>
                </a:lnTo>
                <a:lnTo>
                  <a:pt x="820341" y="410170"/>
                </a:lnTo>
                <a:lnTo>
                  <a:pt x="0" y="4101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СВЕТСКИЙ ХАРАКТЕР ГОСУДАРСТВА</a:t>
            </a:r>
            <a:endParaRPr lang="ru-RU" sz="1200" b="1" kern="1200" dirty="0"/>
          </a:p>
        </p:txBody>
      </p:sp>
      <p:sp>
        <p:nvSpPr>
          <p:cNvPr id="36" name="Полилиния 35"/>
          <p:cNvSpPr/>
          <p:nvPr/>
        </p:nvSpPr>
        <p:spPr>
          <a:xfrm>
            <a:off x="107504" y="2780928"/>
            <a:ext cx="3240360" cy="422064"/>
          </a:xfrm>
          <a:custGeom>
            <a:avLst/>
            <a:gdLst>
              <a:gd name="connsiteX0" fmla="*/ 0 w 820341"/>
              <a:gd name="connsiteY0" fmla="*/ 0 h 410170"/>
              <a:gd name="connsiteX1" fmla="*/ 820341 w 820341"/>
              <a:gd name="connsiteY1" fmla="*/ 0 h 410170"/>
              <a:gd name="connsiteX2" fmla="*/ 820341 w 820341"/>
              <a:gd name="connsiteY2" fmla="*/ 410170 h 410170"/>
              <a:gd name="connsiteX3" fmla="*/ 0 w 820341"/>
              <a:gd name="connsiteY3" fmla="*/ 410170 h 410170"/>
              <a:gd name="connsiteX4" fmla="*/ 0 w 820341"/>
              <a:gd name="connsiteY4" fmla="*/ 0 h 41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341" h="410170">
                <a:moveTo>
                  <a:pt x="0" y="0"/>
                </a:moveTo>
                <a:lnTo>
                  <a:pt x="820341" y="0"/>
                </a:lnTo>
                <a:lnTo>
                  <a:pt x="820341" y="410170"/>
                </a:lnTo>
                <a:lnTo>
                  <a:pt x="0" y="4101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СВОБОДА ЭКОНОМИЧЕСКОЙ ДЕЯТЕЛЬНОСТИ</a:t>
            </a:r>
            <a:endParaRPr lang="ru-RU" sz="1200" b="1" kern="1200" dirty="0"/>
          </a:p>
        </p:txBody>
      </p:sp>
      <p:sp>
        <p:nvSpPr>
          <p:cNvPr id="37" name="Полилиния 36"/>
          <p:cNvSpPr/>
          <p:nvPr/>
        </p:nvSpPr>
        <p:spPr>
          <a:xfrm>
            <a:off x="107504" y="3284984"/>
            <a:ext cx="3240360" cy="422064"/>
          </a:xfrm>
          <a:custGeom>
            <a:avLst/>
            <a:gdLst>
              <a:gd name="connsiteX0" fmla="*/ 0 w 820341"/>
              <a:gd name="connsiteY0" fmla="*/ 0 h 410170"/>
              <a:gd name="connsiteX1" fmla="*/ 820341 w 820341"/>
              <a:gd name="connsiteY1" fmla="*/ 0 h 410170"/>
              <a:gd name="connsiteX2" fmla="*/ 820341 w 820341"/>
              <a:gd name="connsiteY2" fmla="*/ 410170 h 410170"/>
              <a:gd name="connsiteX3" fmla="*/ 0 w 820341"/>
              <a:gd name="connsiteY3" fmla="*/ 410170 h 410170"/>
              <a:gd name="connsiteX4" fmla="*/ 0 w 820341"/>
              <a:gd name="connsiteY4" fmla="*/ 0 h 41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341" h="410170">
                <a:moveTo>
                  <a:pt x="0" y="0"/>
                </a:moveTo>
                <a:lnTo>
                  <a:pt x="820341" y="0"/>
                </a:lnTo>
                <a:lnTo>
                  <a:pt x="820341" y="410170"/>
                </a:lnTo>
                <a:lnTo>
                  <a:pt x="0" y="4101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МНОГООБРАЗИЕ И РАВНОПРАВИЕ РАЗЛИЧНЫХ ФОРМ СОБСТВЕННОСТИ</a:t>
            </a:r>
            <a:endParaRPr lang="ru-RU" sz="1200" b="1" kern="1200" dirty="0"/>
          </a:p>
        </p:txBody>
      </p:sp>
      <p:sp>
        <p:nvSpPr>
          <p:cNvPr id="38" name="Полилиния 37"/>
          <p:cNvSpPr/>
          <p:nvPr/>
        </p:nvSpPr>
        <p:spPr>
          <a:xfrm>
            <a:off x="107504" y="3799024"/>
            <a:ext cx="3240360" cy="422064"/>
          </a:xfrm>
          <a:custGeom>
            <a:avLst/>
            <a:gdLst>
              <a:gd name="connsiteX0" fmla="*/ 0 w 820341"/>
              <a:gd name="connsiteY0" fmla="*/ 0 h 410170"/>
              <a:gd name="connsiteX1" fmla="*/ 820341 w 820341"/>
              <a:gd name="connsiteY1" fmla="*/ 0 h 410170"/>
              <a:gd name="connsiteX2" fmla="*/ 820341 w 820341"/>
              <a:gd name="connsiteY2" fmla="*/ 410170 h 410170"/>
              <a:gd name="connsiteX3" fmla="*/ 0 w 820341"/>
              <a:gd name="connsiteY3" fmla="*/ 410170 h 410170"/>
              <a:gd name="connsiteX4" fmla="*/ 0 w 820341"/>
              <a:gd name="connsiteY4" fmla="*/ 0 h 41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341" h="410170">
                <a:moveTo>
                  <a:pt x="0" y="0"/>
                </a:moveTo>
                <a:lnTo>
                  <a:pt x="820341" y="0"/>
                </a:lnTo>
                <a:lnTo>
                  <a:pt x="820341" y="410170"/>
                </a:lnTo>
                <a:lnTo>
                  <a:pt x="0" y="4101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5" tIns="3175" rIns="3175" bIns="317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СОЦИАЛЬНЫЙ ХАРАКТЕР ГОСУДАРСТВА</a:t>
            </a:r>
            <a:endParaRPr lang="ru-RU" sz="1200" b="1" kern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636</TotalTime>
  <Words>835</Words>
  <Application>Microsoft Office PowerPoint</Application>
  <PresentationFormat>Экран (4:3)</PresentationFormat>
  <Paragraphs>123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Школа Права при Юридическом факультете МГУ</vt:lpstr>
      <vt:lpstr>Конституционный строй Российской Федерации  </vt:lpstr>
      <vt:lpstr>Конституционный строй Российской Федерации </vt:lpstr>
      <vt:lpstr>История Конституции</vt:lpstr>
      <vt:lpstr>Слайд 5</vt:lpstr>
      <vt:lpstr>В ОТЛИЧИЕ ОТ ОСТАЛЬНЫХ ЗАКОНОВ  КОНСТИТУЦИЯ:</vt:lpstr>
      <vt:lpstr>Структура Конституции РФ 1993 г.</vt:lpstr>
      <vt:lpstr>Глава 1.Основы конституционного строя РФ</vt:lpstr>
      <vt:lpstr>Слайд 9</vt:lpstr>
      <vt:lpstr>Статья 1</vt:lpstr>
      <vt:lpstr>Статья 2 </vt:lpstr>
      <vt:lpstr>Статья 3 </vt:lpstr>
      <vt:lpstr>Глава 3. Федеративное устройство </vt:lpstr>
      <vt:lpstr>Согласно Конституции 1993 года, Россия есть Федерация</vt:lpstr>
      <vt:lpstr>Статья 10</vt:lpstr>
      <vt:lpstr>Статья 7</vt:lpstr>
      <vt:lpstr>Статья 13</vt:lpstr>
      <vt:lpstr>Светское государство</vt:lpstr>
      <vt:lpstr>Государственные символы Российской Федерации</vt:lpstr>
      <vt:lpstr> Конституционный строй  Российской Федерации 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Права при Юридическом факультете МГУ</dc:title>
  <dc:creator>1</dc:creator>
  <cp:lastModifiedBy>Артём</cp:lastModifiedBy>
  <cp:revision>57</cp:revision>
  <dcterms:created xsi:type="dcterms:W3CDTF">2014-11-15T05:55:52Z</dcterms:created>
  <dcterms:modified xsi:type="dcterms:W3CDTF">2015-10-25T18:56:07Z</dcterms:modified>
</cp:coreProperties>
</file>