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A380-C3BF-4637-A9A3-539F8F4252F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1C70-CC5A-4414-BB55-EEA2FEF7A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6ad4cd7222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38750" y="-1139788"/>
            <a:ext cx="6866499" cy="91440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3688" y="134076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Типичные маленькие программы</a:t>
            </a:r>
            <a:endParaRPr lang="ru-RU" sz="5400" b="1" dirty="0">
              <a:ln w="0"/>
              <a:solidFill>
                <a:srgbClr val="00CC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260648"/>
            <a:ext cx="5000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Зубкова Екатерина Александрова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№1378 г. Москва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3928" y="3573016"/>
            <a:ext cx="3929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программирования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4766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Организуем три счетчика одновременно: </a:t>
            </a:r>
            <a:r>
              <a:rPr lang="en-GB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cDv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для подсчета букв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двоеточий соответственно, а также </a:t>
            </a:r>
            <a:r>
              <a:rPr lang="en-GB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счетчик циклов, то есть общего числа введенных символов.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2606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836712"/>
            <a:ext cx="5832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Integer;</a:t>
            </a:r>
            <a:b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simvol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Char;</a:t>
            </a:r>
          </a:p>
          <a:p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i:=0;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:=0;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:=0;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repeat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simvol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:=i+1;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simvol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‘W’: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:=cW+1;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‘:’ : 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:=cDv+1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until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simvol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=‘/’;</a:t>
            </a:r>
          </a:p>
          <a:p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:=Round(100*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cW/i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:=Round(100*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cDv/i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procent_W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,’ ‘,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procent_Dv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END.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самостоятельно: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компьютер вводятся </a:t>
            </a:r>
            <a:r>
              <a:rPr lang="en-GB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чисел. Подсчитать по отдельности количество отрицательных, положительных чисел и тех чисел, что превышают число десять.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7584" y="4077072"/>
            <a:ext cx="1660949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496" y="571480"/>
            <a:ext cx="3411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Сумматоры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Сумматор – это переменная величина, в которой  вы подсчитываете сумму чего-либо.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:=0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Обнуляем сумматор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(a);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Вводим очередное число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s:=</a:t>
            </a:r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s+a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Увеличиваем сумматор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Сумма=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‘,s);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92880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компьютер вводится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чисел. Вычислить и один раз напечатать их сумму.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2606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836712"/>
            <a:ext cx="6624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 </a:t>
            </a:r>
            <a:r>
              <a:rPr lang="en-GB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N: Integer;</a:t>
            </a:r>
            <a:b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a,s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Real;</a:t>
            </a:r>
          </a:p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(N);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s:=0;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for i:=1 to N begin </a:t>
            </a:r>
          </a:p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(a);</a:t>
            </a:r>
          </a:p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 s:=s+a;</a:t>
            </a:r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GB" sz="3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 {for};</a:t>
            </a:r>
          </a:p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равна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’,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s: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Вычислительная  циклическая программа</a:t>
            </a:r>
            <a:endParaRPr lang="ru-RU" sz="5400" b="1" dirty="0">
              <a:ln w="0"/>
              <a:solidFill>
                <a:srgbClr val="00CC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204864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 Во дворце 40 залов. Известны длина, ширина, и высота каждого зала. Вычислить площадь пола и объем каждого зала.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6926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Решим задачу для одного зала: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Введем переменные: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dlina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shirina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visota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85293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Вычислим площадь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98884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Введем 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переменных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dlina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shirina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visota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3569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Вычислим объем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7890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Выведем на экран значения площади и объема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06084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dlina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shirina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visota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7809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S:=dlina*shirina;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28498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V:=S*visota;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8610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(S,’ ‘,V);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J009390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509120"/>
            <a:ext cx="2376264" cy="21779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19872" y="48691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появления текста программы нажмите на соответствующий пункт текста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15816" y="3501008"/>
            <a:ext cx="6013177" cy="1880919"/>
            <a:chOff x="1115615" y="2348880"/>
            <a:chExt cx="6480721" cy="1880919"/>
          </a:xfrm>
        </p:grpSpPr>
        <p:sp>
          <p:nvSpPr>
            <p:cNvPr id="8" name="TextBox 7"/>
            <p:cNvSpPr txBox="1"/>
            <p:nvPr/>
          </p:nvSpPr>
          <p:spPr>
            <a:xfrm>
              <a:off x="1115616" y="2348880"/>
              <a:ext cx="6480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ReadLn</a:t>
              </a:r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dlina</a:t>
              </a: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shirina</a:t>
              </a: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visota</a:t>
              </a:r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);</a:t>
              </a: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615" y="2780928"/>
              <a:ext cx="514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S:=dlina*shirina; </a:t>
              </a: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5" y="3212976"/>
              <a:ext cx="514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V:=S*visota;</a:t>
              </a: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5615" y="3645024"/>
              <a:ext cx="514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WriteLn</a:t>
              </a:r>
              <a:r>
                <a: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(S,’ ‘,V);</a:t>
              </a: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69269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задачи этот фрагмент нужно выполнить 40 раз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1988840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dlina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shirina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visota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S, V: Integer;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256490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i:=1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52292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{for};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58052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68960"/>
            <a:ext cx="2210556" cy="298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34076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этой задачи создайте более дружественный интерфейс и дайте возможность пользователю самому задавать число залов во дворце.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O02067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2490712" cy="2808312"/>
          </a:xfrm>
          <a:prstGeom prst="rect">
            <a:avLst/>
          </a:prstGeom>
        </p:spPr>
      </p:pic>
      <p:pic>
        <p:nvPicPr>
          <p:cNvPr id="12" name="Рисунок 11" descr="SO00212_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152128" cy="120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3326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Счетчики</a:t>
            </a:r>
            <a:endParaRPr lang="ru-RU" sz="5400" b="1" dirty="0">
              <a:ln w="0"/>
              <a:solidFill>
                <a:srgbClr val="00CC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48478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Счетчик – это переменная величина, в которой что-нибудь подсчитывается.</a:t>
            </a:r>
          </a:p>
          <a:p>
            <a:pPr algn="just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компьютер вводится 200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чисел. Компьютер должен подсчитать 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напечатать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сколько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введенных чисел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положительных.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6926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Фрагмент, решающий задачу: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88840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c:=0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Обнуляем счетчик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(a);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Вводим очередное число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a&gt;0 then c:=c+1;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оно подходящее, 						наращиваем счетчик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положительных –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‘,c);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5168" y="7647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ВАЖНО! Не забывайте обнулять счетчик перед входом в цикл!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1683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нашем фрагменте значения счетчика печатаются при каждом выполнении цикла. Изменим задачу.</a:t>
            </a:r>
          </a:p>
          <a:p>
            <a:pPr algn="just"/>
            <a:r>
              <a:rPr lang="ru-RU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компьютер вводится ровно 200 чисел. Компьютер должен подсчитать и один раз напечатать, сколько среди них положительных.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99485490af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компьютер один за другим вводятся произвольные символы. Ввод заканчивается символом /. Подсчитать, какой процент от общего числа введенных символов составляют символ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символ : по отдельности.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443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Катерина</cp:lastModifiedBy>
  <cp:revision>30</cp:revision>
  <dcterms:created xsi:type="dcterms:W3CDTF">2011-12-20T18:05:35Z</dcterms:created>
  <dcterms:modified xsi:type="dcterms:W3CDTF">2012-11-08T15:02:30Z</dcterms:modified>
</cp:coreProperties>
</file>